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92" r:id="rId3"/>
    <p:sldId id="393" r:id="rId4"/>
    <p:sldId id="394" r:id="rId5"/>
    <p:sldId id="362" r:id="rId6"/>
    <p:sldId id="395" r:id="rId7"/>
    <p:sldId id="396" r:id="rId8"/>
    <p:sldId id="397" r:id="rId9"/>
    <p:sldId id="372" r:id="rId10"/>
    <p:sldId id="373" r:id="rId11"/>
    <p:sldId id="374" r:id="rId12"/>
    <p:sldId id="390" r:id="rId13"/>
    <p:sldId id="400" r:id="rId14"/>
    <p:sldId id="401" r:id="rId15"/>
    <p:sldId id="375" r:id="rId16"/>
    <p:sldId id="264" r:id="rId17"/>
    <p:sldId id="256" r:id="rId18"/>
    <p:sldId id="257" r:id="rId19"/>
    <p:sldId id="258" r:id="rId20"/>
    <p:sldId id="259" r:id="rId21"/>
    <p:sldId id="3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0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31.jpeg"/><Relationship Id="rId4" Type="http://schemas.openxmlformats.org/officeDocument/2006/relationships/image" Target="../media/image28.png"/><Relationship Id="rId9" Type="http://schemas.openxmlformats.org/officeDocument/2006/relationships/image" Target="../media/image25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6.png"/><Relationship Id="rId11" Type="http://schemas.openxmlformats.org/officeDocument/2006/relationships/image" Target="../media/image31.jpeg"/><Relationship Id="rId5" Type="http://schemas.openxmlformats.org/officeDocument/2006/relationships/image" Target="../media/image32.png"/><Relationship Id="rId15" Type="http://schemas.openxmlformats.org/officeDocument/2006/relationships/image" Target="../media/image34.png"/><Relationship Id="rId10" Type="http://schemas.openxmlformats.org/officeDocument/2006/relationships/image" Target="../media/image25.png"/><Relationship Id="rId4" Type="http://schemas.openxmlformats.org/officeDocument/2006/relationships/image" Target="../media/image35.jpeg"/><Relationship Id="rId9" Type="http://schemas.microsoft.com/office/2007/relationships/hdphoto" Target="../media/hdphoto6.wdp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5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12" Type="http://schemas.microsoft.com/office/2007/relationships/hdphoto" Target="../media/hdphoto10.wdp"/><Relationship Id="rId17" Type="http://schemas.openxmlformats.org/officeDocument/2006/relationships/image" Target="../media/image23.png"/><Relationship Id="rId2" Type="http://schemas.openxmlformats.org/officeDocument/2006/relationships/audio" Target="../media/media7.wav"/><Relationship Id="rId16" Type="http://schemas.openxmlformats.org/officeDocument/2006/relationships/image" Target="../media/image32.png"/><Relationship Id="rId1" Type="http://schemas.microsoft.com/office/2007/relationships/media" Target="../media/media7.wav"/><Relationship Id="rId6" Type="http://schemas.microsoft.com/office/2007/relationships/hdphoto" Target="../media/hdphoto7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34.png"/><Relationship Id="rId4" Type="http://schemas.openxmlformats.org/officeDocument/2006/relationships/image" Target="../media/image38.jpeg"/><Relationship Id="rId9" Type="http://schemas.openxmlformats.org/officeDocument/2006/relationships/image" Target="../media/image41.png"/><Relationship Id="rId1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12" Type="http://schemas.openxmlformats.org/officeDocument/2006/relationships/image" Target="../media/image3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11.wdp"/><Relationship Id="rId11" Type="http://schemas.openxmlformats.org/officeDocument/2006/relationships/image" Target="../media/image23.png"/><Relationship Id="rId5" Type="http://schemas.openxmlformats.org/officeDocument/2006/relationships/image" Target="../media/image44.png"/><Relationship Id="rId10" Type="http://schemas.openxmlformats.org/officeDocument/2006/relationships/image" Target="../media/image32.png"/><Relationship Id="rId4" Type="http://schemas.openxmlformats.org/officeDocument/2006/relationships/image" Target="../media/image43.jpe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0010" y="1276596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Hai phép tính nào dưới đây có cùng kết 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8EF1F99B-2D8A-4009-981A-57E9349E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00" y="1642850"/>
            <a:ext cx="2206487" cy="2206487"/>
          </a:xfrm>
          <a:prstGeom prst="rect">
            <a:avLst/>
          </a:prstGeom>
        </p:spPr>
      </p:pic>
      <p:pic>
        <p:nvPicPr>
          <p:cNvPr id="73" name="Picture 72" descr="Icon&#10;&#10;Description automatically generated with low confidence">
            <a:extLst>
              <a:ext uri="{FF2B5EF4-FFF2-40B4-BE49-F238E27FC236}">
                <a16:creationId xmlns:a16="http://schemas.microsoft.com/office/drawing/2014/main" id="{00241AD1-8C61-4329-B9A6-A927E523E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70" y="1496189"/>
            <a:ext cx="2206487" cy="2206487"/>
          </a:xfrm>
          <a:prstGeom prst="rect">
            <a:avLst/>
          </a:prstGeom>
        </p:spPr>
      </p:pic>
      <p:pic>
        <p:nvPicPr>
          <p:cNvPr id="83" name="Picture 82" descr="Icon&#10;&#10;Description automatically generated with low confidence">
            <a:extLst>
              <a:ext uri="{FF2B5EF4-FFF2-40B4-BE49-F238E27FC236}">
                <a16:creationId xmlns:a16="http://schemas.microsoft.com/office/drawing/2014/main" id="{4688ADF7-5A26-45AC-A3D9-7DB4FAB36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91" y="1447815"/>
            <a:ext cx="2206487" cy="2206487"/>
          </a:xfrm>
          <a:prstGeom prst="rect">
            <a:avLst/>
          </a:prstGeom>
        </p:spPr>
      </p:pic>
      <p:pic>
        <p:nvPicPr>
          <p:cNvPr id="84" name="Picture 83" descr="Icon&#10;&#10;Description automatically generated with low confidence">
            <a:extLst>
              <a:ext uri="{FF2B5EF4-FFF2-40B4-BE49-F238E27FC236}">
                <a16:creationId xmlns:a16="http://schemas.microsoft.com/office/drawing/2014/main" id="{FEA2F1A9-82CB-4D06-A0C3-E3E6278EC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905" y="1429259"/>
            <a:ext cx="2206487" cy="22064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7339A67-382B-42D4-B373-1147B3D1BC90}"/>
              </a:ext>
            </a:extLst>
          </p:cNvPr>
          <p:cNvSpPr/>
          <p:nvPr/>
        </p:nvSpPr>
        <p:spPr>
          <a:xfrm>
            <a:off x="669170" y="5260126"/>
            <a:ext cx="2593275" cy="1053548"/>
          </a:xfrm>
          <a:prstGeom prst="ellipse">
            <a:avLst/>
          </a:prstGeom>
          <a:solidFill>
            <a:srgbClr val="009EDE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EF01FDF-F5F0-4E61-ADFD-2C7D1674E2E5}"/>
              </a:ext>
            </a:extLst>
          </p:cNvPr>
          <p:cNvSpPr/>
          <p:nvPr/>
        </p:nvSpPr>
        <p:spPr>
          <a:xfrm>
            <a:off x="3502725" y="5260126"/>
            <a:ext cx="2593275" cy="1053548"/>
          </a:xfrm>
          <a:prstGeom prst="ellipse">
            <a:avLst/>
          </a:prstGeom>
          <a:solidFill>
            <a:srgbClr val="009EDE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20BBF4F-96EE-4A68-82A9-5EC3431DE290}"/>
              </a:ext>
            </a:extLst>
          </p:cNvPr>
          <p:cNvSpPr/>
          <p:nvPr/>
        </p:nvSpPr>
        <p:spPr>
          <a:xfrm>
            <a:off x="6456683" y="5180613"/>
            <a:ext cx="2593275" cy="1053548"/>
          </a:xfrm>
          <a:prstGeom prst="ellipse">
            <a:avLst/>
          </a:prstGeom>
          <a:solidFill>
            <a:srgbClr val="009EDE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7611BCC-C235-4AA9-B1D0-303CC59E35DE}"/>
              </a:ext>
            </a:extLst>
          </p:cNvPr>
          <p:cNvSpPr/>
          <p:nvPr/>
        </p:nvSpPr>
        <p:spPr>
          <a:xfrm>
            <a:off x="9250466" y="5255739"/>
            <a:ext cx="2593275" cy="1053548"/>
          </a:xfrm>
          <a:prstGeom prst="ellipse">
            <a:avLst/>
          </a:prstGeom>
          <a:solidFill>
            <a:srgbClr val="009EDE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02B61F-C800-4B05-8EE7-E6911629F399}"/>
              </a:ext>
            </a:extLst>
          </p:cNvPr>
          <p:cNvSpPr/>
          <p:nvPr/>
        </p:nvSpPr>
        <p:spPr>
          <a:xfrm>
            <a:off x="1371601" y="2621004"/>
            <a:ext cx="1368496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: 6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0836551C-9B49-4F91-AFA4-A2B0E951AB41}"/>
              </a:ext>
            </a:extLst>
          </p:cNvPr>
          <p:cNvSpPr/>
          <p:nvPr/>
        </p:nvSpPr>
        <p:spPr>
          <a:xfrm>
            <a:off x="4133252" y="2507783"/>
            <a:ext cx="1368496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15: 3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135DA71-1E07-4D99-B206-10FD59DCE828}"/>
              </a:ext>
            </a:extLst>
          </p:cNvPr>
          <p:cNvSpPr/>
          <p:nvPr/>
        </p:nvSpPr>
        <p:spPr>
          <a:xfrm>
            <a:off x="7274692" y="2486212"/>
            <a:ext cx="1201082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E047EFC-38FC-4F6A-8AE4-E7316991BA66}"/>
              </a:ext>
            </a:extLst>
          </p:cNvPr>
          <p:cNvSpPr/>
          <p:nvPr/>
        </p:nvSpPr>
        <p:spPr>
          <a:xfrm>
            <a:off x="9893212" y="2446348"/>
            <a:ext cx="1365070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 :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41D70-8141-49E6-8896-B972080A5F74}"/>
              </a:ext>
            </a:extLst>
          </p:cNvPr>
          <p:cNvSpPr txBox="1"/>
          <p:nvPr/>
        </p:nvSpPr>
        <p:spPr>
          <a:xfrm>
            <a:off x="1257230" y="5413726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28 : 4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EA46985-51F0-4847-B724-9DF5DE65C8A0}"/>
              </a:ext>
            </a:extLst>
          </p:cNvPr>
          <p:cNvSpPr txBox="1"/>
          <p:nvPr/>
        </p:nvSpPr>
        <p:spPr>
          <a:xfrm>
            <a:off x="4169856" y="535650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x 0 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95BE2E7-FB83-421D-BAEB-CC2FF4A736A5}"/>
              </a:ext>
            </a:extLst>
          </p:cNvPr>
          <p:cNvSpPr txBox="1"/>
          <p:nvPr/>
        </p:nvSpPr>
        <p:spPr>
          <a:xfrm>
            <a:off x="7074299" y="535650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 : 5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40CEDDC-0E0C-4E9E-B59F-87CA05A98BC9}"/>
              </a:ext>
            </a:extLst>
          </p:cNvPr>
          <p:cNvSpPr txBox="1"/>
          <p:nvPr/>
        </p:nvSpPr>
        <p:spPr>
          <a:xfrm>
            <a:off x="9930773" y="537178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x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7E14CA-D784-4182-83A4-8B33E5A4F6F0}"/>
              </a:ext>
            </a:extLst>
          </p:cNvPr>
          <p:cNvSpPr/>
          <p:nvPr/>
        </p:nvSpPr>
        <p:spPr>
          <a:xfrm>
            <a:off x="1466850" y="2633751"/>
            <a:ext cx="1123950" cy="437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6F13C4B5-E06C-4609-B6C9-6133AB0F3CBF}"/>
              </a:ext>
            </a:extLst>
          </p:cNvPr>
          <p:cNvSpPr/>
          <p:nvPr/>
        </p:nvSpPr>
        <p:spPr>
          <a:xfrm>
            <a:off x="4255525" y="2560427"/>
            <a:ext cx="1123950" cy="437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48E65FF1-1722-45BB-BEC7-AF4D0365AA53}"/>
              </a:ext>
            </a:extLst>
          </p:cNvPr>
          <p:cNvSpPr/>
          <p:nvPr/>
        </p:nvSpPr>
        <p:spPr>
          <a:xfrm>
            <a:off x="7313258" y="2532502"/>
            <a:ext cx="1123950" cy="437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D74B53DB-8E8D-42B4-9C8C-AC942D6A842B}"/>
              </a:ext>
            </a:extLst>
          </p:cNvPr>
          <p:cNvSpPr/>
          <p:nvPr/>
        </p:nvSpPr>
        <p:spPr>
          <a:xfrm>
            <a:off x="10103017" y="2470954"/>
            <a:ext cx="1123950" cy="437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8480B8-BA45-498D-9543-54523B6C0E02}"/>
              </a:ext>
            </a:extLst>
          </p:cNvPr>
          <p:cNvSpPr/>
          <p:nvPr/>
        </p:nvSpPr>
        <p:spPr>
          <a:xfrm>
            <a:off x="1222304" y="5505450"/>
            <a:ext cx="1517793" cy="603911"/>
          </a:xfrm>
          <a:prstGeom prst="ellipse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346BAD2-B0DF-4CFD-A8B4-5B3C16194828}"/>
              </a:ext>
            </a:extLst>
          </p:cNvPr>
          <p:cNvSpPr/>
          <p:nvPr/>
        </p:nvSpPr>
        <p:spPr>
          <a:xfrm>
            <a:off x="4080781" y="5461595"/>
            <a:ext cx="1517793" cy="603911"/>
          </a:xfrm>
          <a:prstGeom prst="ellipse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13C43FC-7BEC-49D3-9A1E-A2EA91496275}"/>
              </a:ext>
            </a:extLst>
          </p:cNvPr>
          <p:cNvSpPr/>
          <p:nvPr/>
        </p:nvSpPr>
        <p:spPr>
          <a:xfrm>
            <a:off x="7074299" y="5480557"/>
            <a:ext cx="1517793" cy="603911"/>
          </a:xfrm>
          <a:prstGeom prst="ellipse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A163348E-51D2-4E73-ABFB-78567EE441A6}"/>
              </a:ext>
            </a:extLst>
          </p:cNvPr>
          <p:cNvSpPr/>
          <p:nvPr/>
        </p:nvSpPr>
        <p:spPr>
          <a:xfrm>
            <a:off x="9860426" y="5524008"/>
            <a:ext cx="1517793" cy="603911"/>
          </a:xfrm>
          <a:prstGeom prst="ellipse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5926 L 0.01081 0.05926 C 0.01888 0.07778 0.02266 0.08935 0.0319 0.10371 C 0.03425 0.10741 0.0569 0.13982 0.06159 0.14815 C 0.06524 0.15463 0.06836 0.16204 0.07253 0.1676 C 0.08529 0.18473 0.09896 0.20023 0.11237 0.21621 C 0.11615 0.2206 0.12409 0.22871 0.12409 0.22871 C 0.12513 0.23148 0.12578 0.23449 0.12722 0.23704 C 0.13386 0.24885 0.1392 0.25232 0.14675 0.26343 C 0.15117 0.26991 0.15521 0.27685 0.16003 0.28287 C 0.16472 0.28866 0.16914 0.29352 0.17331 0.30093 C 0.18282 0.31783 0.17435 0.30625 0.18425 0.32037 C 0.1862 0.32315 0.18841 0.32593 0.1905 0.32871 C 0.19388 0.3331 0.19492 0.33473 0.19909 0.33982 C 0.20443 0.3463 0.20235 0.34283 0.20456 0.34676 " pathEditMode="relative" ptsTypes="AAAAAAAAAAAAAAA">
                                      <p:cBhvr>
                                        <p:cTn id="1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55 0.08217 L -0.03255 0.08217 C 0.0069 0.11967 0.06068 0.17314 0.10026 0.19467 C 0.10885 0.1993 0.11758 0.203 0.12604 0.20856 C 0.15898 0.23032 0.16588 0.2324 0.18776 0.25717 C 0.19453 0.26481 0.20117 0.27291 0.20807 0.28078 C 0.20924 0.28217 0.21198 0.28495 0.21198 0.28495 C 0.2125 0.28958 0.21302 0.29398 0.21354 0.29884 C 0.2138 0.30277 0.21393 0.30717 0.21432 0.31134 C 0.21445 0.31273 0.2151 0.3155 0.2151 0.3155 " pathEditMode="relative" ptsTypes="AAAAAAAAAA">
                                      <p:cBhvr>
                                        <p:cTn id="1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3 0.08357 L -0.03243 0.08357 L 0.02304 0.16273 C 0.03177 0.175 0.04101 0.18588 0.04961 0.19884 C 0.05846 0.21227 0.06666 0.22708 0.07617 0.23912 C 0.08802 0.25417 0.10781 0.27014 0.12148 0.28357 C 0.12591 0.28796 0.13033 0.29259 0.13476 0.29745 C 0.14244 0.30579 0.14023 0.30532 0.14804 0.31134 C 0.15651 0.31782 0.16484 0.32315 0.17382 0.32801 C 0.175 0.32847 0.17643 0.3287 0.17773 0.3294 C 0.17851 0.32963 0.17916 0.33032 0.18007 0.33079 C 0.18463 0.3331 0.18463 0.3331 0.18867 0.33495 " pathEditMode="relative" ptsTypes="AAAAAAAAAAAA">
                                      <p:cBhvr>
                                        <p:cTn id="1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0.07801 L -0.03229 0.07801 C -0.04571 0.08056 -0.07214 0.08565 -0.07761 0.0875 C -0.10677 0.09769 -0.13529 0.11227 -0.16432 0.12223 C -0.19024 0.13125 -0.21667 0.13496 -0.24245 0.14445 C -0.35664 0.1875 -0.21393 0.15486 -0.35417 0.19167 C -0.36797 0.19537 -0.3819 0.19491 -0.39557 0.19723 C -0.41524 0.20093 -0.43464 0.20556 -0.45417 0.20973 C -0.55339 0.25672 -0.41511 0.1926 -0.53464 0.24306 C -0.55794 0.25301 -0.5806 0.26806 -0.60417 0.275 C -0.64818 0.2882 -0.62904 0.28449 -0.6612 0.28889 C -0.66511 0.29028 -0.66914 0.29144 -0.67292 0.29306 C -0.67852 0.2956 -0.68386 0.29931 -0.68932 0.30139 C -0.69505 0.30348 -0.70742 0.30486 -0.71354 0.30556 C -0.72331 0.31505 -0.71888 0.31389 -0.72604 0.31389 " pathEditMode="relative" ptsTypes="AAAAAAAAAAAAAAA">
                                      <p:cBhvr>
                                        <p:cTn id="15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6" grpId="0" animBg="1"/>
      <p:bldP spid="85" grpId="0" animBg="1"/>
      <p:bldP spid="86" grpId="0" animBg="1"/>
      <p:bldP spid="87" grpId="0" animBg="1"/>
      <p:bldP spid="7" grpId="0" animBg="1"/>
      <p:bldP spid="88" grpId="0" animBg="1"/>
      <p:bldP spid="89" grpId="0" animBg="1"/>
      <p:bldP spid="108" grpId="0" animBg="1"/>
      <p:bldP spid="8" grpId="0"/>
      <p:bldP spid="136" grpId="0"/>
      <p:bldP spid="137" grpId="0"/>
      <p:bldP spid="138" grpId="0"/>
      <p:bldP spid="9" grpId="0" animBg="1"/>
      <p:bldP spid="139" grpId="0" animBg="1"/>
      <p:bldP spid="140" grpId="0" animBg="1"/>
      <p:bldP spid="141" grpId="0" animBg="1"/>
      <p:bldP spid="10" grpId="0" animBg="1"/>
      <p:bldP spid="142" grpId="0" animBg="1"/>
      <p:bldP spid="143" grpId="0" animBg="1"/>
      <p:bldP spid="1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6" y="224031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 flipV="1">
            <a:off x="6397129" y="2199496"/>
            <a:ext cx="5211775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83" y="3008223"/>
            <a:ext cx="10855234" cy="34778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Bài</a:t>
            </a:r>
            <a:r>
              <a:rPr lang="en-US" sz="4000" b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4000" b="1" u="sng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giải</a:t>
            </a:r>
            <a:endParaRPr lang="en-US" sz="4000" b="1" u="sng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		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8 x 5 = 40 (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      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40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khuyên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:...?..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400050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752072" y="528693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95260" y="600321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độ dài đường gấp khúc ABCDE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84FF54-2B06-401E-A352-185A7BC160ED}"/>
              </a:ext>
            </a:extLst>
          </p:cNvPr>
          <p:cNvGrpSpPr/>
          <p:nvPr/>
        </p:nvGrpSpPr>
        <p:grpSpPr>
          <a:xfrm>
            <a:off x="3467100" y="1171380"/>
            <a:ext cx="6230597" cy="3400522"/>
            <a:chOff x="3429000" y="2209605"/>
            <a:chExt cx="6230597" cy="340052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4A38C7-239D-4A4F-B439-971D3B173DC5}"/>
                </a:ext>
              </a:extLst>
            </p:cNvPr>
            <p:cNvGrpSpPr/>
            <p:nvPr/>
          </p:nvGrpSpPr>
          <p:grpSpPr>
            <a:xfrm>
              <a:off x="3429000" y="2209605"/>
              <a:ext cx="6230597" cy="3400522"/>
              <a:chOff x="3429000" y="2209605"/>
              <a:chExt cx="6230597" cy="3400522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2BE5F433-6EF7-473A-836C-E1D587D83BC0}"/>
                  </a:ext>
                </a:extLst>
              </p:cNvPr>
              <p:cNvCxnSpPr/>
              <p:nvPr/>
            </p:nvCxnSpPr>
            <p:spPr>
              <a:xfrm flipV="1">
                <a:off x="3749629" y="3020042"/>
                <a:ext cx="1384346" cy="1895475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79F44B-5B4C-420A-B3CB-D5669F4C68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33976" y="3020041"/>
                <a:ext cx="1219199" cy="189547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021D7DB-A22B-444E-81C0-7A3A7BEFB6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175" y="2943842"/>
                <a:ext cx="1066800" cy="1971677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BC9D4A-0BD3-47B5-99A1-968DC69FA3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9976" y="2943843"/>
                <a:ext cx="1429995" cy="201467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695829-B449-4351-8556-A4E8FCFDD04F}"/>
                  </a:ext>
                </a:extLst>
              </p:cNvPr>
              <p:cNvSpPr txBox="1"/>
              <p:nvPr/>
            </p:nvSpPr>
            <p:spPr>
              <a:xfrm>
                <a:off x="3429000" y="4615520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CBE1864-4BB7-4CF7-B89D-50D089768340}"/>
                  </a:ext>
                </a:extLst>
              </p:cNvPr>
              <p:cNvSpPr txBox="1"/>
              <p:nvPr/>
            </p:nvSpPr>
            <p:spPr>
              <a:xfrm>
                <a:off x="4857752" y="2284379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76B0D25-4498-417E-9D28-B62D29F63B7D}"/>
                  </a:ext>
                </a:extLst>
              </p:cNvPr>
              <p:cNvSpPr txBox="1"/>
              <p:nvPr/>
            </p:nvSpPr>
            <p:spPr>
              <a:xfrm>
                <a:off x="6162675" y="4729180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8415B78-215D-4766-B713-4B9EEEF382BC}"/>
                  </a:ext>
                </a:extLst>
              </p:cNvPr>
              <p:cNvSpPr txBox="1"/>
              <p:nvPr/>
            </p:nvSpPr>
            <p:spPr>
              <a:xfrm>
                <a:off x="7183098" y="2209605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1751D07-159E-46AD-AEE0-33E6750D8883}"/>
                  </a:ext>
                </a:extLst>
              </p:cNvPr>
              <p:cNvSpPr txBox="1"/>
              <p:nvPr/>
            </p:nvSpPr>
            <p:spPr>
              <a:xfrm>
                <a:off x="8764247" y="4468991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61B637-4FC0-4615-9E5F-72865FB0BEB5}"/>
                </a:ext>
              </a:extLst>
            </p:cNvPr>
            <p:cNvSpPr txBox="1"/>
            <p:nvPr/>
          </p:nvSpPr>
          <p:spPr>
            <a:xfrm rot="18618982">
              <a:off x="3484917" y="3388867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0B6884-4F27-4486-B3F5-01E3F21915EC}"/>
                </a:ext>
              </a:extLst>
            </p:cNvPr>
            <p:cNvSpPr txBox="1"/>
            <p:nvPr/>
          </p:nvSpPr>
          <p:spPr>
            <a:xfrm rot="3514655">
              <a:off x="5428702" y="3394262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E32B13B-50A9-4091-A995-819022907DAD}"/>
                </a:ext>
              </a:extLst>
            </p:cNvPr>
            <p:cNvSpPr txBox="1"/>
            <p:nvPr/>
          </p:nvSpPr>
          <p:spPr>
            <a:xfrm rot="17232361">
              <a:off x="6055473" y="3194058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8B7D644-4925-488E-B2C5-627B773829B7}"/>
                </a:ext>
              </a:extLst>
            </p:cNvPr>
            <p:cNvSpPr txBox="1"/>
            <p:nvPr/>
          </p:nvSpPr>
          <p:spPr>
            <a:xfrm rot="3244572">
              <a:off x="7891883" y="3373473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E7E6DC-8AA2-4784-BF1C-38EDF2634839}"/>
              </a:ext>
            </a:extLst>
          </p:cNvPr>
          <p:cNvGrpSpPr/>
          <p:nvPr/>
        </p:nvGrpSpPr>
        <p:grpSpPr>
          <a:xfrm>
            <a:off x="752072" y="4842936"/>
            <a:ext cx="11161631" cy="894046"/>
            <a:chOff x="700" y="4861"/>
            <a:chExt cx="16569" cy="3064"/>
          </a:xfrm>
        </p:grpSpPr>
        <p:sp>
          <p:nvSpPr>
            <p:cNvPr id="53" name="Rounded Rectangle 16">
              <a:extLst>
                <a:ext uri="{FF2B5EF4-FFF2-40B4-BE49-F238E27FC236}">
                  <a16:creationId xmlns:a16="http://schemas.microsoft.com/office/drawing/2014/main" id="{7A9D3035-4852-403C-9ED9-3D13AC90D7F7}"/>
                </a:ext>
              </a:extLst>
            </p:cNvPr>
            <p:cNvSpPr/>
            <p:nvPr/>
          </p:nvSpPr>
          <p:spPr>
            <a:xfrm>
              <a:off x="954" y="4909"/>
              <a:ext cx="16262" cy="30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8">
              <a:extLst>
                <a:ext uri="{FF2B5EF4-FFF2-40B4-BE49-F238E27FC236}">
                  <a16:creationId xmlns:a16="http://schemas.microsoft.com/office/drawing/2014/main" id="{F8DD55C4-22DA-4A98-850F-9576AD4B5796}"/>
                </a:ext>
              </a:extLst>
            </p:cNvPr>
            <p:cNvSpPr/>
            <p:nvPr/>
          </p:nvSpPr>
          <p:spPr>
            <a:xfrm>
              <a:off x="1159" y="4861"/>
              <a:ext cx="16110" cy="28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 Box 14">
              <a:extLst>
                <a:ext uri="{FF2B5EF4-FFF2-40B4-BE49-F238E27FC236}">
                  <a16:creationId xmlns:a16="http://schemas.microsoft.com/office/drawing/2014/main" id="{61BEBC84-E26E-43A6-987B-7DC44EAB6AB1}"/>
                </a:ext>
              </a:extLst>
            </p:cNvPr>
            <p:cNvSpPr txBox="1"/>
            <p:nvPr/>
          </p:nvSpPr>
          <p:spPr>
            <a:xfrm>
              <a:off x="700" y="4894"/>
              <a:ext cx="16516" cy="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khúc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ABCDE = AB + BC + CD + DE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4CE4DEC-1F0B-4184-9890-CFE84578CA44}"/>
              </a:ext>
            </a:extLst>
          </p:cNvPr>
          <p:cNvGrpSpPr/>
          <p:nvPr/>
        </p:nvGrpSpPr>
        <p:grpSpPr>
          <a:xfrm>
            <a:off x="314000" y="4785816"/>
            <a:ext cx="11618759" cy="894046"/>
            <a:chOff x="700" y="4861"/>
            <a:chExt cx="16569" cy="3064"/>
          </a:xfrm>
        </p:grpSpPr>
        <p:sp>
          <p:nvSpPr>
            <p:cNvPr id="57" name="Rounded Rectangle 16">
              <a:extLst>
                <a:ext uri="{FF2B5EF4-FFF2-40B4-BE49-F238E27FC236}">
                  <a16:creationId xmlns:a16="http://schemas.microsoft.com/office/drawing/2014/main" id="{B4048FF5-F46E-47FE-ADCA-CCA1FFAD1650}"/>
                </a:ext>
              </a:extLst>
            </p:cNvPr>
            <p:cNvSpPr/>
            <p:nvPr/>
          </p:nvSpPr>
          <p:spPr>
            <a:xfrm>
              <a:off x="954" y="4909"/>
              <a:ext cx="16262" cy="30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8">
              <a:extLst>
                <a:ext uri="{FF2B5EF4-FFF2-40B4-BE49-F238E27FC236}">
                  <a16:creationId xmlns:a16="http://schemas.microsoft.com/office/drawing/2014/main" id="{D73035D9-A983-464B-B393-1C3557C8FB99}"/>
                </a:ext>
              </a:extLst>
            </p:cNvPr>
            <p:cNvSpPr/>
            <p:nvPr/>
          </p:nvSpPr>
          <p:spPr>
            <a:xfrm>
              <a:off x="1159" y="4861"/>
              <a:ext cx="16110" cy="28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 Box 14">
              <a:extLst>
                <a:ext uri="{FF2B5EF4-FFF2-40B4-BE49-F238E27FC236}">
                  <a16:creationId xmlns:a16="http://schemas.microsoft.com/office/drawing/2014/main" id="{C9AD2AB7-5C8F-4C5E-93E4-FA92F989371C}"/>
                </a:ext>
              </a:extLst>
            </p:cNvPr>
            <p:cNvSpPr txBox="1"/>
            <p:nvPr/>
          </p:nvSpPr>
          <p:spPr>
            <a:xfrm>
              <a:off x="700" y="4894"/>
              <a:ext cx="16516" cy="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khúc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ABCDE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: 3 + 3 + 3 + 3 = 12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33CC"/>
                </a:solidFill>
                <a:latin typeface="Calibri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0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0 x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libri"/>
              </a:rPr>
              <a:t>A.4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21 : 3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27" y="-463174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55370" y="2931064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 animBg="1"/>
      <p:bldP spid="40" grpId="0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B85175DD-3F9F-4DD4-8448-0D3FDBC44BBF}"/>
              </a:ext>
            </a:extLst>
          </p:cNvPr>
          <p:cNvSpPr/>
          <p:nvPr/>
        </p:nvSpPr>
        <p:spPr>
          <a:xfrm>
            <a:off x="10188998" y="3697356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28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560</Words>
  <Application>Microsoft Office PowerPoint</Application>
  <PresentationFormat>Widescreen</PresentationFormat>
  <Paragraphs>149</Paragraphs>
  <Slides>20</Slides>
  <Notes>9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Source Han Sans Light</vt:lpstr>
      <vt:lpstr>Source Han Sans Regular</vt:lpstr>
      <vt:lpstr>Arial</vt:lpstr>
      <vt:lpstr>Calibri</vt:lpstr>
      <vt:lpstr>Coiny</vt:lpstr>
      <vt:lpstr>HP001 4 hàng</vt:lpstr>
      <vt:lpstr>UTM Cookies</vt:lpstr>
      <vt:lpstr>千图网海量PPT模板www.58pic.com​​​​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2022-06-24T08:00:03Z</dcterms:created>
  <dcterms:modified xsi:type="dcterms:W3CDTF">2022-07-22T23:59:22Z</dcterms:modified>
</cp:coreProperties>
</file>