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heme/themeOverride1.xml" ContentType="application/vnd.openxmlformats-officedocument.themeOverride+xml"/>
  <Override PartName="/ppt/notesSlides/notesSlide4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5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heme/themeOverride3.xml" ContentType="application/vnd.openxmlformats-officedocument.themeOverride+xml"/>
  <Override PartName="/ppt/notesSlides/notesSlide6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7.xml" ContentType="application/vnd.openxmlformats-officedocument.presentationml.notesSlide+xml"/>
  <Override PartName="/ppt/theme/themeOverride5.xml" ContentType="application/vnd.openxmlformats-officedocument.themeOverride+xml"/>
  <Override PartName="/ppt/notesSlides/notesSlide8.xml" ContentType="application/vnd.openxmlformats-officedocument.presentationml.notesSlide+xml"/>
  <Override PartName="/ppt/theme/themeOverride6.xml" ContentType="application/vnd.openxmlformats-officedocument.themeOverride+xml"/>
  <Override PartName="/ppt/notesSlides/notesSlide9.xml" ContentType="application/vnd.openxmlformats-officedocument.presentationml.notesSlide+xml"/>
  <Override PartName="/ppt/theme/themeOverride7.xml" ContentType="application/vnd.openxmlformats-officedocument.themeOverr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65" r:id="rId2"/>
    <p:sldMasterId id="2147483667" r:id="rId3"/>
    <p:sldMasterId id="2147483691" r:id="rId4"/>
  </p:sldMasterIdLst>
  <p:notesMasterIdLst>
    <p:notesMasterId r:id="rId34"/>
  </p:notesMasterIdLst>
  <p:sldIdLst>
    <p:sldId id="258" r:id="rId5"/>
    <p:sldId id="583" r:id="rId6"/>
    <p:sldId id="869" r:id="rId7"/>
    <p:sldId id="308" r:id="rId8"/>
    <p:sldId id="443" r:id="rId9"/>
    <p:sldId id="257" r:id="rId10"/>
    <p:sldId id="2643" r:id="rId11"/>
    <p:sldId id="259" r:id="rId12"/>
    <p:sldId id="260" r:id="rId13"/>
    <p:sldId id="2647" r:id="rId14"/>
    <p:sldId id="2644" r:id="rId15"/>
    <p:sldId id="2645" r:id="rId16"/>
    <p:sldId id="2646" r:id="rId17"/>
    <p:sldId id="2648" r:id="rId18"/>
    <p:sldId id="262" r:id="rId19"/>
    <p:sldId id="2649" r:id="rId20"/>
    <p:sldId id="870" r:id="rId21"/>
    <p:sldId id="309" r:id="rId22"/>
    <p:sldId id="311" r:id="rId23"/>
    <p:sldId id="312" r:id="rId24"/>
    <p:sldId id="313" r:id="rId25"/>
    <p:sldId id="263" r:id="rId26"/>
    <p:sldId id="319" r:id="rId27"/>
    <p:sldId id="2650" r:id="rId28"/>
    <p:sldId id="2640" r:id="rId29"/>
    <p:sldId id="2642" r:id="rId30"/>
    <p:sldId id="574" r:id="rId31"/>
    <p:sldId id="576" r:id="rId32"/>
    <p:sldId id="580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3" d="100"/>
          <a:sy n="63" d="100"/>
        </p:scale>
        <p:origin x="732" y="6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viewProps" Target="view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D84AE45-0CDA-403A-A9CC-DC9FE66921F9}" type="datetimeFigureOut">
              <a:rPr lang="en-US" smtClean="0"/>
              <a:t>7/23/2022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3DA9730-ECF6-4BA5-AB0D-B1BA58FDD3A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36671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570223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23834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5265979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0125205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FDF0C0-43DC-4471-BE73-F26432E897C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96211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Layouts/_rels/slideLayout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4DB8267-874C-4059-ACDA-F348637068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600384C-B81F-4FC4-8A58-286F89921CA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E4B17E0-C76E-4040-A7C9-06DB12239E0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B78D3AF-ABA0-48D9-9ECC-91107D1B4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6B78FA6-04CD-40ED-83FC-92589BCB4A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28584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2" y="1535113"/>
            <a:ext cx="5389033" cy="639763"/>
          </a:xfr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2" y="2174875"/>
            <a:ext cx="5389033" cy="3951288"/>
          </a:xfrm>
        </p:spPr>
        <p:txBody>
          <a:bodyPr/>
          <a:lstStyle>
            <a:lvl1pPr>
              <a:defRPr sz="3200"/>
            </a:lvl1pPr>
            <a:lvl2pPr>
              <a:defRPr sz="2667"/>
            </a:lvl2pPr>
            <a:lvl3pPr>
              <a:defRPr sz="2400"/>
            </a:lvl3pPr>
            <a:lvl4pPr>
              <a:defRPr sz="2133"/>
            </a:lvl4pPr>
            <a:lvl5pPr>
              <a:defRPr sz="2133"/>
            </a:lvl5pPr>
            <a:lvl6pPr>
              <a:defRPr sz="2133"/>
            </a:lvl6pPr>
            <a:lvl7pPr>
              <a:defRPr sz="2133"/>
            </a:lvl7pPr>
            <a:lvl8pPr>
              <a:defRPr sz="2133"/>
            </a:lvl8pPr>
            <a:lvl9pPr>
              <a:defRPr sz="21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5356730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653328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86750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5" y="273049"/>
            <a:ext cx="4011084" cy="1162051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3"/>
            <a:ext cx="6815667" cy="5853113"/>
          </a:xfr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5" y="1435103"/>
            <a:ext cx="4011084" cy="46910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60958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1"/>
            <a:ext cx="7315200" cy="566739"/>
          </a:xfrm>
        </p:spPr>
        <p:txBody>
          <a:bodyPr anchor="b"/>
          <a:lstStyle>
            <a:lvl1pPr algn="l">
              <a:defRPr sz="2667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9"/>
            <a:ext cx="7315200" cy="804863"/>
          </a:xfrm>
        </p:spPr>
        <p:txBody>
          <a:bodyPr/>
          <a:lstStyle>
            <a:lvl1pPr marL="0" indent="0">
              <a:buNone/>
              <a:defRPr sz="1867"/>
            </a:lvl1pPr>
            <a:lvl2pPr marL="609585" indent="0">
              <a:buNone/>
              <a:defRPr sz="1600"/>
            </a:lvl2pPr>
            <a:lvl3pPr marL="1219170" indent="0">
              <a:buNone/>
              <a:defRPr sz="1333"/>
            </a:lvl3pPr>
            <a:lvl4pPr marL="1828754" indent="0">
              <a:buNone/>
              <a:defRPr sz="1200"/>
            </a:lvl4pPr>
            <a:lvl5pPr marL="2438339" indent="0">
              <a:buNone/>
              <a:defRPr sz="1200"/>
            </a:lvl5pPr>
            <a:lvl6pPr marL="3047924" indent="0">
              <a:buNone/>
              <a:defRPr sz="1200"/>
            </a:lvl6pPr>
            <a:lvl7pPr marL="3657509" indent="0">
              <a:buNone/>
              <a:defRPr sz="1200"/>
            </a:lvl7pPr>
            <a:lvl8pPr marL="4267093" indent="0">
              <a:buNone/>
              <a:defRPr sz="1200"/>
            </a:lvl8pPr>
            <a:lvl9pPr marL="4876678" indent="0">
              <a:buNone/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504447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6175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06376"/>
            <a:ext cx="2743200" cy="4387851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06376"/>
            <a:ext cx="8026400" cy="438785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87504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78915"/>
          <a:stretch/>
        </p:blipFill>
        <p:spPr>
          <a:xfrm>
            <a:off x="0" y="3"/>
            <a:ext cx="12192000" cy="1086303"/>
          </a:xfrm>
          <a:prstGeom prst="rect">
            <a:avLst/>
          </a:prstGeom>
        </p:spPr>
      </p:pic>
      <p:sp>
        <p:nvSpPr>
          <p:cNvPr id="4" name="직사각형 3"/>
          <p:cNvSpPr/>
          <p:nvPr userDrawn="1"/>
        </p:nvSpPr>
        <p:spPr>
          <a:xfrm flipV="1">
            <a:off x="0" y="1129660"/>
            <a:ext cx="12192000" cy="4800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5" name="텍스트 개체 틀 4"/>
          <p:cNvSpPr>
            <a:spLocks noGrp="1"/>
          </p:cNvSpPr>
          <p:nvPr userDrawn="1"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 userDrawn="1"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422174148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30">
            <a:extLst>
              <a:ext uri="{FF2B5EF4-FFF2-40B4-BE49-F238E27FC236}">
                <a16:creationId xmlns:a16="http://schemas.microsoft.com/office/drawing/2014/main" id="{B3268F07-0238-4673-B337-473A4331BF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55509" y="3"/>
            <a:ext cx="1475295" cy="1475295"/>
          </a:xfrm>
          <a:prstGeom prst="rect">
            <a:avLst/>
          </a:prstGeom>
        </p:spPr>
      </p:pic>
      <p:pic>
        <p:nvPicPr>
          <p:cNvPr id="7" name="12">
            <a:extLst>
              <a:ext uri="{FF2B5EF4-FFF2-40B4-BE49-F238E27FC236}">
                <a16:creationId xmlns:a16="http://schemas.microsoft.com/office/drawing/2014/main" id="{1E1C2CCE-40BD-41D6-8488-35A18067419D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705468" y="4239627"/>
            <a:ext cx="2486533" cy="2618375"/>
          </a:xfrm>
          <a:prstGeom prst="rect">
            <a:avLst/>
          </a:prstGeom>
        </p:spPr>
      </p:pic>
      <p:pic>
        <p:nvPicPr>
          <p:cNvPr id="8" name="19">
            <a:extLst>
              <a:ext uri="{FF2B5EF4-FFF2-40B4-BE49-F238E27FC236}">
                <a16:creationId xmlns:a16="http://schemas.microsoft.com/office/drawing/2014/main" id="{68C8D596-5026-4F49-9725-6C2BAFCF5854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99796" y="116395"/>
            <a:ext cx="3318681" cy="17922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6949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 p14:presetBounceEnd="83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3000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3000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9" presetClass="entr" presetSubtype="0" decel="10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500" fill="hold"/>
                                            <p:tgtEl>
                                              <p:spTgt spid="6"/>
                                            </p:tgtEl>
                                            <p:attrNameLst>
                                              <p:attrName>style.rotation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0" dur="500"/>
                                            <p:tgtEl>
                                              <p:spTgt spid="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1" fill="hold">
                                <p:stCondLst>
                                  <p:cond delay="500"/>
                                </p:stCondLst>
                                <p:childTnLst>
                                  <p:par>
                                    <p:cTn id="12" presetID="2" presetClass="entr" presetSubtype="4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4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5" dur="2000" fill="hold"/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19">
            <a:extLst>
              <a:ext uri="{FF2B5EF4-FFF2-40B4-BE49-F238E27FC236}">
                <a16:creationId xmlns:a16="http://schemas.microsoft.com/office/drawing/2014/main" id="{5DCE7948-7AF2-4EA7-B753-240D5AC48B4C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25496" y="827595"/>
            <a:ext cx="8341008" cy="45044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7094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EB94C00-348C-4897-B7CC-807A2250FC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DB1701D-59C4-49A2-8E3E-1D39CED593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A44FC5F-9335-45CE-9114-6072C17C13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5E6F90F-E4B2-41B1-A675-78B45CFED0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80A929D-7C6F-4464-9B0F-C2392DB626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75297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8333674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E1301ED4-9046-4941-B4DF-D2A1F3E0764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" y="0"/>
            <a:ext cx="121882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186473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7483143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489" b="27316"/>
          <a:stretch/>
        </p:blipFill>
        <p:spPr>
          <a:xfrm>
            <a:off x="0" y="2220505"/>
            <a:ext cx="12192000" cy="3583951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201717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직사각형 3"/>
          <p:cNvSpPr/>
          <p:nvPr userDrawn="1"/>
        </p:nvSpPr>
        <p:spPr>
          <a:xfrm flipV="1">
            <a:off x="0" y="5887275"/>
            <a:ext cx="12192000" cy="60959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5" name="그림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0714" b="28889"/>
          <a:stretch/>
        </p:blipFill>
        <p:spPr>
          <a:xfrm>
            <a:off x="1465705" y="1028733"/>
            <a:ext cx="2841488" cy="5174744"/>
          </a:xfrm>
          <a:prstGeom prst="rect">
            <a:avLst/>
          </a:prstGeom>
        </p:spPr>
      </p:pic>
      <p:sp>
        <p:nvSpPr>
          <p:cNvPr id="6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418912"/>
            <a:ext cx="6817784" cy="1858433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7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main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392853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Presentation sub title</a:t>
            </a:r>
            <a:endParaRPr lang="ko-KR" altLang="en-US"/>
          </a:p>
        </p:txBody>
      </p:sp>
      <p:grpSp>
        <p:nvGrpSpPr>
          <p:cNvPr id="8" name="그룹 7"/>
          <p:cNvGrpSpPr/>
          <p:nvPr userDrawn="1"/>
        </p:nvGrpSpPr>
        <p:grpSpPr>
          <a:xfrm>
            <a:off x="4047103" y="1575753"/>
            <a:ext cx="762709" cy="715120"/>
            <a:chOff x="2992438" y="1774825"/>
            <a:chExt cx="3689350" cy="3459163"/>
          </a:xfrm>
        </p:grpSpPr>
        <p:sp>
          <p:nvSpPr>
            <p:cNvPr id="9" name="Freeform 6"/>
            <p:cNvSpPr>
              <a:spLocks/>
            </p:cNvSpPr>
            <p:nvPr/>
          </p:nvSpPr>
          <p:spPr bwMode="auto">
            <a:xfrm>
              <a:off x="2992438" y="1774825"/>
              <a:ext cx="3689350" cy="2047875"/>
            </a:xfrm>
            <a:custGeom>
              <a:avLst/>
              <a:gdLst>
                <a:gd name="T0" fmla="*/ 6614 w 11624"/>
                <a:gd name="T1" fmla="*/ 6449 h 6452"/>
                <a:gd name="T2" fmla="*/ 6588 w 11624"/>
                <a:gd name="T3" fmla="*/ 6427 h 6452"/>
                <a:gd name="T4" fmla="*/ 3419 w 11624"/>
                <a:gd name="T5" fmla="*/ 4924 h 6452"/>
                <a:gd name="T6" fmla="*/ 3386 w 11624"/>
                <a:gd name="T7" fmla="*/ 4943 h 6452"/>
                <a:gd name="T8" fmla="*/ 248 w 11624"/>
                <a:gd name="T9" fmla="*/ 4948 h 6452"/>
                <a:gd name="T10" fmla="*/ 213 w 11624"/>
                <a:gd name="T11" fmla="*/ 4926 h 6452"/>
                <a:gd name="T12" fmla="*/ 167 w 11624"/>
                <a:gd name="T13" fmla="*/ 4755 h 6452"/>
                <a:gd name="T14" fmla="*/ 86 w 11624"/>
                <a:gd name="T15" fmla="*/ 4363 h 6452"/>
                <a:gd name="T16" fmla="*/ 31 w 11624"/>
                <a:gd name="T17" fmla="*/ 3968 h 6452"/>
                <a:gd name="T18" fmla="*/ 6 w 11624"/>
                <a:gd name="T19" fmla="*/ 3650 h 6452"/>
                <a:gd name="T20" fmla="*/ 1 w 11624"/>
                <a:gd name="T21" fmla="*/ 3371 h 6452"/>
                <a:gd name="T22" fmla="*/ 38 w 11624"/>
                <a:gd name="T23" fmla="*/ 2922 h 6452"/>
                <a:gd name="T24" fmla="*/ 131 w 11624"/>
                <a:gd name="T25" fmla="*/ 2485 h 6452"/>
                <a:gd name="T26" fmla="*/ 278 w 11624"/>
                <a:gd name="T27" fmla="*/ 2063 h 6452"/>
                <a:gd name="T28" fmla="*/ 477 w 11624"/>
                <a:gd name="T29" fmla="*/ 1662 h 6452"/>
                <a:gd name="T30" fmla="*/ 725 w 11624"/>
                <a:gd name="T31" fmla="*/ 1287 h 6452"/>
                <a:gd name="T32" fmla="*/ 958 w 11624"/>
                <a:gd name="T33" fmla="*/ 1011 h 6452"/>
                <a:gd name="T34" fmla="*/ 1249 w 11624"/>
                <a:gd name="T35" fmla="*/ 735 h 6452"/>
                <a:gd name="T36" fmla="*/ 1563 w 11624"/>
                <a:gd name="T37" fmla="*/ 500 h 6452"/>
                <a:gd name="T38" fmla="*/ 1901 w 11624"/>
                <a:gd name="T39" fmla="*/ 307 h 6452"/>
                <a:gd name="T40" fmla="*/ 2194 w 11624"/>
                <a:gd name="T41" fmla="*/ 180 h 6452"/>
                <a:gd name="T42" fmla="*/ 2573 w 11624"/>
                <a:gd name="T43" fmla="*/ 68 h 6452"/>
                <a:gd name="T44" fmla="*/ 2961 w 11624"/>
                <a:gd name="T45" fmla="*/ 10 h 6452"/>
                <a:gd name="T46" fmla="*/ 3240 w 11624"/>
                <a:gd name="T47" fmla="*/ 0 h 6452"/>
                <a:gd name="T48" fmla="*/ 3457 w 11624"/>
                <a:gd name="T49" fmla="*/ 12 h 6452"/>
                <a:gd name="T50" fmla="*/ 3717 w 11624"/>
                <a:gd name="T51" fmla="*/ 46 h 6452"/>
                <a:gd name="T52" fmla="*/ 4142 w 11624"/>
                <a:gd name="T53" fmla="*/ 157 h 6452"/>
                <a:gd name="T54" fmla="*/ 4560 w 11624"/>
                <a:gd name="T55" fmla="*/ 330 h 6452"/>
                <a:gd name="T56" fmla="*/ 4966 w 11624"/>
                <a:gd name="T57" fmla="*/ 566 h 6452"/>
                <a:gd name="T58" fmla="*/ 5360 w 11624"/>
                <a:gd name="T59" fmla="*/ 863 h 6452"/>
                <a:gd name="T60" fmla="*/ 5738 w 11624"/>
                <a:gd name="T61" fmla="*/ 1220 h 6452"/>
                <a:gd name="T62" fmla="*/ 6035 w 11624"/>
                <a:gd name="T63" fmla="*/ 1070 h 6452"/>
                <a:gd name="T64" fmla="*/ 6420 w 11624"/>
                <a:gd name="T65" fmla="*/ 736 h 6452"/>
                <a:gd name="T66" fmla="*/ 6819 w 11624"/>
                <a:gd name="T67" fmla="*/ 464 h 6452"/>
                <a:gd name="T68" fmla="*/ 7231 w 11624"/>
                <a:gd name="T69" fmla="*/ 254 h 6452"/>
                <a:gd name="T70" fmla="*/ 7652 w 11624"/>
                <a:gd name="T71" fmla="*/ 105 h 6452"/>
                <a:gd name="T72" fmla="*/ 8038 w 11624"/>
                <a:gd name="T73" fmla="*/ 26 h 6452"/>
                <a:gd name="T74" fmla="*/ 8254 w 11624"/>
                <a:gd name="T75" fmla="*/ 5 h 6452"/>
                <a:gd name="T76" fmla="*/ 8428 w 11624"/>
                <a:gd name="T77" fmla="*/ 0 h 6452"/>
                <a:gd name="T78" fmla="*/ 8820 w 11624"/>
                <a:gd name="T79" fmla="*/ 27 h 6452"/>
                <a:gd name="T80" fmla="*/ 9205 w 11624"/>
                <a:gd name="T81" fmla="*/ 107 h 6452"/>
                <a:gd name="T82" fmla="*/ 9580 w 11624"/>
                <a:gd name="T83" fmla="*/ 240 h 6452"/>
                <a:gd name="T84" fmla="*/ 9862 w 11624"/>
                <a:gd name="T85" fmla="*/ 379 h 6452"/>
                <a:gd name="T86" fmla="*/ 10190 w 11624"/>
                <a:gd name="T87" fmla="*/ 589 h 6452"/>
                <a:gd name="T88" fmla="*/ 10496 w 11624"/>
                <a:gd name="T89" fmla="*/ 840 h 6452"/>
                <a:gd name="T90" fmla="*/ 10727 w 11624"/>
                <a:gd name="T91" fmla="*/ 1078 h 6452"/>
                <a:gd name="T92" fmla="*/ 11006 w 11624"/>
                <a:gd name="T93" fmla="*/ 1433 h 6452"/>
                <a:gd name="T94" fmla="*/ 11235 w 11624"/>
                <a:gd name="T95" fmla="*/ 1820 h 6452"/>
                <a:gd name="T96" fmla="*/ 11413 w 11624"/>
                <a:gd name="T97" fmla="*/ 2230 h 6452"/>
                <a:gd name="T98" fmla="*/ 11538 w 11624"/>
                <a:gd name="T99" fmla="*/ 2659 h 6452"/>
                <a:gd name="T100" fmla="*/ 11608 w 11624"/>
                <a:gd name="T101" fmla="*/ 3101 h 6452"/>
                <a:gd name="T102" fmla="*/ 11622 w 11624"/>
                <a:gd name="T103" fmla="*/ 3551 h 6452"/>
                <a:gd name="T104" fmla="*/ 11615 w 11624"/>
                <a:gd name="T105" fmla="*/ 3728 h 6452"/>
                <a:gd name="T106" fmla="*/ 11576 w 11624"/>
                <a:gd name="T107" fmla="*/ 4119 h 6452"/>
                <a:gd name="T108" fmla="*/ 11512 w 11624"/>
                <a:gd name="T109" fmla="*/ 4507 h 6452"/>
                <a:gd name="T110" fmla="*/ 11424 w 11624"/>
                <a:gd name="T111" fmla="*/ 4890 h 6452"/>
                <a:gd name="T112" fmla="*/ 11405 w 11624"/>
                <a:gd name="T113" fmla="*/ 4918 h 6452"/>
                <a:gd name="T114" fmla="*/ 7299 w 11624"/>
                <a:gd name="T115" fmla="*/ 4929 h 6452"/>
                <a:gd name="T116" fmla="*/ 6669 w 11624"/>
                <a:gd name="T117" fmla="*/ 6438 h 6452"/>
                <a:gd name="T118" fmla="*/ 6637 w 11624"/>
                <a:gd name="T119" fmla="*/ 6452 h 645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</a:cxnLst>
              <a:rect l="0" t="0" r="r" b="b"/>
              <a:pathLst>
                <a:path w="11624" h="6452">
                  <a:moveTo>
                    <a:pt x="6634" y="6452"/>
                  </a:moveTo>
                  <a:lnTo>
                    <a:pt x="6634" y="6452"/>
                  </a:lnTo>
                  <a:lnTo>
                    <a:pt x="6626" y="6452"/>
                  </a:lnTo>
                  <a:lnTo>
                    <a:pt x="6620" y="6451"/>
                  </a:lnTo>
                  <a:lnTo>
                    <a:pt x="6614" y="6449"/>
                  </a:lnTo>
                  <a:lnTo>
                    <a:pt x="6608" y="6445"/>
                  </a:lnTo>
                  <a:lnTo>
                    <a:pt x="6602" y="6442"/>
                  </a:lnTo>
                  <a:lnTo>
                    <a:pt x="6597" y="6438"/>
                  </a:lnTo>
                  <a:lnTo>
                    <a:pt x="6593" y="6432"/>
                  </a:lnTo>
                  <a:lnTo>
                    <a:pt x="6588" y="6427"/>
                  </a:lnTo>
                  <a:lnTo>
                    <a:pt x="4348" y="2710"/>
                  </a:lnTo>
                  <a:lnTo>
                    <a:pt x="3426" y="4910"/>
                  </a:lnTo>
                  <a:lnTo>
                    <a:pt x="3426" y="4910"/>
                  </a:lnTo>
                  <a:lnTo>
                    <a:pt x="3423" y="4916"/>
                  </a:lnTo>
                  <a:lnTo>
                    <a:pt x="3419" y="4924"/>
                  </a:lnTo>
                  <a:lnTo>
                    <a:pt x="3413" y="4929"/>
                  </a:lnTo>
                  <a:lnTo>
                    <a:pt x="3408" y="4934"/>
                  </a:lnTo>
                  <a:lnTo>
                    <a:pt x="3401" y="4938"/>
                  </a:lnTo>
                  <a:lnTo>
                    <a:pt x="3394" y="4941"/>
                  </a:lnTo>
                  <a:lnTo>
                    <a:pt x="3386" y="4943"/>
                  </a:lnTo>
                  <a:lnTo>
                    <a:pt x="3378" y="4944"/>
                  </a:lnTo>
                  <a:lnTo>
                    <a:pt x="3378" y="4944"/>
                  </a:lnTo>
                  <a:lnTo>
                    <a:pt x="256" y="4948"/>
                  </a:lnTo>
                  <a:lnTo>
                    <a:pt x="256" y="4948"/>
                  </a:lnTo>
                  <a:lnTo>
                    <a:pt x="248" y="4948"/>
                  </a:lnTo>
                  <a:lnTo>
                    <a:pt x="239" y="4946"/>
                  </a:lnTo>
                  <a:lnTo>
                    <a:pt x="231" y="4943"/>
                  </a:lnTo>
                  <a:lnTo>
                    <a:pt x="225" y="4938"/>
                  </a:lnTo>
                  <a:lnTo>
                    <a:pt x="219" y="4932"/>
                  </a:lnTo>
                  <a:lnTo>
                    <a:pt x="213" y="4926"/>
                  </a:lnTo>
                  <a:lnTo>
                    <a:pt x="209" y="4918"/>
                  </a:lnTo>
                  <a:lnTo>
                    <a:pt x="207" y="4911"/>
                  </a:lnTo>
                  <a:lnTo>
                    <a:pt x="207" y="4911"/>
                  </a:lnTo>
                  <a:lnTo>
                    <a:pt x="186" y="4833"/>
                  </a:lnTo>
                  <a:lnTo>
                    <a:pt x="167" y="4755"/>
                  </a:lnTo>
                  <a:lnTo>
                    <a:pt x="148" y="4677"/>
                  </a:lnTo>
                  <a:lnTo>
                    <a:pt x="131" y="4600"/>
                  </a:lnTo>
                  <a:lnTo>
                    <a:pt x="115" y="4521"/>
                  </a:lnTo>
                  <a:lnTo>
                    <a:pt x="100" y="4442"/>
                  </a:lnTo>
                  <a:lnTo>
                    <a:pt x="86" y="4363"/>
                  </a:lnTo>
                  <a:lnTo>
                    <a:pt x="73" y="4284"/>
                  </a:lnTo>
                  <a:lnTo>
                    <a:pt x="61" y="4205"/>
                  </a:lnTo>
                  <a:lnTo>
                    <a:pt x="50" y="4127"/>
                  </a:lnTo>
                  <a:lnTo>
                    <a:pt x="40" y="4048"/>
                  </a:lnTo>
                  <a:lnTo>
                    <a:pt x="31" y="3968"/>
                  </a:lnTo>
                  <a:lnTo>
                    <a:pt x="23" y="3889"/>
                  </a:lnTo>
                  <a:lnTo>
                    <a:pt x="17" y="3809"/>
                  </a:lnTo>
                  <a:lnTo>
                    <a:pt x="11" y="3729"/>
                  </a:lnTo>
                  <a:lnTo>
                    <a:pt x="6" y="3650"/>
                  </a:lnTo>
                  <a:lnTo>
                    <a:pt x="6" y="3650"/>
                  </a:lnTo>
                  <a:lnTo>
                    <a:pt x="7" y="3642"/>
                  </a:lnTo>
                  <a:lnTo>
                    <a:pt x="7" y="3642"/>
                  </a:lnTo>
                  <a:lnTo>
                    <a:pt x="3" y="3551"/>
                  </a:lnTo>
                  <a:lnTo>
                    <a:pt x="0" y="3460"/>
                  </a:lnTo>
                  <a:lnTo>
                    <a:pt x="1" y="3371"/>
                  </a:lnTo>
                  <a:lnTo>
                    <a:pt x="4" y="3280"/>
                  </a:lnTo>
                  <a:lnTo>
                    <a:pt x="9" y="3190"/>
                  </a:lnTo>
                  <a:lnTo>
                    <a:pt x="17" y="3101"/>
                  </a:lnTo>
                  <a:lnTo>
                    <a:pt x="26" y="3011"/>
                  </a:lnTo>
                  <a:lnTo>
                    <a:pt x="38" y="2922"/>
                  </a:lnTo>
                  <a:lnTo>
                    <a:pt x="52" y="2834"/>
                  </a:lnTo>
                  <a:lnTo>
                    <a:pt x="68" y="2746"/>
                  </a:lnTo>
                  <a:lnTo>
                    <a:pt x="87" y="2658"/>
                  </a:lnTo>
                  <a:lnTo>
                    <a:pt x="108" y="2571"/>
                  </a:lnTo>
                  <a:lnTo>
                    <a:pt x="131" y="2485"/>
                  </a:lnTo>
                  <a:lnTo>
                    <a:pt x="156" y="2399"/>
                  </a:lnTo>
                  <a:lnTo>
                    <a:pt x="183" y="2313"/>
                  </a:lnTo>
                  <a:lnTo>
                    <a:pt x="213" y="2229"/>
                  </a:lnTo>
                  <a:lnTo>
                    <a:pt x="244" y="2146"/>
                  </a:lnTo>
                  <a:lnTo>
                    <a:pt x="278" y="2063"/>
                  </a:lnTo>
                  <a:lnTo>
                    <a:pt x="314" y="1981"/>
                  </a:lnTo>
                  <a:lnTo>
                    <a:pt x="351" y="1900"/>
                  </a:lnTo>
                  <a:lnTo>
                    <a:pt x="391" y="1819"/>
                  </a:lnTo>
                  <a:lnTo>
                    <a:pt x="432" y="1740"/>
                  </a:lnTo>
                  <a:lnTo>
                    <a:pt x="477" y="1662"/>
                  </a:lnTo>
                  <a:lnTo>
                    <a:pt x="522" y="1584"/>
                  </a:lnTo>
                  <a:lnTo>
                    <a:pt x="570" y="1509"/>
                  </a:lnTo>
                  <a:lnTo>
                    <a:pt x="620" y="1433"/>
                  </a:lnTo>
                  <a:lnTo>
                    <a:pt x="671" y="1360"/>
                  </a:lnTo>
                  <a:lnTo>
                    <a:pt x="725" y="1287"/>
                  </a:lnTo>
                  <a:lnTo>
                    <a:pt x="780" y="1216"/>
                  </a:lnTo>
                  <a:lnTo>
                    <a:pt x="838" y="1146"/>
                  </a:lnTo>
                  <a:lnTo>
                    <a:pt x="898" y="1078"/>
                  </a:lnTo>
                  <a:lnTo>
                    <a:pt x="958" y="1011"/>
                  </a:lnTo>
                  <a:lnTo>
                    <a:pt x="958" y="1011"/>
                  </a:lnTo>
                  <a:lnTo>
                    <a:pt x="1014" y="952"/>
                  </a:lnTo>
                  <a:lnTo>
                    <a:pt x="1072" y="895"/>
                  </a:lnTo>
                  <a:lnTo>
                    <a:pt x="1129" y="840"/>
                  </a:lnTo>
                  <a:lnTo>
                    <a:pt x="1188" y="787"/>
                  </a:lnTo>
                  <a:lnTo>
                    <a:pt x="1249" y="735"/>
                  </a:lnTo>
                  <a:lnTo>
                    <a:pt x="1309" y="685"/>
                  </a:lnTo>
                  <a:lnTo>
                    <a:pt x="1372" y="636"/>
                  </a:lnTo>
                  <a:lnTo>
                    <a:pt x="1435" y="589"/>
                  </a:lnTo>
                  <a:lnTo>
                    <a:pt x="1498" y="543"/>
                  </a:lnTo>
                  <a:lnTo>
                    <a:pt x="1563" y="500"/>
                  </a:lnTo>
                  <a:lnTo>
                    <a:pt x="1629" y="458"/>
                  </a:lnTo>
                  <a:lnTo>
                    <a:pt x="1696" y="418"/>
                  </a:lnTo>
                  <a:lnTo>
                    <a:pt x="1763" y="379"/>
                  </a:lnTo>
                  <a:lnTo>
                    <a:pt x="1832" y="341"/>
                  </a:lnTo>
                  <a:lnTo>
                    <a:pt x="1901" y="307"/>
                  </a:lnTo>
                  <a:lnTo>
                    <a:pt x="1971" y="273"/>
                  </a:lnTo>
                  <a:lnTo>
                    <a:pt x="1971" y="273"/>
                  </a:lnTo>
                  <a:lnTo>
                    <a:pt x="2045" y="240"/>
                  </a:lnTo>
                  <a:lnTo>
                    <a:pt x="2119" y="209"/>
                  </a:lnTo>
                  <a:lnTo>
                    <a:pt x="2194" y="180"/>
                  </a:lnTo>
                  <a:lnTo>
                    <a:pt x="2268" y="153"/>
                  </a:lnTo>
                  <a:lnTo>
                    <a:pt x="2344" y="130"/>
                  </a:lnTo>
                  <a:lnTo>
                    <a:pt x="2421" y="107"/>
                  </a:lnTo>
                  <a:lnTo>
                    <a:pt x="2496" y="86"/>
                  </a:lnTo>
                  <a:lnTo>
                    <a:pt x="2573" y="68"/>
                  </a:lnTo>
                  <a:lnTo>
                    <a:pt x="2650" y="52"/>
                  </a:lnTo>
                  <a:lnTo>
                    <a:pt x="2727" y="38"/>
                  </a:lnTo>
                  <a:lnTo>
                    <a:pt x="2805" y="27"/>
                  </a:lnTo>
                  <a:lnTo>
                    <a:pt x="2883" y="17"/>
                  </a:lnTo>
                  <a:lnTo>
                    <a:pt x="2961" y="10"/>
                  </a:lnTo>
                  <a:lnTo>
                    <a:pt x="3039" y="4"/>
                  </a:lnTo>
                  <a:lnTo>
                    <a:pt x="3118" y="1"/>
                  </a:lnTo>
                  <a:lnTo>
                    <a:pt x="3197" y="0"/>
                  </a:lnTo>
                  <a:lnTo>
                    <a:pt x="3197" y="0"/>
                  </a:lnTo>
                  <a:lnTo>
                    <a:pt x="3240" y="0"/>
                  </a:lnTo>
                  <a:lnTo>
                    <a:pt x="3284" y="1"/>
                  </a:lnTo>
                  <a:lnTo>
                    <a:pt x="3328" y="2"/>
                  </a:lnTo>
                  <a:lnTo>
                    <a:pt x="3371" y="5"/>
                  </a:lnTo>
                  <a:lnTo>
                    <a:pt x="3414" y="7"/>
                  </a:lnTo>
                  <a:lnTo>
                    <a:pt x="3457" y="12"/>
                  </a:lnTo>
                  <a:lnTo>
                    <a:pt x="3501" y="16"/>
                  </a:lnTo>
                  <a:lnTo>
                    <a:pt x="3544" y="20"/>
                  </a:lnTo>
                  <a:lnTo>
                    <a:pt x="3587" y="26"/>
                  </a:lnTo>
                  <a:lnTo>
                    <a:pt x="3630" y="32"/>
                  </a:lnTo>
                  <a:lnTo>
                    <a:pt x="3717" y="46"/>
                  </a:lnTo>
                  <a:lnTo>
                    <a:pt x="3802" y="64"/>
                  </a:lnTo>
                  <a:lnTo>
                    <a:pt x="3888" y="83"/>
                  </a:lnTo>
                  <a:lnTo>
                    <a:pt x="3974" y="105"/>
                  </a:lnTo>
                  <a:lnTo>
                    <a:pt x="4058" y="130"/>
                  </a:lnTo>
                  <a:lnTo>
                    <a:pt x="4142" y="157"/>
                  </a:lnTo>
                  <a:lnTo>
                    <a:pt x="4226" y="187"/>
                  </a:lnTo>
                  <a:lnTo>
                    <a:pt x="4311" y="219"/>
                  </a:lnTo>
                  <a:lnTo>
                    <a:pt x="4394" y="254"/>
                  </a:lnTo>
                  <a:lnTo>
                    <a:pt x="4477" y="290"/>
                  </a:lnTo>
                  <a:lnTo>
                    <a:pt x="4560" y="330"/>
                  </a:lnTo>
                  <a:lnTo>
                    <a:pt x="4642" y="373"/>
                  </a:lnTo>
                  <a:lnTo>
                    <a:pt x="4724" y="417"/>
                  </a:lnTo>
                  <a:lnTo>
                    <a:pt x="4805" y="464"/>
                  </a:lnTo>
                  <a:lnTo>
                    <a:pt x="4886" y="514"/>
                  </a:lnTo>
                  <a:lnTo>
                    <a:pt x="4966" y="566"/>
                  </a:lnTo>
                  <a:lnTo>
                    <a:pt x="5046" y="621"/>
                  </a:lnTo>
                  <a:lnTo>
                    <a:pt x="5126" y="677"/>
                  </a:lnTo>
                  <a:lnTo>
                    <a:pt x="5205" y="736"/>
                  </a:lnTo>
                  <a:lnTo>
                    <a:pt x="5283" y="799"/>
                  </a:lnTo>
                  <a:lnTo>
                    <a:pt x="5360" y="863"/>
                  </a:lnTo>
                  <a:lnTo>
                    <a:pt x="5437" y="930"/>
                  </a:lnTo>
                  <a:lnTo>
                    <a:pt x="5514" y="999"/>
                  </a:lnTo>
                  <a:lnTo>
                    <a:pt x="5589" y="1070"/>
                  </a:lnTo>
                  <a:lnTo>
                    <a:pt x="5664" y="1144"/>
                  </a:lnTo>
                  <a:lnTo>
                    <a:pt x="5738" y="1220"/>
                  </a:lnTo>
                  <a:lnTo>
                    <a:pt x="5813" y="1299"/>
                  </a:lnTo>
                  <a:lnTo>
                    <a:pt x="5813" y="1299"/>
                  </a:lnTo>
                  <a:lnTo>
                    <a:pt x="5886" y="1220"/>
                  </a:lnTo>
                  <a:lnTo>
                    <a:pt x="5961" y="1144"/>
                  </a:lnTo>
                  <a:lnTo>
                    <a:pt x="6035" y="1070"/>
                  </a:lnTo>
                  <a:lnTo>
                    <a:pt x="6111" y="999"/>
                  </a:lnTo>
                  <a:lnTo>
                    <a:pt x="6188" y="930"/>
                  </a:lnTo>
                  <a:lnTo>
                    <a:pt x="6264" y="863"/>
                  </a:lnTo>
                  <a:lnTo>
                    <a:pt x="6342" y="799"/>
                  </a:lnTo>
                  <a:lnTo>
                    <a:pt x="6420" y="736"/>
                  </a:lnTo>
                  <a:lnTo>
                    <a:pt x="6499" y="677"/>
                  </a:lnTo>
                  <a:lnTo>
                    <a:pt x="6579" y="621"/>
                  </a:lnTo>
                  <a:lnTo>
                    <a:pt x="6659" y="566"/>
                  </a:lnTo>
                  <a:lnTo>
                    <a:pt x="6738" y="514"/>
                  </a:lnTo>
                  <a:lnTo>
                    <a:pt x="6819" y="464"/>
                  </a:lnTo>
                  <a:lnTo>
                    <a:pt x="6900" y="417"/>
                  </a:lnTo>
                  <a:lnTo>
                    <a:pt x="6983" y="373"/>
                  </a:lnTo>
                  <a:lnTo>
                    <a:pt x="7065" y="330"/>
                  </a:lnTo>
                  <a:lnTo>
                    <a:pt x="7148" y="290"/>
                  </a:lnTo>
                  <a:lnTo>
                    <a:pt x="7231" y="254"/>
                  </a:lnTo>
                  <a:lnTo>
                    <a:pt x="7314" y="219"/>
                  </a:lnTo>
                  <a:lnTo>
                    <a:pt x="7398" y="187"/>
                  </a:lnTo>
                  <a:lnTo>
                    <a:pt x="7483" y="157"/>
                  </a:lnTo>
                  <a:lnTo>
                    <a:pt x="7567" y="130"/>
                  </a:lnTo>
                  <a:lnTo>
                    <a:pt x="7652" y="105"/>
                  </a:lnTo>
                  <a:lnTo>
                    <a:pt x="7736" y="83"/>
                  </a:lnTo>
                  <a:lnTo>
                    <a:pt x="7823" y="64"/>
                  </a:lnTo>
                  <a:lnTo>
                    <a:pt x="7908" y="46"/>
                  </a:lnTo>
                  <a:lnTo>
                    <a:pt x="7995" y="32"/>
                  </a:lnTo>
                  <a:lnTo>
                    <a:pt x="8038" y="26"/>
                  </a:lnTo>
                  <a:lnTo>
                    <a:pt x="8081" y="20"/>
                  </a:lnTo>
                  <a:lnTo>
                    <a:pt x="8124" y="16"/>
                  </a:lnTo>
                  <a:lnTo>
                    <a:pt x="8167" y="12"/>
                  </a:lnTo>
                  <a:lnTo>
                    <a:pt x="8211" y="7"/>
                  </a:lnTo>
                  <a:lnTo>
                    <a:pt x="8254" y="5"/>
                  </a:lnTo>
                  <a:lnTo>
                    <a:pt x="8297" y="2"/>
                  </a:lnTo>
                  <a:lnTo>
                    <a:pt x="8341" y="1"/>
                  </a:lnTo>
                  <a:lnTo>
                    <a:pt x="8384" y="0"/>
                  </a:lnTo>
                  <a:lnTo>
                    <a:pt x="8428" y="0"/>
                  </a:lnTo>
                  <a:lnTo>
                    <a:pt x="8428" y="0"/>
                  </a:lnTo>
                  <a:lnTo>
                    <a:pt x="8506" y="1"/>
                  </a:lnTo>
                  <a:lnTo>
                    <a:pt x="8585" y="4"/>
                  </a:lnTo>
                  <a:lnTo>
                    <a:pt x="8664" y="10"/>
                  </a:lnTo>
                  <a:lnTo>
                    <a:pt x="8742" y="17"/>
                  </a:lnTo>
                  <a:lnTo>
                    <a:pt x="8820" y="27"/>
                  </a:lnTo>
                  <a:lnTo>
                    <a:pt x="8897" y="38"/>
                  </a:lnTo>
                  <a:lnTo>
                    <a:pt x="8975" y="52"/>
                  </a:lnTo>
                  <a:lnTo>
                    <a:pt x="9052" y="68"/>
                  </a:lnTo>
                  <a:lnTo>
                    <a:pt x="9129" y="86"/>
                  </a:lnTo>
                  <a:lnTo>
                    <a:pt x="9205" y="107"/>
                  </a:lnTo>
                  <a:lnTo>
                    <a:pt x="9281" y="130"/>
                  </a:lnTo>
                  <a:lnTo>
                    <a:pt x="9356" y="153"/>
                  </a:lnTo>
                  <a:lnTo>
                    <a:pt x="9431" y="180"/>
                  </a:lnTo>
                  <a:lnTo>
                    <a:pt x="9505" y="209"/>
                  </a:lnTo>
                  <a:lnTo>
                    <a:pt x="9580" y="240"/>
                  </a:lnTo>
                  <a:lnTo>
                    <a:pt x="9653" y="273"/>
                  </a:lnTo>
                  <a:lnTo>
                    <a:pt x="9653" y="273"/>
                  </a:lnTo>
                  <a:lnTo>
                    <a:pt x="9724" y="307"/>
                  </a:lnTo>
                  <a:lnTo>
                    <a:pt x="9793" y="342"/>
                  </a:lnTo>
                  <a:lnTo>
                    <a:pt x="9862" y="379"/>
                  </a:lnTo>
                  <a:lnTo>
                    <a:pt x="9929" y="418"/>
                  </a:lnTo>
                  <a:lnTo>
                    <a:pt x="9996" y="458"/>
                  </a:lnTo>
                  <a:lnTo>
                    <a:pt x="10062" y="500"/>
                  </a:lnTo>
                  <a:lnTo>
                    <a:pt x="10126" y="543"/>
                  </a:lnTo>
                  <a:lnTo>
                    <a:pt x="10190" y="589"/>
                  </a:lnTo>
                  <a:lnTo>
                    <a:pt x="10253" y="636"/>
                  </a:lnTo>
                  <a:lnTo>
                    <a:pt x="10315" y="685"/>
                  </a:lnTo>
                  <a:lnTo>
                    <a:pt x="10376" y="735"/>
                  </a:lnTo>
                  <a:lnTo>
                    <a:pt x="10436" y="787"/>
                  </a:lnTo>
                  <a:lnTo>
                    <a:pt x="10496" y="840"/>
                  </a:lnTo>
                  <a:lnTo>
                    <a:pt x="10553" y="895"/>
                  </a:lnTo>
                  <a:lnTo>
                    <a:pt x="10610" y="952"/>
                  </a:lnTo>
                  <a:lnTo>
                    <a:pt x="10666" y="1011"/>
                  </a:lnTo>
                  <a:lnTo>
                    <a:pt x="10666" y="1011"/>
                  </a:lnTo>
                  <a:lnTo>
                    <a:pt x="10727" y="1078"/>
                  </a:lnTo>
                  <a:lnTo>
                    <a:pt x="10786" y="1146"/>
                  </a:lnTo>
                  <a:lnTo>
                    <a:pt x="10845" y="1216"/>
                  </a:lnTo>
                  <a:lnTo>
                    <a:pt x="10900" y="1287"/>
                  </a:lnTo>
                  <a:lnTo>
                    <a:pt x="10954" y="1360"/>
                  </a:lnTo>
                  <a:lnTo>
                    <a:pt x="11006" y="1433"/>
                  </a:lnTo>
                  <a:lnTo>
                    <a:pt x="11055" y="1509"/>
                  </a:lnTo>
                  <a:lnTo>
                    <a:pt x="11103" y="1584"/>
                  </a:lnTo>
                  <a:lnTo>
                    <a:pt x="11148" y="1662"/>
                  </a:lnTo>
                  <a:lnTo>
                    <a:pt x="11192" y="1740"/>
                  </a:lnTo>
                  <a:lnTo>
                    <a:pt x="11235" y="1820"/>
                  </a:lnTo>
                  <a:lnTo>
                    <a:pt x="11273" y="1900"/>
                  </a:lnTo>
                  <a:lnTo>
                    <a:pt x="11311" y="1981"/>
                  </a:lnTo>
                  <a:lnTo>
                    <a:pt x="11347" y="2063"/>
                  </a:lnTo>
                  <a:lnTo>
                    <a:pt x="11381" y="2146"/>
                  </a:lnTo>
                  <a:lnTo>
                    <a:pt x="11413" y="2230"/>
                  </a:lnTo>
                  <a:lnTo>
                    <a:pt x="11442" y="2314"/>
                  </a:lnTo>
                  <a:lnTo>
                    <a:pt x="11469" y="2400"/>
                  </a:lnTo>
                  <a:lnTo>
                    <a:pt x="11494" y="2485"/>
                  </a:lnTo>
                  <a:lnTo>
                    <a:pt x="11517" y="2571"/>
                  </a:lnTo>
                  <a:lnTo>
                    <a:pt x="11538" y="2659"/>
                  </a:lnTo>
                  <a:lnTo>
                    <a:pt x="11556" y="2746"/>
                  </a:lnTo>
                  <a:lnTo>
                    <a:pt x="11573" y="2835"/>
                  </a:lnTo>
                  <a:lnTo>
                    <a:pt x="11587" y="2922"/>
                  </a:lnTo>
                  <a:lnTo>
                    <a:pt x="11598" y="3012"/>
                  </a:lnTo>
                  <a:lnTo>
                    <a:pt x="11608" y="3101"/>
                  </a:lnTo>
                  <a:lnTo>
                    <a:pt x="11616" y="3190"/>
                  </a:lnTo>
                  <a:lnTo>
                    <a:pt x="11621" y="3281"/>
                  </a:lnTo>
                  <a:lnTo>
                    <a:pt x="11624" y="3371"/>
                  </a:lnTo>
                  <a:lnTo>
                    <a:pt x="11624" y="3461"/>
                  </a:lnTo>
                  <a:lnTo>
                    <a:pt x="11622" y="3551"/>
                  </a:lnTo>
                  <a:lnTo>
                    <a:pt x="11619" y="3642"/>
                  </a:lnTo>
                  <a:lnTo>
                    <a:pt x="11619" y="3642"/>
                  </a:lnTo>
                  <a:lnTo>
                    <a:pt x="11619" y="3650"/>
                  </a:lnTo>
                  <a:lnTo>
                    <a:pt x="11619" y="3650"/>
                  </a:lnTo>
                  <a:lnTo>
                    <a:pt x="11615" y="3728"/>
                  </a:lnTo>
                  <a:lnTo>
                    <a:pt x="11608" y="3807"/>
                  </a:lnTo>
                  <a:lnTo>
                    <a:pt x="11602" y="3885"/>
                  </a:lnTo>
                  <a:lnTo>
                    <a:pt x="11594" y="3962"/>
                  </a:lnTo>
                  <a:lnTo>
                    <a:pt x="11586" y="4041"/>
                  </a:lnTo>
                  <a:lnTo>
                    <a:pt x="11576" y="4119"/>
                  </a:lnTo>
                  <a:lnTo>
                    <a:pt x="11565" y="4197"/>
                  </a:lnTo>
                  <a:lnTo>
                    <a:pt x="11553" y="4275"/>
                  </a:lnTo>
                  <a:lnTo>
                    <a:pt x="11541" y="4352"/>
                  </a:lnTo>
                  <a:lnTo>
                    <a:pt x="11527" y="4430"/>
                  </a:lnTo>
                  <a:lnTo>
                    <a:pt x="11512" y="4507"/>
                  </a:lnTo>
                  <a:lnTo>
                    <a:pt x="11497" y="4585"/>
                  </a:lnTo>
                  <a:lnTo>
                    <a:pt x="11480" y="4661"/>
                  </a:lnTo>
                  <a:lnTo>
                    <a:pt x="11462" y="4738"/>
                  </a:lnTo>
                  <a:lnTo>
                    <a:pt x="11444" y="4815"/>
                  </a:lnTo>
                  <a:lnTo>
                    <a:pt x="11424" y="4890"/>
                  </a:lnTo>
                  <a:lnTo>
                    <a:pt x="11424" y="4890"/>
                  </a:lnTo>
                  <a:lnTo>
                    <a:pt x="11421" y="4899"/>
                  </a:lnTo>
                  <a:lnTo>
                    <a:pt x="11417" y="4906"/>
                  </a:lnTo>
                  <a:lnTo>
                    <a:pt x="11412" y="4913"/>
                  </a:lnTo>
                  <a:lnTo>
                    <a:pt x="11405" y="4918"/>
                  </a:lnTo>
                  <a:lnTo>
                    <a:pt x="11399" y="4923"/>
                  </a:lnTo>
                  <a:lnTo>
                    <a:pt x="11391" y="4927"/>
                  </a:lnTo>
                  <a:lnTo>
                    <a:pt x="11382" y="4929"/>
                  </a:lnTo>
                  <a:lnTo>
                    <a:pt x="11374" y="4929"/>
                  </a:lnTo>
                  <a:lnTo>
                    <a:pt x="7299" y="4929"/>
                  </a:lnTo>
                  <a:lnTo>
                    <a:pt x="6681" y="6421"/>
                  </a:lnTo>
                  <a:lnTo>
                    <a:pt x="6681" y="6421"/>
                  </a:lnTo>
                  <a:lnTo>
                    <a:pt x="6678" y="6427"/>
                  </a:lnTo>
                  <a:lnTo>
                    <a:pt x="6674" y="6432"/>
                  </a:lnTo>
                  <a:lnTo>
                    <a:pt x="6669" y="6438"/>
                  </a:lnTo>
                  <a:lnTo>
                    <a:pt x="6664" y="6442"/>
                  </a:lnTo>
                  <a:lnTo>
                    <a:pt x="6657" y="6446"/>
                  </a:lnTo>
                  <a:lnTo>
                    <a:pt x="6651" y="6449"/>
                  </a:lnTo>
                  <a:lnTo>
                    <a:pt x="6645" y="6451"/>
                  </a:lnTo>
                  <a:lnTo>
                    <a:pt x="6637" y="6452"/>
                  </a:lnTo>
                  <a:lnTo>
                    <a:pt x="6637" y="6452"/>
                  </a:lnTo>
                  <a:lnTo>
                    <a:pt x="6634" y="6452"/>
                  </a:lnTo>
                  <a:lnTo>
                    <a:pt x="6634" y="6452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  <p:sp>
          <p:nvSpPr>
            <p:cNvPr id="10" name="Freeform 10"/>
            <p:cNvSpPr>
              <a:spLocks/>
            </p:cNvSpPr>
            <p:nvPr/>
          </p:nvSpPr>
          <p:spPr bwMode="auto">
            <a:xfrm>
              <a:off x="3133725" y="3171825"/>
              <a:ext cx="3403600" cy="2062163"/>
            </a:xfrm>
            <a:custGeom>
              <a:avLst/>
              <a:gdLst>
                <a:gd name="T0" fmla="*/ 5350 w 10719"/>
                <a:gd name="T1" fmla="*/ 6492 h 6494"/>
                <a:gd name="T2" fmla="*/ 5283 w 10719"/>
                <a:gd name="T3" fmla="*/ 6457 h 6494"/>
                <a:gd name="T4" fmla="*/ 4927 w 10719"/>
                <a:gd name="T5" fmla="*/ 6266 h 6494"/>
                <a:gd name="T6" fmla="*/ 4394 w 10719"/>
                <a:gd name="T7" fmla="*/ 5962 h 6494"/>
                <a:gd name="T8" fmla="*/ 3899 w 10719"/>
                <a:gd name="T9" fmla="*/ 5654 h 6494"/>
                <a:gd name="T10" fmla="*/ 3538 w 10719"/>
                <a:gd name="T11" fmla="*/ 5410 h 6494"/>
                <a:gd name="T12" fmla="*/ 3157 w 10719"/>
                <a:gd name="T13" fmla="*/ 5136 h 6494"/>
                <a:gd name="T14" fmla="*/ 2767 w 10719"/>
                <a:gd name="T15" fmla="*/ 4833 h 6494"/>
                <a:gd name="T16" fmla="*/ 2440 w 10719"/>
                <a:gd name="T17" fmla="*/ 4561 h 6494"/>
                <a:gd name="T18" fmla="*/ 2031 w 10719"/>
                <a:gd name="T19" fmla="*/ 4189 h 6494"/>
                <a:gd name="T20" fmla="*/ 1650 w 10719"/>
                <a:gd name="T21" fmla="*/ 3808 h 6494"/>
                <a:gd name="T22" fmla="*/ 1300 w 10719"/>
                <a:gd name="T23" fmla="*/ 3418 h 6494"/>
                <a:gd name="T24" fmla="*/ 1120 w 10719"/>
                <a:gd name="T25" fmla="*/ 3201 h 6494"/>
                <a:gd name="T26" fmla="*/ 933 w 10719"/>
                <a:gd name="T27" fmla="*/ 2959 h 6494"/>
                <a:gd name="T28" fmla="*/ 758 w 10719"/>
                <a:gd name="T29" fmla="*/ 2714 h 6494"/>
                <a:gd name="T30" fmla="*/ 595 w 10719"/>
                <a:gd name="T31" fmla="*/ 2467 h 6494"/>
                <a:gd name="T32" fmla="*/ 442 w 10719"/>
                <a:gd name="T33" fmla="*/ 2217 h 6494"/>
                <a:gd name="T34" fmla="*/ 302 w 10719"/>
                <a:gd name="T35" fmla="*/ 1966 h 6494"/>
                <a:gd name="T36" fmla="*/ 173 w 10719"/>
                <a:gd name="T37" fmla="*/ 1712 h 6494"/>
                <a:gd name="T38" fmla="*/ 58 w 10719"/>
                <a:gd name="T39" fmla="*/ 1456 h 6494"/>
                <a:gd name="T40" fmla="*/ 4 w 10719"/>
                <a:gd name="T41" fmla="*/ 1326 h 6494"/>
                <a:gd name="T42" fmla="*/ 0 w 10719"/>
                <a:gd name="T43" fmla="*/ 1301 h 6494"/>
                <a:gd name="T44" fmla="*/ 8 w 10719"/>
                <a:gd name="T45" fmla="*/ 1276 h 6494"/>
                <a:gd name="T46" fmla="*/ 21 w 10719"/>
                <a:gd name="T47" fmla="*/ 1264 h 6494"/>
                <a:gd name="T48" fmla="*/ 45 w 10719"/>
                <a:gd name="T49" fmla="*/ 1254 h 6494"/>
                <a:gd name="T50" fmla="*/ 3963 w 10719"/>
                <a:gd name="T51" fmla="*/ 31 h 6494"/>
                <a:gd name="T52" fmla="*/ 3980 w 10719"/>
                <a:gd name="T53" fmla="*/ 10 h 6494"/>
                <a:gd name="T54" fmla="*/ 4006 w 10719"/>
                <a:gd name="T55" fmla="*/ 0 h 6494"/>
                <a:gd name="T56" fmla="*/ 4017 w 10719"/>
                <a:gd name="T57" fmla="*/ 0 h 6494"/>
                <a:gd name="T58" fmla="*/ 4042 w 10719"/>
                <a:gd name="T59" fmla="*/ 10 h 6494"/>
                <a:gd name="T60" fmla="*/ 6315 w 10719"/>
                <a:gd name="T61" fmla="*/ 3658 h 6494"/>
                <a:gd name="T62" fmla="*/ 7287 w 10719"/>
                <a:gd name="T63" fmla="*/ 1294 h 6494"/>
                <a:gd name="T64" fmla="*/ 7312 w 10719"/>
                <a:gd name="T65" fmla="*/ 1278 h 6494"/>
                <a:gd name="T66" fmla="*/ 10667 w 10719"/>
                <a:gd name="T67" fmla="*/ 1274 h 6494"/>
                <a:gd name="T68" fmla="*/ 10692 w 10719"/>
                <a:gd name="T69" fmla="*/ 1281 h 6494"/>
                <a:gd name="T70" fmla="*/ 10710 w 10719"/>
                <a:gd name="T71" fmla="*/ 1298 h 6494"/>
                <a:gd name="T72" fmla="*/ 10717 w 10719"/>
                <a:gd name="T73" fmla="*/ 1315 h 6494"/>
                <a:gd name="T74" fmla="*/ 10717 w 10719"/>
                <a:gd name="T75" fmla="*/ 1340 h 6494"/>
                <a:gd name="T76" fmla="*/ 10661 w 10719"/>
                <a:gd name="T77" fmla="*/ 1474 h 6494"/>
                <a:gd name="T78" fmla="*/ 10545 w 10719"/>
                <a:gd name="T79" fmla="*/ 1729 h 6494"/>
                <a:gd name="T80" fmla="*/ 10416 w 10719"/>
                <a:gd name="T81" fmla="*/ 1982 h 6494"/>
                <a:gd name="T82" fmla="*/ 10276 w 10719"/>
                <a:gd name="T83" fmla="*/ 2232 h 6494"/>
                <a:gd name="T84" fmla="*/ 10123 w 10719"/>
                <a:gd name="T85" fmla="*/ 2482 h 6494"/>
                <a:gd name="T86" fmla="*/ 9959 w 10719"/>
                <a:gd name="T87" fmla="*/ 2728 h 6494"/>
                <a:gd name="T88" fmla="*/ 9784 w 10719"/>
                <a:gd name="T89" fmla="*/ 2971 h 6494"/>
                <a:gd name="T90" fmla="*/ 9598 w 10719"/>
                <a:gd name="T91" fmla="*/ 3213 h 6494"/>
                <a:gd name="T92" fmla="*/ 9418 w 10719"/>
                <a:gd name="T93" fmla="*/ 3430 h 6494"/>
                <a:gd name="T94" fmla="*/ 9068 w 10719"/>
                <a:gd name="T95" fmla="*/ 3818 h 6494"/>
                <a:gd name="T96" fmla="*/ 8688 w 10719"/>
                <a:gd name="T97" fmla="*/ 4197 h 6494"/>
                <a:gd name="T98" fmla="*/ 8279 w 10719"/>
                <a:gd name="T99" fmla="*/ 4568 h 6494"/>
                <a:gd name="T100" fmla="*/ 7953 w 10719"/>
                <a:gd name="T101" fmla="*/ 4839 h 6494"/>
                <a:gd name="T102" fmla="*/ 7563 w 10719"/>
                <a:gd name="T103" fmla="*/ 5141 h 6494"/>
                <a:gd name="T104" fmla="*/ 7184 w 10719"/>
                <a:gd name="T105" fmla="*/ 5414 h 6494"/>
                <a:gd name="T106" fmla="*/ 6823 w 10719"/>
                <a:gd name="T107" fmla="*/ 5656 h 6494"/>
                <a:gd name="T108" fmla="*/ 6331 w 10719"/>
                <a:gd name="T109" fmla="*/ 5964 h 6494"/>
                <a:gd name="T110" fmla="*/ 5799 w 10719"/>
                <a:gd name="T111" fmla="*/ 6267 h 6494"/>
                <a:gd name="T112" fmla="*/ 5444 w 10719"/>
                <a:gd name="T113" fmla="*/ 6457 h 6494"/>
                <a:gd name="T114" fmla="*/ 5377 w 10719"/>
                <a:gd name="T115" fmla="*/ 6492 h 649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</a:cxnLst>
              <a:rect l="0" t="0" r="r" b="b"/>
              <a:pathLst>
                <a:path w="10719" h="6494">
                  <a:moveTo>
                    <a:pt x="5364" y="6494"/>
                  </a:moveTo>
                  <a:lnTo>
                    <a:pt x="5364" y="6494"/>
                  </a:lnTo>
                  <a:lnTo>
                    <a:pt x="5356" y="6494"/>
                  </a:lnTo>
                  <a:lnTo>
                    <a:pt x="5350" y="6492"/>
                  </a:lnTo>
                  <a:lnTo>
                    <a:pt x="5343" y="6490"/>
                  </a:lnTo>
                  <a:lnTo>
                    <a:pt x="5338" y="6487"/>
                  </a:lnTo>
                  <a:lnTo>
                    <a:pt x="5338" y="6487"/>
                  </a:lnTo>
                  <a:lnTo>
                    <a:pt x="5283" y="6457"/>
                  </a:lnTo>
                  <a:lnTo>
                    <a:pt x="5201" y="6414"/>
                  </a:lnTo>
                  <a:lnTo>
                    <a:pt x="5201" y="6414"/>
                  </a:lnTo>
                  <a:lnTo>
                    <a:pt x="5031" y="6323"/>
                  </a:lnTo>
                  <a:lnTo>
                    <a:pt x="4927" y="6266"/>
                  </a:lnTo>
                  <a:lnTo>
                    <a:pt x="4809" y="6201"/>
                  </a:lnTo>
                  <a:lnTo>
                    <a:pt x="4680" y="6129"/>
                  </a:lnTo>
                  <a:lnTo>
                    <a:pt x="4542" y="6049"/>
                  </a:lnTo>
                  <a:lnTo>
                    <a:pt x="4394" y="5962"/>
                  </a:lnTo>
                  <a:lnTo>
                    <a:pt x="4236" y="5866"/>
                  </a:lnTo>
                  <a:lnTo>
                    <a:pt x="4071" y="5764"/>
                  </a:lnTo>
                  <a:lnTo>
                    <a:pt x="3986" y="5710"/>
                  </a:lnTo>
                  <a:lnTo>
                    <a:pt x="3899" y="5654"/>
                  </a:lnTo>
                  <a:lnTo>
                    <a:pt x="3811" y="5595"/>
                  </a:lnTo>
                  <a:lnTo>
                    <a:pt x="3721" y="5535"/>
                  </a:lnTo>
                  <a:lnTo>
                    <a:pt x="3631" y="5473"/>
                  </a:lnTo>
                  <a:lnTo>
                    <a:pt x="3538" y="5410"/>
                  </a:lnTo>
                  <a:lnTo>
                    <a:pt x="3444" y="5345"/>
                  </a:lnTo>
                  <a:lnTo>
                    <a:pt x="3350" y="5277"/>
                  </a:lnTo>
                  <a:lnTo>
                    <a:pt x="3254" y="5208"/>
                  </a:lnTo>
                  <a:lnTo>
                    <a:pt x="3157" y="5136"/>
                  </a:lnTo>
                  <a:lnTo>
                    <a:pt x="3060" y="5063"/>
                  </a:lnTo>
                  <a:lnTo>
                    <a:pt x="2963" y="4988"/>
                  </a:lnTo>
                  <a:lnTo>
                    <a:pt x="2865" y="4912"/>
                  </a:lnTo>
                  <a:lnTo>
                    <a:pt x="2767" y="4833"/>
                  </a:lnTo>
                  <a:lnTo>
                    <a:pt x="2767" y="4833"/>
                  </a:lnTo>
                  <a:lnTo>
                    <a:pt x="2656" y="4743"/>
                  </a:lnTo>
                  <a:lnTo>
                    <a:pt x="2547" y="4653"/>
                  </a:lnTo>
                  <a:lnTo>
                    <a:pt x="2440" y="4561"/>
                  </a:lnTo>
                  <a:lnTo>
                    <a:pt x="2336" y="4469"/>
                  </a:lnTo>
                  <a:lnTo>
                    <a:pt x="2232" y="4376"/>
                  </a:lnTo>
                  <a:lnTo>
                    <a:pt x="2130" y="4283"/>
                  </a:lnTo>
                  <a:lnTo>
                    <a:pt x="2031" y="4189"/>
                  </a:lnTo>
                  <a:lnTo>
                    <a:pt x="1933" y="4094"/>
                  </a:lnTo>
                  <a:lnTo>
                    <a:pt x="1837" y="3999"/>
                  </a:lnTo>
                  <a:lnTo>
                    <a:pt x="1742" y="3904"/>
                  </a:lnTo>
                  <a:lnTo>
                    <a:pt x="1650" y="3808"/>
                  </a:lnTo>
                  <a:lnTo>
                    <a:pt x="1559" y="3711"/>
                  </a:lnTo>
                  <a:lnTo>
                    <a:pt x="1471" y="3614"/>
                  </a:lnTo>
                  <a:lnTo>
                    <a:pt x="1384" y="3516"/>
                  </a:lnTo>
                  <a:lnTo>
                    <a:pt x="1300" y="3418"/>
                  </a:lnTo>
                  <a:lnTo>
                    <a:pt x="1217" y="3320"/>
                  </a:lnTo>
                  <a:lnTo>
                    <a:pt x="1217" y="3320"/>
                  </a:lnTo>
                  <a:lnTo>
                    <a:pt x="1168" y="3260"/>
                  </a:lnTo>
                  <a:lnTo>
                    <a:pt x="1120" y="3201"/>
                  </a:lnTo>
                  <a:lnTo>
                    <a:pt x="1072" y="3141"/>
                  </a:lnTo>
                  <a:lnTo>
                    <a:pt x="1024" y="3080"/>
                  </a:lnTo>
                  <a:lnTo>
                    <a:pt x="978" y="3020"/>
                  </a:lnTo>
                  <a:lnTo>
                    <a:pt x="933" y="2959"/>
                  </a:lnTo>
                  <a:lnTo>
                    <a:pt x="888" y="2898"/>
                  </a:lnTo>
                  <a:lnTo>
                    <a:pt x="844" y="2837"/>
                  </a:lnTo>
                  <a:lnTo>
                    <a:pt x="801" y="2776"/>
                  </a:lnTo>
                  <a:lnTo>
                    <a:pt x="758" y="2714"/>
                  </a:lnTo>
                  <a:lnTo>
                    <a:pt x="716" y="2652"/>
                  </a:lnTo>
                  <a:lnTo>
                    <a:pt x="675" y="2591"/>
                  </a:lnTo>
                  <a:lnTo>
                    <a:pt x="635" y="2529"/>
                  </a:lnTo>
                  <a:lnTo>
                    <a:pt x="595" y="2467"/>
                  </a:lnTo>
                  <a:lnTo>
                    <a:pt x="556" y="2405"/>
                  </a:lnTo>
                  <a:lnTo>
                    <a:pt x="517" y="2342"/>
                  </a:lnTo>
                  <a:lnTo>
                    <a:pt x="479" y="2280"/>
                  </a:lnTo>
                  <a:lnTo>
                    <a:pt x="442" y="2217"/>
                  </a:lnTo>
                  <a:lnTo>
                    <a:pt x="407" y="2155"/>
                  </a:lnTo>
                  <a:lnTo>
                    <a:pt x="371" y="2092"/>
                  </a:lnTo>
                  <a:lnTo>
                    <a:pt x="337" y="2028"/>
                  </a:lnTo>
                  <a:lnTo>
                    <a:pt x="302" y="1966"/>
                  </a:lnTo>
                  <a:lnTo>
                    <a:pt x="270" y="1902"/>
                  </a:lnTo>
                  <a:lnTo>
                    <a:pt x="236" y="1839"/>
                  </a:lnTo>
                  <a:lnTo>
                    <a:pt x="205" y="1775"/>
                  </a:lnTo>
                  <a:lnTo>
                    <a:pt x="173" y="1712"/>
                  </a:lnTo>
                  <a:lnTo>
                    <a:pt x="144" y="1648"/>
                  </a:lnTo>
                  <a:lnTo>
                    <a:pt x="114" y="1584"/>
                  </a:lnTo>
                  <a:lnTo>
                    <a:pt x="86" y="1519"/>
                  </a:lnTo>
                  <a:lnTo>
                    <a:pt x="58" y="1456"/>
                  </a:lnTo>
                  <a:lnTo>
                    <a:pt x="31" y="1392"/>
                  </a:lnTo>
                  <a:lnTo>
                    <a:pt x="4" y="1327"/>
                  </a:lnTo>
                  <a:lnTo>
                    <a:pt x="4" y="1326"/>
                  </a:lnTo>
                  <a:lnTo>
                    <a:pt x="4" y="1326"/>
                  </a:lnTo>
                  <a:lnTo>
                    <a:pt x="2" y="1320"/>
                  </a:lnTo>
                  <a:lnTo>
                    <a:pt x="0" y="1313"/>
                  </a:lnTo>
                  <a:lnTo>
                    <a:pt x="0" y="1308"/>
                  </a:lnTo>
                  <a:lnTo>
                    <a:pt x="0" y="1301"/>
                  </a:lnTo>
                  <a:lnTo>
                    <a:pt x="1" y="1295"/>
                  </a:lnTo>
                  <a:lnTo>
                    <a:pt x="2" y="1288"/>
                  </a:lnTo>
                  <a:lnTo>
                    <a:pt x="5" y="1283"/>
                  </a:lnTo>
                  <a:lnTo>
                    <a:pt x="8" y="1276"/>
                  </a:lnTo>
                  <a:lnTo>
                    <a:pt x="8" y="1276"/>
                  </a:lnTo>
                  <a:lnTo>
                    <a:pt x="11" y="1272"/>
                  </a:lnTo>
                  <a:lnTo>
                    <a:pt x="16" y="1267"/>
                  </a:lnTo>
                  <a:lnTo>
                    <a:pt x="21" y="1264"/>
                  </a:lnTo>
                  <a:lnTo>
                    <a:pt x="27" y="1260"/>
                  </a:lnTo>
                  <a:lnTo>
                    <a:pt x="32" y="1257"/>
                  </a:lnTo>
                  <a:lnTo>
                    <a:pt x="38" y="1255"/>
                  </a:lnTo>
                  <a:lnTo>
                    <a:pt x="45" y="1254"/>
                  </a:lnTo>
                  <a:lnTo>
                    <a:pt x="51" y="1254"/>
                  </a:lnTo>
                  <a:lnTo>
                    <a:pt x="3445" y="1254"/>
                  </a:lnTo>
                  <a:lnTo>
                    <a:pt x="3963" y="31"/>
                  </a:lnTo>
                  <a:lnTo>
                    <a:pt x="3963" y="31"/>
                  </a:lnTo>
                  <a:lnTo>
                    <a:pt x="3966" y="25"/>
                  </a:lnTo>
                  <a:lnTo>
                    <a:pt x="3971" y="19"/>
                  </a:lnTo>
                  <a:lnTo>
                    <a:pt x="3975" y="14"/>
                  </a:lnTo>
                  <a:lnTo>
                    <a:pt x="3980" y="10"/>
                  </a:lnTo>
                  <a:lnTo>
                    <a:pt x="3987" y="5"/>
                  </a:lnTo>
                  <a:lnTo>
                    <a:pt x="3993" y="3"/>
                  </a:lnTo>
                  <a:lnTo>
                    <a:pt x="4000" y="1"/>
                  </a:lnTo>
                  <a:lnTo>
                    <a:pt x="4006" y="0"/>
                  </a:lnTo>
                  <a:lnTo>
                    <a:pt x="4006" y="0"/>
                  </a:lnTo>
                  <a:lnTo>
                    <a:pt x="4011" y="0"/>
                  </a:lnTo>
                  <a:lnTo>
                    <a:pt x="4011" y="0"/>
                  </a:lnTo>
                  <a:lnTo>
                    <a:pt x="4017" y="0"/>
                  </a:lnTo>
                  <a:lnTo>
                    <a:pt x="4024" y="1"/>
                  </a:lnTo>
                  <a:lnTo>
                    <a:pt x="4030" y="3"/>
                  </a:lnTo>
                  <a:lnTo>
                    <a:pt x="4036" y="6"/>
                  </a:lnTo>
                  <a:lnTo>
                    <a:pt x="4042" y="10"/>
                  </a:lnTo>
                  <a:lnTo>
                    <a:pt x="4046" y="14"/>
                  </a:lnTo>
                  <a:lnTo>
                    <a:pt x="4051" y="18"/>
                  </a:lnTo>
                  <a:lnTo>
                    <a:pt x="4055" y="24"/>
                  </a:lnTo>
                  <a:lnTo>
                    <a:pt x="6315" y="3658"/>
                  </a:lnTo>
                  <a:lnTo>
                    <a:pt x="7280" y="1307"/>
                  </a:lnTo>
                  <a:lnTo>
                    <a:pt x="7280" y="1307"/>
                  </a:lnTo>
                  <a:lnTo>
                    <a:pt x="7283" y="1300"/>
                  </a:lnTo>
                  <a:lnTo>
                    <a:pt x="7287" y="1294"/>
                  </a:lnTo>
                  <a:lnTo>
                    <a:pt x="7293" y="1288"/>
                  </a:lnTo>
                  <a:lnTo>
                    <a:pt x="7299" y="1284"/>
                  </a:lnTo>
                  <a:lnTo>
                    <a:pt x="7306" y="1280"/>
                  </a:lnTo>
                  <a:lnTo>
                    <a:pt x="7312" y="1278"/>
                  </a:lnTo>
                  <a:lnTo>
                    <a:pt x="7320" y="1275"/>
                  </a:lnTo>
                  <a:lnTo>
                    <a:pt x="7327" y="1274"/>
                  </a:lnTo>
                  <a:lnTo>
                    <a:pt x="10667" y="1274"/>
                  </a:lnTo>
                  <a:lnTo>
                    <a:pt x="10667" y="1274"/>
                  </a:lnTo>
                  <a:lnTo>
                    <a:pt x="10673" y="1275"/>
                  </a:lnTo>
                  <a:lnTo>
                    <a:pt x="10680" y="1276"/>
                  </a:lnTo>
                  <a:lnTo>
                    <a:pt x="10686" y="1279"/>
                  </a:lnTo>
                  <a:lnTo>
                    <a:pt x="10692" y="1281"/>
                  </a:lnTo>
                  <a:lnTo>
                    <a:pt x="10697" y="1284"/>
                  </a:lnTo>
                  <a:lnTo>
                    <a:pt x="10702" y="1288"/>
                  </a:lnTo>
                  <a:lnTo>
                    <a:pt x="10707" y="1293"/>
                  </a:lnTo>
                  <a:lnTo>
                    <a:pt x="10710" y="1298"/>
                  </a:lnTo>
                  <a:lnTo>
                    <a:pt x="10710" y="1298"/>
                  </a:lnTo>
                  <a:lnTo>
                    <a:pt x="10713" y="1303"/>
                  </a:lnTo>
                  <a:lnTo>
                    <a:pt x="10716" y="1309"/>
                  </a:lnTo>
                  <a:lnTo>
                    <a:pt x="10717" y="1315"/>
                  </a:lnTo>
                  <a:lnTo>
                    <a:pt x="10719" y="1322"/>
                  </a:lnTo>
                  <a:lnTo>
                    <a:pt x="10719" y="1327"/>
                  </a:lnTo>
                  <a:lnTo>
                    <a:pt x="10719" y="1334"/>
                  </a:lnTo>
                  <a:lnTo>
                    <a:pt x="10717" y="1340"/>
                  </a:lnTo>
                  <a:lnTo>
                    <a:pt x="10715" y="1347"/>
                  </a:lnTo>
                  <a:lnTo>
                    <a:pt x="10715" y="1347"/>
                  </a:lnTo>
                  <a:lnTo>
                    <a:pt x="10688" y="1410"/>
                  </a:lnTo>
                  <a:lnTo>
                    <a:pt x="10661" y="1474"/>
                  </a:lnTo>
                  <a:lnTo>
                    <a:pt x="10633" y="1538"/>
                  </a:lnTo>
                  <a:lnTo>
                    <a:pt x="10604" y="1602"/>
                  </a:lnTo>
                  <a:lnTo>
                    <a:pt x="10575" y="1665"/>
                  </a:lnTo>
                  <a:lnTo>
                    <a:pt x="10545" y="1729"/>
                  </a:lnTo>
                  <a:lnTo>
                    <a:pt x="10513" y="1792"/>
                  </a:lnTo>
                  <a:lnTo>
                    <a:pt x="10482" y="1855"/>
                  </a:lnTo>
                  <a:lnTo>
                    <a:pt x="10450" y="1919"/>
                  </a:lnTo>
                  <a:lnTo>
                    <a:pt x="10416" y="1982"/>
                  </a:lnTo>
                  <a:lnTo>
                    <a:pt x="10382" y="2044"/>
                  </a:lnTo>
                  <a:lnTo>
                    <a:pt x="10347" y="2107"/>
                  </a:lnTo>
                  <a:lnTo>
                    <a:pt x="10311" y="2170"/>
                  </a:lnTo>
                  <a:lnTo>
                    <a:pt x="10276" y="2232"/>
                  </a:lnTo>
                  <a:lnTo>
                    <a:pt x="10239" y="2295"/>
                  </a:lnTo>
                  <a:lnTo>
                    <a:pt x="10201" y="2358"/>
                  </a:lnTo>
                  <a:lnTo>
                    <a:pt x="10162" y="2419"/>
                  </a:lnTo>
                  <a:lnTo>
                    <a:pt x="10123" y="2482"/>
                  </a:lnTo>
                  <a:lnTo>
                    <a:pt x="10084" y="2543"/>
                  </a:lnTo>
                  <a:lnTo>
                    <a:pt x="10042" y="2605"/>
                  </a:lnTo>
                  <a:lnTo>
                    <a:pt x="10001" y="2666"/>
                  </a:lnTo>
                  <a:lnTo>
                    <a:pt x="9959" y="2728"/>
                  </a:lnTo>
                  <a:lnTo>
                    <a:pt x="9917" y="2788"/>
                  </a:lnTo>
                  <a:lnTo>
                    <a:pt x="9873" y="2850"/>
                  </a:lnTo>
                  <a:lnTo>
                    <a:pt x="9830" y="2911"/>
                  </a:lnTo>
                  <a:lnTo>
                    <a:pt x="9784" y="2971"/>
                  </a:lnTo>
                  <a:lnTo>
                    <a:pt x="9739" y="3033"/>
                  </a:lnTo>
                  <a:lnTo>
                    <a:pt x="9693" y="3092"/>
                  </a:lnTo>
                  <a:lnTo>
                    <a:pt x="9646" y="3152"/>
                  </a:lnTo>
                  <a:lnTo>
                    <a:pt x="9598" y="3213"/>
                  </a:lnTo>
                  <a:lnTo>
                    <a:pt x="9550" y="3272"/>
                  </a:lnTo>
                  <a:lnTo>
                    <a:pt x="9500" y="3332"/>
                  </a:lnTo>
                  <a:lnTo>
                    <a:pt x="9500" y="3332"/>
                  </a:lnTo>
                  <a:lnTo>
                    <a:pt x="9418" y="3430"/>
                  </a:lnTo>
                  <a:lnTo>
                    <a:pt x="9333" y="3527"/>
                  </a:lnTo>
                  <a:lnTo>
                    <a:pt x="9247" y="3624"/>
                  </a:lnTo>
                  <a:lnTo>
                    <a:pt x="9158" y="3722"/>
                  </a:lnTo>
                  <a:lnTo>
                    <a:pt x="9068" y="3818"/>
                  </a:lnTo>
                  <a:lnTo>
                    <a:pt x="8975" y="3913"/>
                  </a:lnTo>
                  <a:lnTo>
                    <a:pt x="8881" y="4009"/>
                  </a:lnTo>
                  <a:lnTo>
                    <a:pt x="8785" y="4103"/>
                  </a:lnTo>
                  <a:lnTo>
                    <a:pt x="8688" y="4197"/>
                  </a:lnTo>
                  <a:lnTo>
                    <a:pt x="8588" y="4291"/>
                  </a:lnTo>
                  <a:lnTo>
                    <a:pt x="8486" y="4384"/>
                  </a:lnTo>
                  <a:lnTo>
                    <a:pt x="8384" y="4477"/>
                  </a:lnTo>
                  <a:lnTo>
                    <a:pt x="8279" y="4568"/>
                  </a:lnTo>
                  <a:lnTo>
                    <a:pt x="8172" y="4659"/>
                  </a:lnTo>
                  <a:lnTo>
                    <a:pt x="8063" y="4750"/>
                  </a:lnTo>
                  <a:lnTo>
                    <a:pt x="7953" y="4839"/>
                  </a:lnTo>
                  <a:lnTo>
                    <a:pt x="7953" y="4839"/>
                  </a:lnTo>
                  <a:lnTo>
                    <a:pt x="7854" y="4917"/>
                  </a:lnTo>
                  <a:lnTo>
                    <a:pt x="7757" y="4994"/>
                  </a:lnTo>
                  <a:lnTo>
                    <a:pt x="7660" y="5068"/>
                  </a:lnTo>
                  <a:lnTo>
                    <a:pt x="7563" y="5141"/>
                  </a:lnTo>
                  <a:lnTo>
                    <a:pt x="7467" y="5212"/>
                  </a:lnTo>
                  <a:lnTo>
                    <a:pt x="7372" y="5281"/>
                  </a:lnTo>
                  <a:lnTo>
                    <a:pt x="7278" y="5348"/>
                  </a:lnTo>
                  <a:lnTo>
                    <a:pt x="7184" y="5414"/>
                  </a:lnTo>
                  <a:lnTo>
                    <a:pt x="7092" y="5477"/>
                  </a:lnTo>
                  <a:lnTo>
                    <a:pt x="7001" y="5538"/>
                  </a:lnTo>
                  <a:lnTo>
                    <a:pt x="6912" y="5599"/>
                  </a:lnTo>
                  <a:lnTo>
                    <a:pt x="6823" y="5656"/>
                  </a:lnTo>
                  <a:lnTo>
                    <a:pt x="6737" y="5712"/>
                  </a:lnTo>
                  <a:lnTo>
                    <a:pt x="6651" y="5766"/>
                  </a:lnTo>
                  <a:lnTo>
                    <a:pt x="6487" y="5869"/>
                  </a:lnTo>
                  <a:lnTo>
                    <a:pt x="6331" y="5964"/>
                  </a:lnTo>
                  <a:lnTo>
                    <a:pt x="6183" y="6050"/>
                  </a:lnTo>
                  <a:lnTo>
                    <a:pt x="6044" y="6130"/>
                  </a:lnTo>
                  <a:lnTo>
                    <a:pt x="5916" y="6202"/>
                  </a:lnTo>
                  <a:lnTo>
                    <a:pt x="5799" y="6267"/>
                  </a:lnTo>
                  <a:lnTo>
                    <a:pt x="5695" y="6323"/>
                  </a:lnTo>
                  <a:lnTo>
                    <a:pt x="5526" y="6414"/>
                  </a:lnTo>
                  <a:lnTo>
                    <a:pt x="5526" y="6414"/>
                  </a:lnTo>
                  <a:lnTo>
                    <a:pt x="5444" y="6457"/>
                  </a:lnTo>
                  <a:lnTo>
                    <a:pt x="5390" y="6487"/>
                  </a:lnTo>
                  <a:lnTo>
                    <a:pt x="5390" y="6487"/>
                  </a:lnTo>
                  <a:lnTo>
                    <a:pt x="5383" y="6490"/>
                  </a:lnTo>
                  <a:lnTo>
                    <a:pt x="5377" y="6492"/>
                  </a:lnTo>
                  <a:lnTo>
                    <a:pt x="5370" y="6494"/>
                  </a:lnTo>
                  <a:lnTo>
                    <a:pt x="5364" y="6494"/>
                  </a:lnTo>
                  <a:lnTo>
                    <a:pt x="5364" y="6494"/>
                  </a:lnTo>
                  <a:close/>
                </a:path>
              </a:pathLst>
            </a:custGeom>
            <a:solidFill>
              <a:srgbClr val="EF4D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914377"/>
              <a:endParaRPr lang="ko-KR" altLang="en-US" sz="2400">
                <a:solidFill>
                  <a:prstClr val="black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594898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그림 12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313" t="9205" b="15793"/>
          <a:stretch/>
        </p:blipFill>
        <p:spPr>
          <a:xfrm>
            <a:off x="3695733" y="0"/>
            <a:ext cx="8496267" cy="6858000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rot="5400000" flipH="1" flipV="1">
            <a:off x="136885" y="3398520"/>
            <a:ext cx="6858000" cy="609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4439932" y="1035589"/>
            <a:ext cx="6168571" cy="672075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Contents title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4439932" y="2767991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01. Contents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4439932" y="341808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02. Contents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3" hasCustomPrompt="1"/>
          </p:nvPr>
        </p:nvSpPr>
        <p:spPr>
          <a:xfrm>
            <a:off x="4439932" y="4068180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03. Contents sub title</a:t>
            </a:r>
            <a:endParaRPr lang="ko-KR" altLang="en-US"/>
          </a:p>
        </p:txBody>
      </p:sp>
      <p:sp>
        <p:nvSpPr>
          <p:cNvPr id="8" name="텍스트 개체 틀 4"/>
          <p:cNvSpPr>
            <a:spLocks noGrp="1"/>
          </p:cNvSpPr>
          <p:nvPr>
            <p:ph type="body" sz="quarter" idx="14" hasCustomPrompt="1"/>
          </p:nvPr>
        </p:nvSpPr>
        <p:spPr>
          <a:xfrm>
            <a:off x="4439932" y="4718275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04. Contents sub title</a:t>
            </a:r>
            <a:endParaRPr lang="ko-KR" altLang="en-US"/>
          </a:p>
        </p:txBody>
      </p:sp>
      <p:sp>
        <p:nvSpPr>
          <p:cNvPr id="9" name="텍스트 개체 틀 4"/>
          <p:cNvSpPr>
            <a:spLocks noGrp="1"/>
          </p:cNvSpPr>
          <p:nvPr>
            <p:ph type="body" sz="quarter" idx="15" hasCustomPrompt="1"/>
          </p:nvPr>
        </p:nvSpPr>
        <p:spPr>
          <a:xfrm>
            <a:off x="4439932" y="5368368"/>
            <a:ext cx="6168571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05. Contents sub title</a:t>
            </a:r>
            <a:endParaRPr lang="ko-KR" altLang="en-US"/>
          </a:p>
        </p:txBody>
      </p:sp>
      <p:pic>
        <p:nvPicPr>
          <p:cNvPr id="10" name="그림 9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4524"/>
          <a:stretch/>
        </p:blipFill>
        <p:spPr>
          <a:xfrm>
            <a:off x="9456378" y="2360899"/>
            <a:ext cx="1857828" cy="3927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141305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그림 8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133"/>
          <a:stretch/>
        </p:blipFill>
        <p:spPr>
          <a:xfrm>
            <a:off x="0" y="0"/>
            <a:ext cx="12192000" cy="4358117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442863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pic>
        <p:nvPicPr>
          <p:cNvPr id="4" name="그림 3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r="70714" b="52073"/>
          <a:stretch/>
        </p:blipFill>
        <p:spPr>
          <a:xfrm>
            <a:off x="1487493" y="644691"/>
            <a:ext cx="3025417" cy="3713428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0" hasCustomPrompt="1"/>
          </p:nvPr>
        </p:nvSpPr>
        <p:spPr>
          <a:xfrm>
            <a:off x="5135033" y="2151022"/>
            <a:ext cx="6817784" cy="11246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96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01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5135033" y="4677139"/>
            <a:ext cx="6817784" cy="514104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3200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7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5135033" y="3508888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5867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0457313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그림 7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1579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텍스트 개체 틀 4"/>
          <p:cNvSpPr>
            <a:spLocks noGrp="1"/>
          </p:cNvSpPr>
          <p:nvPr>
            <p:ph type="body" sz="quarter" idx="11" hasCustomPrompt="1"/>
          </p:nvPr>
        </p:nvSpPr>
        <p:spPr>
          <a:xfrm>
            <a:off x="335361" y="787805"/>
            <a:ext cx="10753195" cy="441531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2667" b="0" baseline="0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sub title</a:t>
            </a:r>
            <a:endParaRPr lang="ko-KR" altLang="en-US"/>
          </a:p>
        </p:txBody>
      </p:sp>
      <p:sp>
        <p:nvSpPr>
          <p:cNvPr id="6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335361" y="205515"/>
            <a:ext cx="10753195" cy="711200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ct val="80000"/>
              </a:lnSpc>
              <a:buNone/>
              <a:defRPr sz="4800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Slide main title</a:t>
            </a:r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7060123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그림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05" b="43941"/>
          <a:stretch/>
        </p:blipFill>
        <p:spPr>
          <a:xfrm>
            <a:off x="0" y="0"/>
            <a:ext cx="12192000" cy="4284248"/>
          </a:xfrm>
          <a:prstGeom prst="rect">
            <a:avLst/>
          </a:prstGeom>
        </p:spPr>
      </p:pic>
      <p:sp>
        <p:nvSpPr>
          <p:cNvPr id="3" name="직사각형 2"/>
          <p:cNvSpPr/>
          <p:nvPr userDrawn="1"/>
        </p:nvSpPr>
        <p:spPr>
          <a:xfrm flipV="1">
            <a:off x="0" y="4368991"/>
            <a:ext cx="12192000" cy="113860"/>
          </a:xfrm>
          <a:prstGeom prst="rect">
            <a:avLst/>
          </a:prstGeom>
          <a:solidFill>
            <a:srgbClr val="80B7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/>
          <a:p>
            <a:pPr algn="ctr" defTabSz="914377"/>
            <a:endParaRPr lang="ko-KR" altLang="en-US" sz="2400">
              <a:solidFill>
                <a:prstClr val="white"/>
              </a:solidFill>
            </a:endParaRPr>
          </a:p>
        </p:txBody>
      </p:sp>
      <p:sp>
        <p:nvSpPr>
          <p:cNvPr id="4" name="텍스트 개체 틀 4"/>
          <p:cNvSpPr>
            <a:spLocks noGrp="1"/>
          </p:cNvSpPr>
          <p:nvPr>
            <p:ph type="body" sz="quarter" idx="12" hasCustomPrompt="1"/>
          </p:nvPr>
        </p:nvSpPr>
        <p:spPr>
          <a:xfrm>
            <a:off x="2687108" y="4627211"/>
            <a:ext cx="6817784" cy="711200"/>
          </a:xfrm>
          <a:prstGeom prst="rect">
            <a:avLst/>
          </a:prstGeom>
        </p:spPr>
        <p:txBody>
          <a:bodyPr lIns="0" tIns="0" rIns="0" bIns="0"/>
          <a:lstStyle>
            <a:lvl1pPr marL="0" indent="0" algn="ctr">
              <a:lnSpc>
                <a:spcPct val="80000"/>
              </a:lnSpc>
              <a:buNone/>
              <a:defRPr sz="5333" b="1">
                <a:latin typeface="Calibri" panose="020F0502020204030204" pitchFamily="34" charset="0"/>
              </a:defRPr>
            </a:lvl1pPr>
          </a:lstStyle>
          <a:p>
            <a:pPr lvl="0"/>
            <a:r>
              <a:rPr lang="en-US" altLang="ko-KR"/>
              <a:t>Thank you</a:t>
            </a:r>
            <a:endParaRPr lang="ko-KR" altLang="en-US"/>
          </a:p>
        </p:txBody>
      </p:sp>
      <p:grpSp>
        <p:nvGrpSpPr>
          <p:cNvPr id="9" name="그룹 8"/>
          <p:cNvGrpSpPr/>
          <p:nvPr userDrawn="1"/>
        </p:nvGrpSpPr>
        <p:grpSpPr>
          <a:xfrm>
            <a:off x="5307829" y="342473"/>
            <a:ext cx="1539883" cy="3825307"/>
            <a:chOff x="3861641" y="433279"/>
            <a:chExt cx="1393371" cy="3461352"/>
          </a:xfrm>
        </p:grpSpPr>
        <p:pic>
          <p:nvPicPr>
            <p:cNvPr id="5" name="그림 4"/>
            <p:cNvPicPr>
              <a:picLocks noChangeAspect="1"/>
            </p:cNvPicPr>
            <p:nvPr userDrawn="1"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64524"/>
            <a:stretch/>
          </p:blipFill>
          <p:spPr>
            <a:xfrm>
              <a:off x="3861641" y="948914"/>
              <a:ext cx="1393371" cy="2945717"/>
            </a:xfrm>
            <a:prstGeom prst="rect">
              <a:avLst/>
            </a:prstGeom>
          </p:spPr>
        </p:pic>
        <p:grpSp>
          <p:nvGrpSpPr>
            <p:cNvPr id="6" name="그룹 5"/>
            <p:cNvGrpSpPr/>
            <p:nvPr userDrawn="1"/>
          </p:nvGrpSpPr>
          <p:grpSpPr>
            <a:xfrm>
              <a:off x="4350936" y="433279"/>
              <a:ext cx="442128" cy="414542"/>
              <a:chOff x="2992438" y="1774825"/>
              <a:chExt cx="3689350" cy="3459163"/>
            </a:xfrm>
          </p:grpSpPr>
          <p:sp>
            <p:nvSpPr>
              <p:cNvPr id="7" name="Freeform 6"/>
              <p:cNvSpPr>
                <a:spLocks/>
              </p:cNvSpPr>
              <p:nvPr/>
            </p:nvSpPr>
            <p:spPr bwMode="auto">
              <a:xfrm>
                <a:off x="2992438" y="1774825"/>
                <a:ext cx="3689350" cy="2047875"/>
              </a:xfrm>
              <a:custGeom>
                <a:avLst/>
                <a:gdLst>
                  <a:gd name="T0" fmla="*/ 6614 w 11624"/>
                  <a:gd name="T1" fmla="*/ 6449 h 6452"/>
                  <a:gd name="T2" fmla="*/ 6588 w 11624"/>
                  <a:gd name="T3" fmla="*/ 6427 h 6452"/>
                  <a:gd name="T4" fmla="*/ 3419 w 11624"/>
                  <a:gd name="T5" fmla="*/ 4924 h 6452"/>
                  <a:gd name="T6" fmla="*/ 3386 w 11624"/>
                  <a:gd name="T7" fmla="*/ 4943 h 6452"/>
                  <a:gd name="T8" fmla="*/ 248 w 11624"/>
                  <a:gd name="T9" fmla="*/ 4948 h 6452"/>
                  <a:gd name="T10" fmla="*/ 213 w 11624"/>
                  <a:gd name="T11" fmla="*/ 4926 h 6452"/>
                  <a:gd name="T12" fmla="*/ 167 w 11624"/>
                  <a:gd name="T13" fmla="*/ 4755 h 6452"/>
                  <a:gd name="T14" fmla="*/ 86 w 11624"/>
                  <a:gd name="T15" fmla="*/ 4363 h 6452"/>
                  <a:gd name="T16" fmla="*/ 31 w 11624"/>
                  <a:gd name="T17" fmla="*/ 3968 h 6452"/>
                  <a:gd name="T18" fmla="*/ 6 w 11624"/>
                  <a:gd name="T19" fmla="*/ 3650 h 6452"/>
                  <a:gd name="T20" fmla="*/ 1 w 11624"/>
                  <a:gd name="T21" fmla="*/ 3371 h 6452"/>
                  <a:gd name="T22" fmla="*/ 38 w 11624"/>
                  <a:gd name="T23" fmla="*/ 2922 h 6452"/>
                  <a:gd name="T24" fmla="*/ 131 w 11624"/>
                  <a:gd name="T25" fmla="*/ 2485 h 6452"/>
                  <a:gd name="T26" fmla="*/ 278 w 11624"/>
                  <a:gd name="T27" fmla="*/ 2063 h 6452"/>
                  <a:gd name="T28" fmla="*/ 477 w 11624"/>
                  <a:gd name="T29" fmla="*/ 1662 h 6452"/>
                  <a:gd name="T30" fmla="*/ 725 w 11624"/>
                  <a:gd name="T31" fmla="*/ 1287 h 6452"/>
                  <a:gd name="T32" fmla="*/ 958 w 11624"/>
                  <a:gd name="T33" fmla="*/ 1011 h 6452"/>
                  <a:gd name="T34" fmla="*/ 1249 w 11624"/>
                  <a:gd name="T35" fmla="*/ 735 h 6452"/>
                  <a:gd name="T36" fmla="*/ 1563 w 11624"/>
                  <a:gd name="T37" fmla="*/ 500 h 6452"/>
                  <a:gd name="T38" fmla="*/ 1901 w 11624"/>
                  <a:gd name="T39" fmla="*/ 307 h 6452"/>
                  <a:gd name="T40" fmla="*/ 2194 w 11624"/>
                  <a:gd name="T41" fmla="*/ 180 h 6452"/>
                  <a:gd name="T42" fmla="*/ 2573 w 11624"/>
                  <a:gd name="T43" fmla="*/ 68 h 6452"/>
                  <a:gd name="T44" fmla="*/ 2961 w 11624"/>
                  <a:gd name="T45" fmla="*/ 10 h 6452"/>
                  <a:gd name="T46" fmla="*/ 3240 w 11624"/>
                  <a:gd name="T47" fmla="*/ 0 h 6452"/>
                  <a:gd name="T48" fmla="*/ 3457 w 11624"/>
                  <a:gd name="T49" fmla="*/ 12 h 6452"/>
                  <a:gd name="T50" fmla="*/ 3717 w 11624"/>
                  <a:gd name="T51" fmla="*/ 46 h 6452"/>
                  <a:gd name="T52" fmla="*/ 4142 w 11624"/>
                  <a:gd name="T53" fmla="*/ 157 h 6452"/>
                  <a:gd name="T54" fmla="*/ 4560 w 11624"/>
                  <a:gd name="T55" fmla="*/ 330 h 6452"/>
                  <a:gd name="T56" fmla="*/ 4966 w 11624"/>
                  <a:gd name="T57" fmla="*/ 566 h 6452"/>
                  <a:gd name="T58" fmla="*/ 5360 w 11624"/>
                  <a:gd name="T59" fmla="*/ 863 h 6452"/>
                  <a:gd name="T60" fmla="*/ 5738 w 11624"/>
                  <a:gd name="T61" fmla="*/ 1220 h 6452"/>
                  <a:gd name="T62" fmla="*/ 6035 w 11624"/>
                  <a:gd name="T63" fmla="*/ 1070 h 6452"/>
                  <a:gd name="T64" fmla="*/ 6420 w 11624"/>
                  <a:gd name="T65" fmla="*/ 736 h 6452"/>
                  <a:gd name="T66" fmla="*/ 6819 w 11624"/>
                  <a:gd name="T67" fmla="*/ 464 h 6452"/>
                  <a:gd name="T68" fmla="*/ 7231 w 11624"/>
                  <a:gd name="T69" fmla="*/ 254 h 6452"/>
                  <a:gd name="T70" fmla="*/ 7652 w 11624"/>
                  <a:gd name="T71" fmla="*/ 105 h 6452"/>
                  <a:gd name="T72" fmla="*/ 8038 w 11624"/>
                  <a:gd name="T73" fmla="*/ 26 h 6452"/>
                  <a:gd name="T74" fmla="*/ 8254 w 11624"/>
                  <a:gd name="T75" fmla="*/ 5 h 6452"/>
                  <a:gd name="T76" fmla="*/ 8428 w 11624"/>
                  <a:gd name="T77" fmla="*/ 0 h 6452"/>
                  <a:gd name="T78" fmla="*/ 8820 w 11624"/>
                  <a:gd name="T79" fmla="*/ 27 h 6452"/>
                  <a:gd name="T80" fmla="*/ 9205 w 11624"/>
                  <a:gd name="T81" fmla="*/ 107 h 6452"/>
                  <a:gd name="T82" fmla="*/ 9580 w 11624"/>
                  <a:gd name="T83" fmla="*/ 240 h 6452"/>
                  <a:gd name="T84" fmla="*/ 9862 w 11624"/>
                  <a:gd name="T85" fmla="*/ 379 h 6452"/>
                  <a:gd name="T86" fmla="*/ 10190 w 11624"/>
                  <a:gd name="T87" fmla="*/ 589 h 6452"/>
                  <a:gd name="T88" fmla="*/ 10496 w 11624"/>
                  <a:gd name="T89" fmla="*/ 840 h 6452"/>
                  <a:gd name="T90" fmla="*/ 10727 w 11624"/>
                  <a:gd name="T91" fmla="*/ 1078 h 6452"/>
                  <a:gd name="T92" fmla="*/ 11006 w 11624"/>
                  <a:gd name="T93" fmla="*/ 1433 h 6452"/>
                  <a:gd name="T94" fmla="*/ 11235 w 11624"/>
                  <a:gd name="T95" fmla="*/ 1820 h 6452"/>
                  <a:gd name="T96" fmla="*/ 11413 w 11624"/>
                  <a:gd name="T97" fmla="*/ 2230 h 6452"/>
                  <a:gd name="T98" fmla="*/ 11538 w 11624"/>
                  <a:gd name="T99" fmla="*/ 2659 h 6452"/>
                  <a:gd name="T100" fmla="*/ 11608 w 11624"/>
                  <a:gd name="T101" fmla="*/ 3101 h 6452"/>
                  <a:gd name="T102" fmla="*/ 11622 w 11624"/>
                  <a:gd name="T103" fmla="*/ 3551 h 6452"/>
                  <a:gd name="T104" fmla="*/ 11615 w 11624"/>
                  <a:gd name="T105" fmla="*/ 3728 h 6452"/>
                  <a:gd name="T106" fmla="*/ 11576 w 11624"/>
                  <a:gd name="T107" fmla="*/ 4119 h 6452"/>
                  <a:gd name="T108" fmla="*/ 11512 w 11624"/>
                  <a:gd name="T109" fmla="*/ 4507 h 6452"/>
                  <a:gd name="T110" fmla="*/ 11424 w 11624"/>
                  <a:gd name="T111" fmla="*/ 4890 h 6452"/>
                  <a:gd name="T112" fmla="*/ 11405 w 11624"/>
                  <a:gd name="T113" fmla="*/ 4918 h 6452"/>
                  <a:gd name="T114" fmla="*/ 7299 w 11624"/>
                  <a:gd name="T115" fmla="*/ 4929 h 6452"/>
                  <a:gd name="T116" fmla="*/ 6669 w 11624"/>
                  <a:gd name="T117" fmla="*/ 6438 h 6452"/>
                  <a:gd name="T118" fmla="*/ 6637 w 11624"/>
                  <a:gd name="T119" fmla="*/ 6452 h 645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</a:cxnLst>
                <a:rect l="0" t="0" r="r" b="b"/>
                <a:pathLst>
                  <a:path w="11624" h="6452">
                    <a:moveTo>
                      <a:pt x="6634" y="6452"/>
                    </a:moveTo>
                    <a:lnTo>
                      <a:pt x="6634" y="6452"/>
                    </a:lnTo>
                    <a:lnTo>
                      <a:pt x="6626" y="6452"/>
                    </a:lnTo>
                    <a:lnTo>
                      <a:pt x="6620" y="6451"/>
                    </a:lnTo>
                    <a:lnTo>
                      <a:pt x="6614" y="6449"/>
                    </a:lnTo>
                    <a:lnTo>
                      <a:pt x="6608" y="6445"/>
                    </a:lnTo>
                    <a:lnTo>
                      <a:pt x="6602" y="6442"/>
                    </a:lnTo>
                    <a:lnTo>
                      <a:pt x="6597" y="6438"/>
                    </a:lnTo>
                    <a:lnTo>
                      <a:pt x="6593" y="6432"/>
                    </a:lnTo>
                    <a:lnTo>
                      <a:pt x="6588" y="6427"/>
                    </a:lnTo>
                    <a:lnTo>
                      <a:pt x="4348" y="2710"/>
                    </a:lnTo>
                    <a:lnTo>
                      <a:pt x="3426" y="4910"/>
                    </a:lnTo>
                    <a:lnTo>
                      <a:pt x="3426" y="4910"/>
                    </a:lnTo>
                    <a:lnTo>
                      <a:pt x="3423" y="4916"/>
                    </a:lnTo>
                    <a:lnTo>
                      <a:pt x="3419" y="4924"/>
                    </a:lnTo>
                    <a:lnTo>
                      <a:pt x="3413" y="4929"/>
                    </a:lnTo>
                    <a:lnTo>
                      <a:pt x="3408" y="4934"/>
                    </a:lnTo>
                    <a:lnTo>
                      <a:pt x="3401" y="4938"/>
                    </a:lnTo>
                    <a:lnTo>
                      <a:pt x="3394" y="4941"/>
                    </a:lnTo>
                    <a:lnTo>
                      <a:pt x="3386" y="4943"/>
                    </a:lnTo>
                    <a:lnTo>
                      <a:pt x="3378" y="4944"/>
                    </a:lnTo>
                    <a:lnTo>
                      <a:pt x="3378" y="4944"/>
                    </a:lnTo>
                    <a:lnTo>
                      <a:pt x="256" y="4948"/>
                    </a:lnTo>
                    <a:lnTo>
                      <a:pt x="256" y="4948"/>
                    </a:lnTo>
                    <a:lnTo>
                      <a:pt x="248" y="4948"/>
                    </a:lnTo>
                    <a:lnTo>
                      <a:pt x="239" y="4946"/>
                    </a:lnTo>
                    <a:lnTo>
                      <a:pt x="231" y="4943"/>
                    </a:lnTo>
                    <a:lnTo>
                      <a:pt x="225" y="4938"/>
                    </a:lnTo>
                    <a:lnTo>
                      <a:pt x="219" y="4932"/>
                    </a:lnTo>
                    <a:lnTo>
                      <a:pt x="213" y="4926"/>
                    </a:lnTo>
                    <a:lnTo>
                      <a:pt x="209" y="4918"/>
                    </a:lnTo>
                    <a:lnTo>
                      <a:pt x="207" y="4911"/>
                    </a:lnTo>
                    <a:lnTo>
                      <a:pt x="207" y="4911"/>
                    </a:lnTo>
                    <a:lnTo>
                      <a:pt x="186" y="4833"/>
                    </a:lnTo>
                    <a:lnTo>
                      <a:pt x="167" y="4755"/>
                    </a:lnTo>
                    <a:lnTo>
                      <a:pt x="148" y="4677"/>
                    </a:lnTo>
                    <a:lnTo>
                      <a:pt x="131" y="4600"/>
                    </a:lnTo>
                    <a:lnTo>
                      <a:pt x="115" y="4521"/>
                    </a:lnTo>
                    <a:lnTo>
                      <a:pt x="100" y="4442"/>
                    </a:lnTo>
                    <a:lnTo>
                      <a:pt x="86" y="4363"/>
                    </a:lnTo>
                    <a:lnTo>
                      <a:pt x="73" y="4284"/>
                    </a:lnTo>
                    <a:lnTo>
                      <a:pt x="61" y="4205"/>
                    </a:lnTo>
                    <a:lnTo>
                      <a:pt x="50" y="4127"/>
                    </a:lnTo>
                    <a:lnTo>
                      <a:pt x="40" y="4048"/>
                    </a:lnTo>
                    <a:lnTo>
                      <a:pt x="31" y="3968"/>
                    </a:lnTo>
                    <a:lnTo>
                      <a:pt x="23" y="3889"/>
                    </a:lnTo>
                    <a:lnTo>
                      <a:pt x="17" y="3809"/>
                    </a:lnTo>
                    <a:lnTo>
                      <a:pt x="11" y="3729"/>
                    </a:lnTo>
                    <a:lnTo>
                      <a:pt x="6" y="3650"/>
                    </a:lnTo>
                    <a:lnTo>
                      <a:pt x="6" y="3650"/>
                    </a:lnTo>
                    <a:lnTo>
                      <a:pt x="7" y="3642"/>
                    </a:lnTo>
                    <a:lnTo>
                      <a:pt x="7" y="3642"/>
                    </a:lnTo>
                    <a:lnTo>
                      <a:pt x="3" y="3551"/>
                    </a:lnTo>
                    <a:lnTo>
                      <a:pt x="0" y="3460"/>
                    </a:lnTo>
                    <a:lnTo>
                      <a:pt x="1" y="3371"/>
                    </a:lnTo>
                    <a:lnTo>
                      <a:pt x="4" y="3280"/>
                    </a:lnTo>
                    <a:lnTo>
                      <a:pt x="9" y="3190"/>
                    </a:lnTo>
                    <a:lnTo>
                      <a:pt x="17" y="3101"/>
                    </a:lnTo>
                    <a:lnTo>
                      <a:pt x="26" y="3011"/>
                    </a:lnTo>
                    <a:lnTo>
                      <a:pt x="38" y="2922"/>
                    </a:lnTo>
                    <a:lnTo>
                      <a:pt x="52" y="2834"/>
                    </a:lnTo>
                    <a:lnTo>
                      <a:pt x="68" y="2746"/>
                    </a:lnTo>
                    <a:lnTo>
                      <a:pt x="87" y="2658"/>
                    </a:lnTo>
                    <a:lnTo>
                      <a:pt x="108" y="2571"/>
                    </a:lnTo>
                    <a:lnTo>
                      <a:pt x="131" y="2485"/>
                    </a:lnTo>
                    <a:lnTo>
                      <a:pt x="156" y="2399"/>
                    </a:lnTo>
                    <a:lnTo>
                      <a:pt x="183" y="2313"/>
                    </a:lnTo>
                    <a:lnTo>
                      <a:pt x="213" y="2229"/>
                    </a:lnTo>
                    <a:lnTo>
                      <a:pt x="244" y="2146"/>
                    </a:lnTo>
                    <a:lnTo>
                      <a:pt x="278" y="2063"/>
                    </a:lnTo>
                    <a:lnTo>
                      <a:pt x="314" y="1981"/>
                    </a:lnTo>
                    <a:lnTo>
                      <a:pt x="351" y="1900"/>
                    </a:lnTo>
                    <a:lnTo>
                      <a:pt x="391" y="1819"/>
                    </a:lnTo>
                    <a:lnTo>
                      <a:pt x="432" y="1740"/>
                    </a:lnTo>
                    <a:lnTo>
                      <a:pt x="477" y="1662"/>
                    </a:lnTo>
                    <a:lnTo>
                      <a:pt x="522" y="1584"/>
                    </a:lnTo>
                    <a:lnTo>
                      <a:pt x="570" y="1509"/>
                    </a:lnTo>
                    <a:lnTo>
                      <a:pt x="620" y="1433"/>
                    </a:lnTo>
                    <a:lnTo>
                      <a:pt x="671" y="1360"/>
                    </a:lnTo>
                    <a:lnTo>
                      <a:pt x="725" y="1287"/>
                    </a:lnTo>
                    <a:lnTo>
                      <a:pt x="780" y="1216"/>
                    </a:lnTo>
                    <a:lnTo>
                      <a:pt x="838" y="1146"/>
                    </a:lnTo>
                    <a:lnTo>
                      <a:pt x="898" y="1078"/>
                    </a:lnTo>
                    <a:lnTo>
                      <a:pt x="958" y="1011"/>
                    </a:lnTo>
                    <a:lnTo>
                      <a:pt x="958" y="1011"/>
                    </a:lnTo>
                    <a:lnTo>
                      <a:pt x="1014" y="952"/>
                    </a:lnTo>
                    <a:lnTo>
                      <a:pt x="1072" y="895"/>
                    </a:lnTo>
                    <a:lnTo>
                      <a:pt x="1129" y="840"/>
                    </a:lnTo>
                    <a:lnTo>
                      <a:pt x="1188" y="787"/>
                    </a:lnTo>
                    <a:lnTo>
                      <a:pt x="1249" y="735"/>
                    </a:lnTo>
                    <a:lnTo>
                      <a:pt x="1309" y="685"/>
                    </a:lnTo>
                    <a:lnTo>
                      <a:pt x="1372" y="636"/>
                    </a:lnTo>
                    <a:lnTo>
                      <a:pt x="1435" y="589"/>
                    </a:lnTo>
                    <a:lnTo>
                      <a:pt x="1498" y="543"/>
                    </a:lnTo>
                    <a:lnTo>
                      <a:pt x="1563" y="500"/>
                    </a:lnTo>
                    <a:lnTo>
                      <a:pt x="1629" y="458"/>
                    </a:lnTo>
                    <a:lnTo>
                      <a:pt x="1696" y="418"/>
                    </a:lnTo>
                    <a:lnTo>
                      <a:pt x="1763" y="379"/>
                    </a:lnTo>
                    <a:lnTo>
                      <a:pt x="1832" y="341"/>
                    </a:lnTo>
                    <a:lnTo>
                      <a:pt x="1901" y="307"/>
                    </a:lnTo>
                    <a:lnTo>
                      <a:pt x="1971" y="273"/>
                    </a:lnTo>
                    <a:lnTo>
                      <a:pt x="1971" y="273"/>
                    </a:lnTo>
                    <a:lnTo>
                      <a:pt x="2045" y="240"/>
                    </a:lnTo>
                    <a:lnTo>
                      <a:pt x="2119" y="209"/>
                    </a:lnTo>
                    <a:lnTo>
                      <a:pt x="2194" y="180"/>
                    </a:lnTo>
                    <a:lnTo>
                      <a:pt x="2268" y="153"/>
                    </a:lnTo>
                    <a:lnTo>
                      <a:pt x="2344" y="130"/>
                    </a:lnTo>
                    <a:lnTo>
                      <a:pt x="2421" y="107"/>
                    </a:lnTo>
                    <a:lnTo>
                      <a:pt x="2496" y="86"/>
                    </a:lnTo>
                    <a:lnTo>
                      <a:pt x="2573" y="68"/>
                    </a:lnTo>
                    <a:lnTo>
                      <a:pt x="2650" y="52"/>
                    </a:lnTo>
                    <a:lnTo>
                      <a:pt x="2727" y="38"/>
                    </a:lnTo>
                    <a:lnTo>
                      <a:pt x="2805" y="27"/>
                    </a:lnTo>
                    <a:lnTo>
                      <a:pt x="2883" y="17"/>
                    </a:lnTo>
                    <a:lnTo>
                      <a:pt x="2961" y="10"/>
                    </a:lnTo>
                    <a:lnTo>
                      <a:pt x="3039" y="4"/>
                    </a:lnTo>
                    <a:lnTo>
                      <a:pt x="3118" y="1"/>
                    </a:lnTo>
                    <a:lnTo>
                      <a:pt x="3197" y="0"/>
                    </a:lnTo>
                    <a:lnTo>
                      <a:pt x="3197" y="0"/>
                    </a:lnTo>
                    <a:lnTo>
                      <a:pt x="3240" y="0"/>
                    </a:lnTo>
                    <a:lnTo>
                      <a:pt x="3284" y="1"/>
                    </a:lnTo>
                    <a:lnTo>
                      <a:pt x="3328" y="2"/>
                    </a:lnTo>
                    <a:lnTo>
                      <a:pt x="3371" y="5"/>
                    </a:lnTo>
                    <a:lnTo>
                      <a:pt x="3414" y="7"/>
                    </a:lnTo>
                    <a:lnTo>
                      <a:pt x="3457" y="12"/>
                    </a:lnTo>
                    <a:lnTo>
                      <a:pt x="3501" y="16"/>
                    </a:lnTo>
                    <a:lnTo>
                      <a:pt x="3544" y="20"/>
                    </a:lnTo>
                    <a:lnTo>
                      <a:pt x="3587" y="26"/>
                    </a:lnTo>
                    <a:lnTo>
                      <a:pt x="3630" y="32"/>
                    </a:lnTo>
                    <a:lnTo>
                      <a:pt x="3717" y="46"/>
                    </a:lnTo>
                    <a:lnTo>
                      <a:pt x="3802" y="64"/>
                    </a:lnTo>
                    <a:lnTo>
                      <a:pt x="3888" y="83"/>
                    </a:lnTo>
                    <a:lnTo>
                      <a:pt x="3974" y="105"/>
                    </a:lnTo>
                    <a:lnTo>
                      <a:pt x="4058" y="130"/>
                    </a:lnTo>
                    <a:lnTo>
                      <a:pt x="4142" y="157"/>
                    </a:lnTo>
                    <a:lnTo>
                      <a:pt x="4226" y="187"/>
                    </a:lnTo>
                    <a:lnTo>
                      <a:pt x="4311" y="219"/>
                    </a:lnTo>
                    <a:lnTo>
                      <a:pt x="4394" y="254"/>
                    </a:lnTo>
                    <a:lnTo>
                      <a:pt x="4477" y="290"/>
                    </a:lnTo>
                    <a:lnTo>
                      <a:pt x="4560" y="330"/>
                    </a:lnTo>
                    <a:lnTo>
                      <a:pt x="4642" y="373"/>
                    </a:lnTo>
                    <a:lnTo>
                      <a:pt x="4724" y="417"/>
                    </a:lnTo>
                    <a:lnTo>
                      <a:pt x="4805" y="464"/>
                    </a:lnTo>
                    <a:lnTo>
                      <a:pt x="4886" y="514"/>
                    </a:lnTo>
                    <a:lnTo>
                      <a:pt x="4966" y="566"/>
                    </a:lnTo>
                    <a:lnTo>
                      <a:pt x="5046" y="621"/>
                    </a:lnTo>
                    <a:lnTo>
                      <a:pt x="5126" y="677"/>
                    </a:lnTo>
                    <a:lnTo>
                      <a:pt x="5205" y="736"/>
                    </a:lnTo>
                    <a:lnTo>
                      <a:pt x="5283" y="799"/>
                    </a:lnTo>
                    <a:lnTo>
                      <a:pt x="5360" y="863"/>
                    </a:lnTo>
                    <a:lnTo>
                      <a:pt x="5437" y="930"/>
                    </a:lnTo>
                    <a:lnTo>
                      <a:pt x="5514" y="999"/>
                    </a:lnTo>
                    <a:lnTo>
                      <a:pt x="5589" y="1070"/>
                    </a:lnTo>
                    <a:lnTo>
                      <a:pt x="5664" y="1144"/>
                    </a:lnTo>
                    <a:lnTo>
                      <a:pt x="5738" y="1220"/>
                    </a:lnTo>
                    <a:lnTo>
                      <a:pt x="5813" y="1299"/>
                    </a:lnTo>
                    <a:lnTo>
                      <a:pt x="5813" y="1299"/>
                    </a:lnTo>
                    <a:lnTo>
                      <a:pt x="5886" y="1220"/>
                    </a:lnTo>
                    <a:lnTo>
                      <a:pt x="5961" y="1144"/>
                    </a:lnTo>
                    <a:lnTo>
                      <a:pt x="6035" y="1070"/>
                    </a:lnTo>
                    <a:lnTo>
                      <a:pt x="6111" y="999"/>
                    </a:lnTo>
                    <a:lnTo>
                      <a:pt x="6188" y="930"/>
                    </a:lnTo>
                    <a:lnTo>
                      <a:pt x="6264" y="863"/>
                    </a:lnTo>
                    <a:lnTo>
                      <a:pt x="6342" y="799"/>
                    </a:lnTo>
                    <a:lnTo>
                      <a:pt x="6420" y="736"/>
                    </a:lnTo>
                    <a:lnTo>
                      <a:pt x="6499" y="677"/>
                    </a:lnTo>
                    <a:lnTo>
                      <a:pt x="6579" y="621"/>
                    </a:lnTo>
                    <a:lnTo>
                      <a:pt x="6659" y="566"/>
                    </a:lnTo>
                    <a:lnTo>
                      <a:pt x="6738" y="514"/>
                    </a:lnTo>
                    <a:lnTo>
                      <a:pt x="6819" y="464"/>
                    </a:lnTo>
                    <a:lnTo>
                      <a:pt x="6900" y="417"/>
                    </a:lnTo>
                    <a:lnTo>
                      <a:pt x="6983" y="373"/>
                    </a:lnTo>
                    <a:lnTo>
                      <a:pt x="7065" y="330"/>
                    </a:lnTo>
                    <a:lnTo>
                      <a:pt x="7148" y="290"/>
                    </a:lnTo>
                    <a:lnTo>
                      <a:pt x="7231" y="254"/>
                    </a:lnTo>
                    <a:lnTo>
                      <a:pt x="7314" y="219"/>
                    </a:lnTo>
                    <a:lnTo>
                      <a:pt x="7398" y="187"/>
                    </a:lnTo>
                    <a:lnTo>
                      <a:pt x="7483" y="157"/>
                    </a:lnTo>
                    <a:lnTo>
                      <a:pt x="7567" y="130"/>
                    </a:lnTo>
                    <a:lnTo>
                      <a:pt x="7652" y="105"/>
                    </a:lnTo>
                    <a:lnTo>
                      <a:pt x="7736" y="83"/>
                    </a:lnTo>
                    <a:lnTo>
                      <a:pt x="7823" y="64"/>
                    </a:lnTo>
                    <a:lnTo>
                      <a:pt x="7908" y="46"/>
                    </a:lnTo>
                    <a:lnTo>
                      <a:pt x="7995" y="32"/>
                    </a:lnTo>
                    <a:lnTo>
                      <a:pt x="8038" y="26"/>
                    </a:lnTo>
                    <a:lnTo>
                      <a:pt x="8081" y="20"/>
                    </a:lnTo>
                    <a:lnTo>
                      <a:pt x="8124" y="16"/>
                    </a:lnTo>
                    <a:lnTo>
                      <a:pt x="8167" y="12"/>
                    </a:lnTo>
                    <a:lnTo>
                      <a:pt x="8211" y="7"/>
                    </a:lnTo>
                    <a:lnTo>
                      <a:pt x="8254" y="5"/>
                    </a:lnTo>
                    <a:lnTo>
                      <a:pt x="8297" y="2"/>
                    </a:lnTo>
                    <a:lnTo>
                      <a:pt x="8341" y="1"/>
                    </a:lnTo>
                    <a:lnTo>
                      <a:pt x="8384" y="0"/>
                    </a:lnTo>
                    <a:lnTo>
                      <a:pt x="8428" y="0"/>
                    </a:lnTo>
                    <a:lnTo>
                      <a:pt x="8428" y="0"/>
                    </a:lnTo>
                    <a:lnTo>
                      <a:pt x="8506" y="1"/>
                    </a:lnTo>
                    <a:lnTo>
                      <a:pt x="8585" y="4"/>
                    </a:lnTo>
                    <a:lnTo>
                      <a:pt x="8664" y="10"/>
                    </a:lnTo>
                    <a:lnTo>
                      <a:pt x="8742" y="17"/>
                    </a:lnTo>
                    <a:lnTo>
                      <a:pt x="8820" y="27"/>
                    </a:lnTo>
                    <a:lnTo>
                      <a:pt x="8897" y="38"/>
                    </a:lnTo>
                    <a:lnTo>
                      <a:pt x="8975" y="52"/>
                    </a:lnTo>
                    <a:lnTo>
                      <a:pt x="9052" y="68"/>
                    </a:lnTo>
                    <a:lnTo>
                      <a:pt x="9129" y="86"/>
                    </a:lnTo>
                    <a:lnTo>
                      <a:pt x="9205" y="107"/>
                    </a:lnTo>
                    <a:lnTo>
                      <a:pt x="9281" y="130"/>
                    </a:lnTo>
                    <a:lnTo>
                      <a:pt x="9356" y="153"/>
                    </a:lnTo>
                    <a:lnTo>
                      <a:pt x="9431" y="180"/>
                    </a:lnTo>
                    <a:lnTo>
                      <a:pt x="9505" y="209"/>
                    </a:lnTo>
                    <a:lnTo>
                      <a:pt x="9580" y="240"/>
                    </a:lnTo>
                    <a:lnTo>
                      <a:pt x="9653" y="273"/>
                    </a:lnTo>
                    <a:lnTo>
                      <a:pt x="9653" y="273"/>
                    </a:lnTo>
                    <a:lnTo>
                      <a:pt x="9724" y="307"/>
                    </a:lnTo>
                    <a:lnTo>
                      <a:pt x="9793" y="342"/>
                    </a:lnTo>
                    <a:lnTo>
                      <a:pt x="9862" y="379"/>
                    </a:lnTo>
                    <a:lnTo>
                      <a:pt x="9929" y="418"/>
                    </a:lnTo>
                    <a:lnTo>
                      <a:pt x="9996" y="458"/>
                    </a:lnTo>
                    <a:lnTo>
                      <a:pt x="10062" y="500"/>
                    </a:lnTo>
                    <a:lnTo>
                      <a:pt x="10126" y="543"/>
                    </a:lnTo>
                    <a:lnTo>
                      <a:pt x="10190" y="589"/>
                    </a:lnTo>
                    <a:lnTo>
                      <a:pt x="10253" y="636"/>
                    </a:lnTo>
                    <a:lnTo>
                      <a:pt x="10315" y="685"/>
                    </a:lnTo>
                    <a:lnTo>
                      <a:pt x="10376" y="735"/>
                    </a:lnTo>
                    <a:lnTo>
                      <a:pt x="10436" y="787"/>
                    </a:lnTo>
                    <a:lnTo>
                      <a:pt x="10496" y="840"/>
                    </a:lnTo>
                    <a:lnTo>
                      <a:pt x="10553" y="895"/>
                    </a:lnTo>
                    <a:lnTo>
                      <a:pt x="10610" y="952"/>
                    </a:lnTo>
                    <a:lnTo>
                      <a:pt x="10666" y="1011"/>
                    </a:lnTo>
                    <a:lnTo>
                      <a:pt x="10666" y="1011"/>
                    </a:lnTo>
                    <a:lnTo>
                      <a:pt x="10727" y="1078"/>
                    </a:lnTo>
                    <a:lnTo>
                      <a:pt x="10786" y="1146"/>
                    </a:lnTo>
                    <a:lnTo>
                      <a:pt x="10845" y="1216"/>
                    </a:lnTo>
                    <a:lnTo>
                      <a:pt x="10900" y="1287"/>
                    </a:lnTo>
                    <a:lnTo>
                      <a:pt x="10954" y="1360"/>
                    </a:lnTo>
                    <a:lnTo>
                      <a:pt x="11006" y="1433"/>
                    </a:lnTo>
                    <a:lnTo>
                      <a:pt x="11055" y="1509"/>
                    </a:lnTo>
                    <a:lnTo>
                      <a:pt x="11103" y="1584"/>
                    </a:lnTo>
                    <a:lnTo>
                      <a:pt x="11148" y="1662"/>
                    </a:lnTo>
                    <a:lnTo>
                      <a:pt x="11192" y="1740"/>
                    </a:lnTo>
                    <a:lnTo>
                      <a:pt x="11235" y="1820"/>
                    </a:lnTo>
                    <a:lnTo>
                      <a:pt x="11273" y="1900"/>
                    </a:lnTo>
                    <a:lnTo>
                      <a:pt x="11311" y="1981"/>
                    </a:lnTo>
                    <a:lnTo>
                      <a:pt x="11347" y="2063"/>
                    </a:lnTo>
                    <a:lnTo>
                      <a:pt x="11381" y="2146"/>
                    </a:lnTo>
                    <a:lnTo>
                      <a:pt x="11413" y="2230"/>
                    </a:lnTo>
                    <a:lnTo>
                      <a:pt x="11442" y="2314"/>
                    </a:lnTo>
                    <a:lnTo>
                      <a:pt x="11469" y="2400"/>
                    </a:lnTo>
                    <a:lnTo>
                      <a:pt x="11494" y="2485"/>
                    </a:lnTo>
                    <a:lnTo>
                      <a:pt x="11517" y="2571"/>
                    </a:lnTo>
                    <a:lnTo>
                      <a:pt x="11538" y="2659"/>
                    </a:lnTo>
                    <a:lnTo>
                      <a:pt x="11556" y="2746"/>
                    </a:lnTo>
                    <a:lnTo>
                      <a:pt x="11573" y="2835"/>
                    </a:lnTo>
                    <a:lnTo>
                      <a:pt x="11587" y="2922"/>
                    </a:lnTo>
                    <a:lnTo>
                      <a:pt x="11598" y="3012"/>
                    </a:lnTo>
                    <a:lnTo>
                      <a:pt x="11608" y="3101"/>
                    </a:lnTo>
                    <a:lnTo>
                      <a:pt x="11616" y="3190"/>
                    </a:lnTo>
                    <a:lnTo>
                      <a:pt x="11621" y="3281"/>
                    </a:lnTo>
                    <a:lnTo>
                      <a:pt x="11624" y="3371"/>
                    </a:lnTo>
                    <a:lnTo>
                      <a:pt x="11624" y="3461"/>
                    </a:lnTo>
                    <a:lnTo>
                      <a:pt x="11622" y="3551"/>
                    </a:lnTo>
                    <a:lnTo>
                      <a:pt x="11619" y="3642"/>
                    </a:lnTo>
                    <a:lnTo>
                      <a:pt x="11619" y="3642"/>
                    </a:lnTo>
                    <a:lnTo>
                      <a:pt x="11619" y="3650"/>
                    </a:lnTo>
                    <a:lnTo>
                      <a:pt x="11619" y="3650"/>
                    </a:lnTo>
                    <a:lnTo>
                      <a:pt x="11615" y="3728"/>
                    </a:lnTo>
                    <a:lnTo>
                      <a:pt x="11608" y="3807"/>
                    </a:lnTo>
                    <a:lnTo>
                      <a:pt x="11602" y="3885"/>
                    </a:lnTo>
                    <a:lnTo>
                      <a:pt x="11594" y="3962"/>
                    </a:lnTo>
                    <a:lnTo>
                      <a:pt x="11586" y="4041"/>
                    </a:lnTo>
                    <a:lnTo>
                      <a:pt x="11576" y="4119"/>
                    </a:lnTo>
                    <a:lnTo>
                      <a:pt x="11565" y="4197"/>
                    </a:lnTo>
                    <a:lnTo>
                      <a:pt x="11553" y="4275"/>
                    </a:lnTo>
                    <a:lnTo>
                      <a:pt x="11541" y="4352"/>
                    </a:lnTo>
                    <a:lnTo>
                      <a:pt x="11527" y="4430"/>
                    </a:lnTo>
                    <a:lnTo>
                      <a:pt x="11512" y="4507"/>
                    </a:lnTo>
                    <a:lnTo>
                      <a:pt x="11497" y="4585"/>
                    </a:lnTo>
                    <a:lnTo>
                      <a:pt x="11480" y="4661"/>
                    </a:lnTo>
                    <a:lnTo>
                      <a:pt x="11462" y="4738"/>
                    </a:lnTo>
                    <a:lnTo>
                      <a:pt x="11444" y="4815"/>
                    </a:lnTo>
                    <a:lnTo>
                      <a:pt x="11424" y="4890"/>
                    </a:lnTo>
                    <a:lnTo>
                      <a:pt x="11424" y="4890"/>
                    </a:lnTo>
                    <a:lnTo>
                      <a:pt x="11421" y="4899"/>
                    </a:lnTo>
                    <a:lnTo>
                      <a:pt x="11417" y="4906"/>
                    </a:lnTo>
                    <a:lnTo>
                      <a:pt x="11412" y="4913"/>
                    </a:lnTo>
                    <a:lnTo>
                      <a:pt x="11405" y="4918"/>
                    </a:lnTo>
                    <a:lnTo>
                      <a:pt x="11399" y="4923"/>
                    </a:lnTo>
                    <a:lnTo>
                      <a:pt x="11391" y="4927"/>
                    </a:lnTo>
                    <a:lnTo>
                      <a:pt x="11382" y="4929"/>
                    </a:lnTo>
                    <a:lnTo>
                      <a:pt x="11374" y="4929"/>
                    </a:lnTo>
                    <a:lnTo>
                      <a:pt x="7299" y="4929"/>
                    </a:lnTo>
                    <a:lnTo>
                      <a:pt x="6681" y="6421"/>
                    </a:lnTo>
                    <a:lnTo>
                      <a:pt x="6681" y="6421"/>
                    </a:lnTo>
                    <a:lnTo>
                      <a:pt x="6678" y="6427"/>
                    </a:lnTo>
                    <a:lnTo>
                      <a:pt x="6674" y="6432"/>
                    </a:lnTo>
                    <a:lnTo>
                      <a:pt x="6669" y="6438"/>
                    </a:lnTo>
                    <a:lnTo>
                      <a:pt x="6664" y="6442"/>
                    </a:lnTo>
                    <a:lnTo>
                      <a:pt x="6657" y="6446"/>
                    </a:lnTo>
                    <a:lnTo>
                      <a:pt x="6651" y="6449"/>
                    </a:lnTo>
                    <a:lnTo>
                      <a:pt x="6645" y="6451"/>
                    </a:lnTo>
                    <a:lnTo>
                      <a:pt x="6637" y="6452"/>
                    </a:lnTo>
                    <a:lnTo>
                      <a:pt x="6637" y="6452"/>
                    </a:lnTo>
                    <a:lnTo>
                      <a:pt x="6634" y="6452"/>
                    </a:lnTo>
                    <a:lnTo>
                      <a:pt x="6634" y="6452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  <p:sp>
            <p:nvSpPr>
              <p:cNvPr id="8" name="Freeform 10"/>
              <p:cNvSpPr>
                <a:spLocks/>
              </p:cNvSpPr>
              <p:nvPr/>
            </p:nvSpPr>
            <p:spPr bwMode="auto">
              <a:xfrm>
                <a:off x="3133725" y="3171825"/>
                <a:ext cx="3403600" cy="2062163"/>
              </a:xfrm>
              <a:custGeom>
                <a:avLst/>
                <a:gdLst>
                  <a:gd name="T0" fmla="*/ 5350 w 10719"/>
                  <a:gd name="T1" fmla="*/ 6492 h 6494"/>
                  <a:gd name="T2" fmla="*/ 5283 w 10719"/>
                  <a:gd name="T3" fmla="*/ 6457 h 6494"/>
                  <a:gd name="T4" fmla="*/ 4927 w 10719"/>
                  <a:gd name="T5" fmla="*/ 6266 h 6494"/>
                  <a:gd name="T6" fmla="*/ 4394 w 10719"/>
                  <a:gd name="T7" fmla="*/ 5962 h 6494"/>
                  <a:gd name="T8" fmla="*/ 3899 w 10719"/>
                  <a:gd name="T9" fmla="*/ 5654 h 6494"/>
                  <a:gd name="T10" fmla="*/ 3538 w 10719"/>
                  <a:gd name="T11" fmla="*/ 5410 h 6494"/>
                  <a:gd name="T12" fmla="*/ 3157 w 10719"/>
                  <a:gd name="T13" fmla="*/ 5136 h 6494"/>
                  <a:gd name="T14" fmla="*/ 2767 w 10719"/>
                  <a:gd name="T15" fmla="*/ 4833 h 6494"/>
                  <a:gd name="T16" fmla="*/ 2440 w 10719"/>
                  <a:gd name="T17" fmla="*/ 4561 h 6494"/>
                  <a:gd name="T18" fmla="*/ 2031 w 10719"/>
                  <a:gd name="T19" fmla="*/ 4189 h 6494"/>
                  <a:gd name="T20" fmla="*/ 1650 w 10719"/>
                  <a:gd name="T21" fmla="*/ 3808 h 6494"/>
                  <a:gd name="T22" fmla="*/ 1300 w 10719"/>
                  <a:gd name="T23" fmla="*/ 3418 h 6494"/>
                  <a:gd name="T24" fmla="*/ 1120 w 10719"/>
                  <a:gd name="T25" fmla="*/ 3201 h 6494"/>
                  <a:gd name="T26" fmla="*/ 933 w 10719"/>
                  <a:gd name="T27" fmla="*/ 2959 h 6494"/>
                  <a:gd name="T28" fmla="*/ 758 w 10719"/>
                  <a:gd name="T29" fmla="*/ 2714 h 6494"/>
                  <a:gd name="T30" fmla="*/ 595 w 10719"/>
                  <a:gd name="T31" fmla="*/ 2467 h 6494"/>
                  <a:gd name="T32" fmla="*/ 442 w 10719"/>
                  <a:gd name="T33" fmla="*/ 2217 h 6494"/>
                  <a:gd name="T34" fmla="*/ 302 w 10719"/>
                  <a:gd name="T35" fmla="*/ 1966 h 6494"/>
                  <a:gd name="T36" fmla="*/ 173 w 10719"/>
                  <a:gd name="T37" fmla="*/ 1712 h 6494"/>
                  <a:gd name="T38" fmla="*/ 58 w 10719"/>
                  <a:gd name="T39" fmla="*/ 1456 h 6494"/>
                  <a:gd name="T40" fmla="*/ 4 w 10719"/>
                  <a:gd name="T41" fmla="*/ 1326 h 6494"/>
                  <a:gd name="T42" fmla="*/ 0 w 10719"/>
                  <a:gd name="T43" fmla="*/ 1301 h 6494"/>
                  <a:gd name="T44" fmla="*/ 8 w 10719"/>
                  <a:gd name="T45" fmla="*/ 1276 h 6494"/>
                  <a:gd name="T46" fmla="*/ 21 w 10719"/>
                  <a:gd name="T47" fmla="*/ 1264 h 6494"/>
                  <a:gd name="T48" fmla="*/ 45 w 10719"/>
                  <a:gd name="T49" fmla="*/ 1254 h 6494"/>
                  <a:gd name="T50" fmla="*/ 3963 w 10719"/>
                  <a:gd name="T51" fmla="*/ 31 h 6494"/>
                  <a:gd name="T52" fmla="*/ 3980 w 10719"/>
                  <a:gd name="T53" fmla="*/ 10 h 6494"/>
                  <a:gd name="T54" fmla="*/ 4006 w 10719"/>
                  <a:gd name="T55" fmla="*/ 0 h 6494"/>
                  <a:gd name="T56" fmla="*/ 4017 w 10719"/>
                  <a:gd name="T57" fmla="*/ 0 h 6494"/>
                  <a:gd name="T58" fmla="*/ 4042 w 10719"/>
                  <a:gd name="T59" fmla="*/ 10 h 6494"/>
                  <a:gd name="T60" fmla="*/ 6315 w 10719"/>
                  <a:gd name="T61" fmla="*/ 3658 h 6494"/>
                  <a:gd name="T62" fmla="*/ 7287 w 10719"/>
                  <a:gd name="T63" fmla="*/ 1294 h 6494"/>
                  <a:gd name="T64" fmla="*/ 7312 w 10719"/>
                  <a:gd name="T65" fmla="*/ 1278 h 6494"/>
                  <a:gd name="T66" fmla="*/ 10667 w 10719"/>
                  <a:gd name="T67" fmla="*/ 1274 h 6494"/>
                  <a:gd name="T68" fmla="*/ 10692 w 10719"/>
                  <a:gd name="T69" fmla="*/ 1281 h 6494"/>
                  <a:gd name="T70" fmla="*/ 10710 w 10719"/>
                  <a:gd name="T71" fmla="*/ 1298 h 6494"/>
                  <a:gd name="T72" fmla="*/ 10717 w 10719"/>
                  <a:gd name="T73" fmla="*/ 1315 h 6494"/>
                  <a:gd name="T74" fmla="*/ 10717 w 10719"/>
                  <a:gd name="T75" fmla="*/ 1340 h 6494"/>
                  <a:gd name="T76" fmla="*/ 10661 w 10719"/>
                  <a:gd name="T77" fmla="*/ 1474 h 6494"/>
                  <a:gd name="T78" fmla="*/ 10545 w 10719"/>
                  <a:gd name="T79" fmla="*/ 1729 h 6494"/>
                  <a:gd name="T80" fmla="*/ 10416 w 10719"/>
                  <a:gd name="T81" fmla="*/ 1982 h 6494"/>
                  <a:gd name="T82" fmla="*/ 10276 w 10719"/>
                  <a:gd name="T83" fmla="*/ 2232 h 6494"/>
                  <a:gd name="T84" fmla="*/ 10123 w 10719"/>
                  <a:gd name="T85" fmla="*/ 2482 h 6494"/>
                  <a:gd name="T86" fmla="*/ 9959 w 10719"/>
                  <a:gd name="T87" fmla="*/ 2728 h 6494"/>
                  <a:gd name="T88" fmla="*/ 9784 w 10719"/>
                  <a:gd name="T89" fmla="*/ 2971 h 6494"/>
                  <a:gd name="T90" fmla="*/ 9598 w 10719"/>
                  <a:gd name="T91" fmla="*/ 3213 h 6494"/>
                  <a:gd name="T92" fmla="*/ 9418 w 10719"/>
                  <a:gd name="T93" fmla="*/ 3430 h 6494"/>
                  <a:gd name="T94" fmla="*/ 9068 w 10719"/>
                  <a:gd name="T95" fmla="*/ 3818 h 6494"/>
                  <a:gd name="T96" fmla="*/ 8688 w 10719"/>
                  <a:gd name="T97" fmla="*/ 4197 h 6494"/>
                  <a:gd name="T98" fmla="*/ 8279 w 10719"/>
                  <a:gd name="T99" fmla="*/ 4568 h 6494"/>
                  <a:gd name="T100" fmla="*/ 7953 w 10719"/>
                  <a:gd name="T101" fmla="*/ 4839 h 6494"/>
                  <a:gd name="T102" fmla="*/ 7563 w 10719"/>
                  <a:gd name="T103" fmla="*/ 5141 h 6494"/>
                  <a:gd name="T104" fmla="*/ 7184 w 10719"/>
                  <a:gd name="T105" fmla="*/ 5414 h 6494"/>
                  <a:gd name="T106" fmla="*/ 6823 w 10719"/>
                  <a:gd name="T107" fmla="*/ 5656 h 6494"/>
                  <a:gd name="T108" fmla="*/ 6331 w 10719"/>
                  <a:gd name="T109" fmla="*/ 5964 h 6494"/>
                  <a:gd name="T110" fmla="*/ 5799 w 10719"/>
                  <a:gd name="T111" fmla="*/ 6267 h 6494"/>
                  <a:gd name="T112" fmla="*/ 5444 w 10719"/>
                  <a:gd name="T113" fmla="*/ 6457 h 6494"/>
                  <a:gd name="T114" fmla="*/ 5377 w 10719"/>
                  <a:gd name="T115" fmla="*/ 6492 h 649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</a:cxnLst>
                <a:rect l="0" t="0" r="r" b="b"/>
                <a:pathLst>
                  <a:path w="10719" h="6494">
                    <a:moveTo>
                      <a:pt x="5364" y="6494"/>
                    </a:moveTo>
                    <a:lnTo>
                      <a:pt x="5364" y="6494"/>
                    </a:lnTo>
                    <a:lnTo>
                      <a:pt x="5356" y="6494"/>
                    </a:lnTo>
                    <a:lnTo>
                      <a:pt x="5350" y="6492"/>
                    </a:lnTo>
                    <a:lnTo>
                      <a:pt x="5343" y="6490"/>
                    </a:lnTo>
                    <a:lnTo>
                      <a:pt x="5338" y="6487"/>
                    </a:lnTo>
                    <a:lnTo>
                      <a:pt x="5338" y="6487"/>
                    </a:lnTo>
                    <a:lnTo>
                      <a:pt x="5283" y="6457"/>
                    </a:lnTo>
                    <a:lnTo>
                      <a:pt x="5201" y="6414"/>
                    </a:lnTo>
                    <a:lnTo>
                      <a:pt x="5201" y="6414"/>
                    </a:lnTo>
                    <a:lnTo>
                      <a:pt x="5031" y="6323"/>
                    </a:lnTo>
                    <a:lnTo>
                      <a:pt x="4927" y="6266"/>
                    </a:lnTo>
                    <a:lnTo>
                      <a:pt x="4809" y="6201"/>
                    </a:lnTo>
                    <a:lnTo>
                      <a:pt x="4680" y="6129"/>
                    </a:lnTo>
                    <a:lnTo>
                      <a:pt x="4542" y="6049"/>
                    </a:lnTo>
                    <a:lnTo>
                      <a:pt x="4394" y="5962"/>
                    </a:lnTo>
                    <a:lnTo>
                      <a:pt x="4236" y="5866"/>
                    </a:lnTo>
                    <a:lnTo>
                      <a:pt x="4071" y="5764"/>
                    </a:lnTo>
                    <a:lnTo>
                      <a:pt x="3986" y="5710"/>
                    </a:lnTo>
                    <a:lnTo>
                      <a:pt x="3899" y="5654"/>
                    </a:lnTo>
                    <a:lnTo>
                      <a:pt x="3811" y="5595"/>
                    </a:lnTo>
                    <a:lnTo>
                      <a:pt x="3721" y="5535"/>
                    </a:lnTo>
                    <a:lnTo>
                      <a:pt x="3631" y="5473"/>
                    </a:lnTo>
                    <a:lnTo>
                      <a:pt x="3538" y="5410"/>
                    </a:lnTo>
                    <a:lnTo>
                      <a:pt x="3444" y="5345"/>
                    </a:lnTo>
                    <a:lnTo>
                      <a:pt x="3350" y="5277"/>
                    </a:lnTo>
                    <a:lnTo>
                      <a:pt x="3254" y="5208"/>
                    </a:lnTo>
                    <a:lnTo>
                      <a:pt x="3157" y="5136"/>
                    </a:lnTo>
                    <a:lnTo>
                      <a:pt x="3060" y="5063"/>
                    </a:lnTo>
                    <a:lnTo>
                      <a:pt x="2963" y="4988"/>
                    </a:lnTo>
                    <a:lnTo>
                      <a:pt x="2865" y="4912"/>
                    </a:lnTo>
                    <a:lnTo>
                      <a:pt x="2767" y="4833"/>
                    </a:lnTo>
                    <a:lnTo>
                      <a:pt x="2767" y="4833"/>
                    </a:lnTo>
                    <a:lnTo>
                      <a:pt x="2656" y="4743"/>
                    </a:lnTo>
                    <a:lnTo>
                      <a:pt x="2547" y="4653"/>
                    </a:lnTo>
                    <a:lnTo>
                      <a:pt x="2440" y="4561"/>
                    </a:lnTo>
                    <a:lnTo>
                      <a:pt x="2336" y="4469"/>
                    </a:lnTo>
                    <a:lnTo>
                      <a:pt x="2232" y="4376"/>
                    </a:lnTo>
                    <a:lnTo>
                      <a:pt x="2130" y="4283"/>
                    </a:lnTo>
                    <a:lnTo>
                      <a:pt x="2031" y="4189"/>
                    </a:lnTo>
                    <a:lnTo>
                      <a:pt x="1933" y="4094"/>
                    </a:lnTo>
                    <a:lnTo>
                      <a:pt x="1837" y="3999"/>
                    </a:lnTo>
                    <a:lnTo>
                      <a:pt x="1742" y="3904"/>
                    </a:lnTo>
                    <a:lnTo>
                      <a:pt x="1650" y="3808"/>
                    </a:lnTo>
                    <a:lnTo>
                      <a:pt x="1559" y="3711"/>
                    </a:lnTo>
                    <a:lnTo>
                      <a:pt x="1471" y="3614"/>
                    </a:lnTo>
                    <a:lnTo>
                      <a:pt x="1384" y="3516"/>
                    </a:lnTo>
                    <a:lnTo>
                      <a:pt x="1300" y="3418"/>
                    </a:lnTo>
                    <a:lnTo>
                      <a:pt x="1217" y="3320"/>
                    </a:lnTo>
                    <a:lnTo>
                      <a:pt x="1217" y="3320"/>
                    </a:lnTo>
                    <a:lnTo>
                      <a:pt x="1168" y="3260"/>
                    </a:lnTo>
                    <a:lnTo>
                      <a:pt x="1120" y="3201"/>
                    </a:lnTo>
                    <a:lnTo>
                      <a:pt x="1072" y="3141"/>
                    </a:lnTo>
                    <a:lnTo>
                      <a:pt x="1024" y="3080"/>
                    </a:lnTo>
                    <a:lnTo>
                      <a:pt x="978" y="3020"/>
                    </a:lnTo>
                    <a:lnTo>
                      <a:pt x="933" y="2959"/>
                    </a:lnTo>
                    <a:lnTo>
                      <a:pt x="888" y="2898"/>
                    </a:lnTo>
                    <a:lnTo>
                      <a:pt x="844" y="2837"/>
                    </a:lnTo>
                    <a:lnTo>
                      <a:pt x="801" y="2776"/>
                    </a:lnTo>
                    <a:lnTo>
                      <a:pt x="758" y="2714"/>
                    </a:lnTo>
                    <a:lnTo>
                      <a:pt x="716" y="2652"/>
                    </a:lnTo>
                    <a:lnTo>
                      <a:pt x="675" y="2591"/>
                    </a:lnTo>
                    <a:lnTo>
                      <a:pt x="635" y="2529"/>
                    </a:lnTo>
                    <a:lnTo>
                      <a:pt x="595" y="2467"/>
                    </a:lnTo>
                    <a:lnTo>
                      <a:pt x="556" y="2405"/>
                    </a:lnTo>
                    <a:lnTo>
                      <a:pt x="517" y="2342"/>
                    </a:lnTo>
                    <a:lnTo>
                      <a:pt x="479" y="2280"/>
                    </a:lnTo>
                    <a:lnTo>
                      <a:pt x="442" y="2217"/>
                    </a:lnTo>
                    <a:lnTo>
                      <a:pt x="407" y="2155"/>
                    </a:lnTo>
                    <a:lnTo>
                      <a:pt x="371" y="2092"/>
                    </a:lnTo>
                    <a:lnTo>
                      <a:pt x="337" y="2028"/>
                    </a:lnTo>
                    <a:lnTo>
                      <a:pt x="302" y="1966"/>
                    </a:lnTo>
                    <a:lnTo>
                      <a:pt x="270" y="1902"/>
                    </a:lnTo>
                    <a:lnTo>
                      <a:pt x="236" y="1839"/>
                    </a:lnTo>
                    <a:lnTo>
                      <a:pt x="205" y="1775"/>
                    </a:lnTo>
                    <a:lnTo>
                      <a:pt x="173" y="1712"/>
                    </a:lnTo>
                    <a:lnTo>
                      <a:pt x="144" y="1648"/>
                    </a:lnTo>
                    <a:lnTo>
                      <a:pt x="114" y="1584"/>
                    </a:lnTo>
                    <a:lnTo>
                      <a:pt x="86" y="1519"/>
                    </a:lnTo>
                    <a:lnTo>
                      <a:pt x="58" y="1456"/>
                    </a:lnTo>
                    <a:lnTo>
                      <a:pt x="31" y="1392"/>
                    </a:lnTo>
                    <a:lnTo>
                      <a:pt x="4" y="1327"/>
                    </a:lnTo>
                    <a:lnTo>
                      <a:pt x="4" y="1326"/>
                    </a:lnTo>
                    <a:lnTo>
                      <a:pt x="4" y="1326"/>
                    </a:lnTo>
                    <a:lnTo>
                      <a:pt x="2" y="1320"/>
                    </a:lnTo>
                    <a:lnTo>
                      <a:pt x="0" y="1313"/>
                    </a:lnTo>
                    <a:lnTo>
                      <a:pt x="0" y="1308"/>
                    </a:lnTo>
                    <a:lnTo>
                      <a:pt x="0" y="1301"/>
                    </a:lnTo>
                    <a:lnTo>
                      <a:pt x="1" y="1295"/>
                    </a:lnTo>
                    <a:lnTo>
                      <a:pt x="2" y="1288"/>
                    </a:lnTo>
                    <a:lnTo>
                      <a:pt x="5" y="1283"/>
                    </a:lnTo>
                    <a:lnTo>
                      <a:pt x="8" y="1276"/>
                    </a:lnTo>
                    <a:lnTo>
                      <a:pt x="8" y="1276"/>
                    </a:lnTo>
                    <a:lnTo>
                      <a:pt x="11" y="1272"/>
                    </a:lnTo>
                    <a:lnTo>
                      <a:pt x="16" y="1267"/>
                    </a:lnTo>
                    <a:lnTo>
                      <a:pt x="21" y="1264"/>
                    </a:lnTo>
                    <a:lnTo>
                      <a:pt x="27" y="1260"/>
                    </a:lnTo>
                    <a:lnTo>
                      <a:pt x="32" y="1257"/>
                    </a:lnTo>
                    <a:lnTo>
                      <a:pt x="38" y="1255"/>
                    </a:lnTo>
                    <a:lnTo>
                      <a:pt x="45" y="1254"/>
                    </a:lnTo>
                    <a:lnTo>
                      <a:pt x="51" y="1254"/>
                    </a:lnTo>
                    <a:lnTo>
                      <a:pt x="3445" y="1254"/>
                    </a:lnTo>
                    <a:lnTo>
                      <a:pt x="3963" y="31"/>
                    </a:lnTo>
                    <a:lnTo>
                      <a:pt x="3963" y="31"/>
                    </a:lnTo>
                    <a:lnTo>
                      <a:pt x="3966" y="25"/>
                    </a:lnTo>
                    <a:lnTo>
                      <a:pt x="3971" y="19"/>
                    </a:lnTo>
                    <a:lnTo>
                      <a:pt x="3975" y="14"/>
                    </a:lnTo>
                    <a:lnTo>
                      <a:pt x="3980" y="10"/>
                    </a:lnTo>
                    <a:lnTo>
                      <a:pt x="3987" y="5"/>
                    </a:lnTo>
                    <a:lnTo>
                      <a:pt x="3993" y="3"/>
                    </a:lnTo>
                    <a:lnTo>
                      <a:pt x="4000" y="1"/>
                    </a:lnTo>
                    <a:lnTo>
                      <a:pt x="4006" y="0"/>
                    </a:lnTo>
                    <a:lnTo>
                      <a:pt x="4006" y="0"/>
                    </a:lnTo>
                    <a:lnTo>
                      <a:pt x="4011" y="0"/>
                    </a:lnTo>
                    <a:lnTo>
                      <a:pt x="4011" y="0"/>
                    </a:lnTo>
                    <a:lnTo>
                      <a:pt x="4017" y="0"/>
                    </a:lnTo>
                    <a:lnTo>
                      <a:pt x="4024" y="1"/>
                    </a:lnTo>
                    <a:lnTo>
                      <a:pt x="4030" y="3"/>
                    </a:lnTo>
                    <a:lnTo>
                      <a:pt x="4036" y="6"/>
                    </a:lnTo>
                    <a:lnTo>
                      <a:pt x="4042" y="10"/>
                    </a:lnTo>
                    <a:lnTo>
                      <a:pt x="4046" y="14"/>
                    </a:lnTo>
                    <a:lnTo>
                      <a:pt x="4051" y="18"/>
                    </a:lnTo>
                    <a:lnTo>
                      <a:pt x="4055" y="24"/>
                    </a:lnTo>
                    <a:lnTo>
                      <a:pt x="6315" y="3658"/>
                    </a:lnTo>
                    <a:lnTo>
                      <a:pt x="7280" y="1307"/>
                    </a:lnTo>
                    <a:lnTo>
                      <a:pt x="7280" y="1307"/>
                    </a:lnTo>
                    <a:lnTo>
                      <a:pt x="7283" y="1300"/>
                    </a:lnTo>
                    <a:lnTo>
                      <a:pt x="7287" y="1294"/>
                    </a:lnTo>
                    <a:lnTo>
                      <a:pt x="7293" y="1288"/>
                    </a:lnTo>
                    <a:lnTo>
                      <a:pt x="7299" y="1284"/>
                    </a:lnTo>
                    <a:lnTo>
                      <a:pt x="7306" y="1280"/>
                    </a:lnTo>
                    <a:lnTo>
                      <a:pt x="7312" y="1278"/>
                    </a:lnTo>
                    <a:lnTo>
                      <a:pt x="7320" y="1275"/>
                    </a:lnTo>
                    <a:lnTo>
                      <a:pt x="7327" y="1274"/>
                    </a:lnTo>
                    <a:lnTo>
                      <a:pt x="10667" y="1274"/>
                    </a:lnTo>
                    <a:lnTo>
                      <a:pt x="10667" y="1274"/>
                    </a:lnTo>
                    <a:lnTo>
                      <a:pt x="10673" y="1275"/>
                    </a:lnTo>
                    <a:lnTo>
                      <a:pt x="10680" y="1276"/>
                    </a:lnTo>
                    <a:lnTo>
                      <a:pt x="10686" y="1279"/>
                    </a:lnTo>
                    <a:lnTo>
                      <a:pt x="10692" y="1281"/>
                    </a:lnTo>
                    <a:lnTo>
                      <a:pt x="10697" y="1284"/>
                    </a:lnTo>
                    <a:lnTo>
                      <a:pt x="10702" y="1288"/>
                    </a:lnTo>
                    <a:lnTo>
                      <a:pt x="10707" y="1293"/>
                    </a:lnTo>
                    <a:lnTo>
                      <a:pt x="10710" y="1298"/>
                    </a:lnTo>
                    <a:lnTo>
                      <a:pt x="10710" y="1298"/>
                    </a:lnTo>
                    <a:lnTo>
                      <a:pt x="10713" y="1303"/>
                    </a:lnTo>
                    <a:lnTo>
                      <a:pt x="10716" y="1309"/>
                    </a:lnTo>
                    <a:lnTo>
                      <a:pt x="10717" y="1315"/>
                    </a:lnTo>
                    <a:lnTo>
                      <a:pt x="10719" y="1322"/>
                    </a:lnTo>
                    <a:lnTo>
                      <a:pt x="10719" y="1327"/>
                    </a:lnTo>
                    <a:lnTo>
                      <a:pt x="10719" y="1334"/>
                    </a:lnTo>
                    <a:lnTo>
                      <a:pt x="10717" y="1340"/>
                    </a:lnTo>
                    <a:lnTo>
                      <a:pt x="10715" y="1347"/>
                    </a:lnTo>
                    <a:lnTo>
                      <a:pt x="10715" y="1347"/>
                    </a:lnTo>
                    <a:lnTo>
                      <a:pt x="10688" y="1410"/>
                    </a:lnTo>
                    <a:lnTo>
                      <a:pt x="10661" y="1474"/>
                    </a:lnTo>
                    <a:lnTo>
                      <a:pt x="10633" y="1538"/>
                    </a:lnTo>
                    <a:lnTo>
                      <a:pt x="10604" y="1602"/>
                    </a:lnTo>
                    <a:lnTo>
                      <a:pt x="10575" y="1665"/>
                    </a:lnTo>
                    <a:lnTo>
                      <a:pt x="10545" y="1729"/>
                    </a:lnTo>
                    <a:lnTo>
                      <a:pt x="10513" y="1792"/>
                    </a:lnTo>
                    <a:lnTo>
                      <a:pt x="10482" y="1855"/>
                    </a:lnTo>
                    <a:lnTo>
                      <a:pt x="10450" y="1919"/>
                    </a:lnTo>
                    <a:lnTo>
                      <a:pt x="10416" y="1982"/>
                    </a:lnTo>
                    <a:lnTo>
                      <a:pt x="10382" y="2044"/>
                    </a:lnTo>
                    <a:lnTo>
                      <a:pt x="10347" y="2107"/>
                    </a:lnTo>
                    <a:lnTo>
                      <a:pt x="10311" y="2170"/>
                    </a:lnTo>
                    <a:lnTo>
                      <a:pt x="10276" y="2232"/>
                    </a:lnTo>
                    <a:lnTo>
                      <a:pt x="10239" y="2295"/>
                    </a:lnTo>
                    <a:lnTo>
                      <a:pt x="10201" y="2358"/>
                    </a:lnTo>
                    <a:lnTo>
                      <a:pt x="10162" y="2419"/>
                    </a:lnTo>
                    <a:lnTo>
                      <a:pt x="10123" y="2482"/>
                    </a:lnTo>
                    <a:lnTo>
                      <a:pt x="10084" y="2543"/>
                    </a:lnTo>
                    <a:lnTo>
                      <a:pt x="10042" y="2605"/>
                    </a:lnTo>
                    <a:lnTo>
                      <a:pt x="10001" y="2666"/>
                    </a:lnTo>
                    <a:lnTo>
                      <a:pt x="9959" y="2728"/>
                    </a:lnTo>
                    <a:lnTo>
                      <a:pt x="9917" y="2788"/>
                    </a:lnTo>
                    <a:lnTo>
                      <a:pt x="9873" y="2850"/>
                    </a:lnTo>
                    <a:lnTo>
                      <a:pt x="9830" y="2911"/>
                    </a:lnTo>
                    <a:lnTo>
                      <a:pt x="9784" y="2971"/>
                    </a:lnTo>
                    <a:lnTo>
                      <a:pt x="9739" y="3033"/>
                    </a:lnTo>
                    <a:lnTo>
                      <a:pt x="9693" y="3092"/>
                    </a:lnTo>
                    <a:lnTo>
                      <a:pt x="9646" y="3152"/>
                    </a:lnTo>
                    <a:lnTo>
                      <a:pt x="9598" y="3213"/>
                    </a:lnTo>
                    <a:lnTo>
                      <a:pt x="9550" y="3272"/>
                    </a:lnTo>
                    <a:lnTo>
                      <a:pt x="9500" y="3332"/>
                    </a:lnTo>
                    <a:lnTo>
                      <a:pt x="9500" y="3332"/>
                    </a:lnTo>
                    <a:lnTo>
                      <a:pt x="9418" y="3430"/>
                    </a:lnTo>
                    <a:lnTo>
                      <a:pt x="9333" y="3527"/>
                    </a:lnTo>
                    <a:lnTo>
                      <a:pt x="9247" y="3624"/>
                    </a:lnTo>
                    <a:lnTo>
                      <a:pt x="9158" y="3722"/>
                    </a:lnTo>
                    <a:lnTo>
                      <a:pt x="9068" y="3818"/>
                    </a:lnTo>
                    <a:lnTo>
                      <a:pt x="8975" y="3913"/>
                    </a:lnTo>
                    <a:lnTo>
                      <a:pt x="8881" y="4009"/>
                    </a:lnTo>
                    <a:lnTo>
                      <a:pt x="8785" y="4103"/>
                    </a:lnTo>
                    <a:lnTo>
                      <a:pt x="8688" y="4197"/>
                    </a:lnTo>
                    <a:lnTo>
                      <a:pt x="8588" y="4291"/>
                    </a:lnTo>
                    <a:lnTo>
                      <a:pt x="8486" y="4384"/>
                    </a:lnTo>
                    <a:lnTo>
                      <a:pt x="8384" y="4477"/>
                    </a:lnTo>
                    <a:lnTo>
                      <a:pt x="8279" y="4568"/>
                    </a:lnTo>
                    <a:lnTo>
                      <a:pt x="8172" y="4659"/>
                    </a:lnTo>
                    <a:lnTo>
                      <a:pt x="8063" y="4750"/>
                    </a:lnTo>
                    <a:lnTo>
                      <a:pt x="7953" y="4839"/>
                    </a:lnTo>
                    <a:lnTo>
                      <a:pt x="7953" y="4839"/>
                    </a:lnTo>
                    <a:lnTo>
                      <a:pt x="7854" y="4917"/>
                    </a:lnTo>
                    <a:lnTo>
                      <a:pt x="7757" y="4994"/>
                    </a:lnTo>
                    <a:lnTo>
                      <a:pt x="7660" y="5068"/>
                    </a:lnTo>
                    <a:lnTo>
                      <a:pt x="7563" y="5141"/>
                    </a:lnTo>
                    <a:lnTo>
                      <a:pt x="7467" y="5212"/>
                    </a:lnTo>
                    <a:lnTo>
                      <a:pt x="7372" y="5281"/>
                    </a:lnTo>
                    <a:lnTo>
                      <a:pt x="7278" y="5348"/>
                    </a:lnTo>
                    <a:lnTo>
                      <a:pt x="7184" y="5414"/>
                    </a:lnTo>
                    <a:lnTo>
                      <a:pt x="7092" y="5477"/>
                    </a:lnTo>
                    <a:lnTo>
                      <a:pt x="7001" y="5538"/>
                    </a:lnTo>
                    <a:lnTo>
                      <a:pt x="6912" y="5599"/>
                    </a:lnTo>
                    <a:lnTo>
                      <a:pt x="6823" y="5656"/>
                    </a:lnTo>
                    <a:lnTo>
                      <a:pt x="6737" y="5712"/>
                    </a:lnTo>
                    <a:lnTo>
                      <a:pt x="6651" y="5766"/>
                    </a:lnTo>
                    <a:lnTo>
                      <a:pt x="6487" y="5869"/>
                    </a:lnTo>
                    <a:lnTo>
                      <a:pt x="6331" y="5964"/>
                    </a:lnTo>
                    <a:lnTo>
                      <a:pt x="6183" y="6050"/>
                    </a:lnTo>
                    <a:lnTo>
                      <a:pt x="6044" y="6130"/>
                    </a:lnTo>
                    <a:lnTo>
                      <a:pt x="5916" y="6202"/>
                    </a:lnTo>
                    <a:lnTo>
                      <a:pt x="5799" y="6267"/>
                    </a:lnTo>
                    <a:lnTo>
                      <a:pt x="5695" y="6323"/>
                    </a:lnTo>
                    <a:lnTo>
                      <a:pt x="5526" y="6414"/>
                    </a:lnTo>
                    <a:lnTo>
                      <a:pt x="5526" y="6414"/>
                    </a:lnTo>
                    <a:lnTo>
                      <a:pt x="5444" y="6457"/>
                    </a:lnTo>
                    <a:lnTo>
                      <a:pt x="5390" y="6487"/>
                    </a:lnTo>
                    <a:lnTo>
                      <a:pt x="5390" y="6487"/>
                    </a:lnTo>
                    <a:lnTo>
                      <a:pt x="5383" y="6490"/>
                    </a:lnTo>
                    <a:lnTo>
                      <a:pt x="5377" y="6492"/>
                    </a:lnTo>
                    <a:lnTo>
                      <a:pt x="5370" y="6494"/>
                    </a:lnTo>
                    <a:lnTo>
                      <a:pt x="5364" y="6494"/>
                    </a:lnTo>
                    <a:lnTo>
                      <a:pt x="5364" y="6494"/>
                    </a:lnTo>
                    <a:close/>
                  </a:path>
                </a:pathLst>
              </a:custGeom>
              <a:solidFill>
                <a:srgbClr val="EF4D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pPr defTabSz="914377"/>
                <a:endParaRPr lang="ko-KR" altLang="en-US" sz="2400">
                  <a:solidFill>
                    <a:prstClr val="black"/>
                  </a:solidFill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269171403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05729206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630939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E5B6B29-7C37-4AEE-A30D-7758695D993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E5813004-478A-441D-9CC0-A4171FAC07C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0C9E9F8-8E4E-411E-98DA-97E68E7421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7A63DA9-1DDE-4C9D-A81E-78443029C9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E8B5319-0ED3-4C05-A10B-F69F70E74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400139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39093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102500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754011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1840669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1407997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20115280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61017255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42852318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7236694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1064698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676DE625-C580-4F86-A319-092D38C4237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BB2D0D-3CF8-4FA5-9EB2-7C4E21EA4873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B3AFFF76-776B-4852-B91B-5616D30116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8F420EFE-2A36-446D-9282-1D1971DD6B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869CF7B-892D-4D09-AFC8-54FAF7CB7CB8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541520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72648467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985645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01180158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8652552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4725009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p21"/>
          <p:cNvSpPr txBox="1"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7" name="Google Shape;97;p21"/>
          <p:cNvSpPr txBox="1"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853"/>
              </a:spcBef>
              <a:spcAft>
                <a:spcPts val="0"/>
              </a:spcAft>
              <a:buClr>
                <a:srgbClr val="888888"/>
              </a:buClr>
              <a:buSzPts val="4265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747"/>
              </a:spcBef>
              <a:spcAft>
                <a:spcPts val="0"/>
              </a:spcAft>
              <a:buClr>
                <a:srgbClr val="888888"/>
              </a:buClr>
              <a:buSzPts val="3735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64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98" name="Google Shape;98;p2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2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2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90517122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81416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3929524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021512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3449573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2F84284-6E8C-4757-BA56-CFB0D4215E06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5234009"/>
      </p:ext>
    </p:extLst>
  </p:cSld>
  <p:clrMapOvr>
    <a:masterClrMapping/>
  </p:clrMapOvr>
  <p:transition>
    <p:random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423450166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2326975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5769929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208677747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11436622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7631740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9027269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79658455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342193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05506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8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95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91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875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833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79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575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6709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7667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946196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3216998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47756676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41876007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23472901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3138664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1812715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423752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3992721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0967610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70515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840992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7412407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89333202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0532145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642081654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87259073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0931919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29963039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175868639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80399548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27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27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8" name="Google Shape;108;p27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9" name="Google Shape;109;p27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0" name="Google Shape;110;p27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2754572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5333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1867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48445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16115878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4142983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899297593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6613667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5556968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87164945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55184351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0415201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200152"/>
            <a:ext cx="5384800" cy="3394075"/>
          </a:xfrm>
        </p:spPr>
        <p:txBody>
          <a:bodyPr/>
          <a:lstStyle>
            <a:lvl1pPr>
              <a:defRPr sz="3733"/>
            </a:lvl1pPr>
            <a:lvl2pPr>
              <a:defRPr sz="3200"/>
            </a:lvl2pPr>
            <a:lvl3pPr>
              <a:defRPr sz="2667"/>
            </a:lvl3pPr>
            <a:lvl4pPr>
              <a:defRPr sz="2400"/>
            </a:lvl4pPr>
            <a:lvl5pPr>
              <a:defRPr sz="2400"/>
            </a:lvl5pPr>
            <a:lvl6pPr>
              <a:defRPr sz="2400"/>
            </a:lvl6pPr>
            <a:lvl7pPr>
              <a:defRPr sz="2400"/>
            </a:lvl7pPr>
            <a:lvl8pPr>
              <a:defRPr sz="2400"/>
            </a:lvl8pPr>
            <a:lvl9pPr>
              <a:defRPr sz="2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5530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.png"/><Relationship Id="rId4" Type="http://schemas.openxmlformats.org/officeDocument/2006/relationships/image" Target="../media/image4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3.xml"/><Relationship Id="rId13" Type="http://schemas.openxmlformats.org/officeDocument/2006/relationships/slideLayout" Target="../slideLayouts/slideLayout18.xml"/><Relationship Id="rId18" Type="http://schemas.openxmlformats.org/officeDocument/2006/relationships/slideLayout" Target="../slideLayouts/slideLayout23.xml"/><Relationship Id="rId3" Type="http://schemas.openxmlformats.org/officeDocument/2006/relationships/slideLayout" Target="../slideLayouts/slideLayout8.xml"/><Relationship Id="rId21" Type="http://schemas.openxmlformats.org/officeDocument/2006/relationships/slideLayout" Target="../slideLayouts/slideLayout26.xml"/><Relationship Id="rId7" Type="http://schemas.openxmlformats.org/officeDocument/2006/relationships/slideLayout" Target="../slideLayouts/slideLayout12.xml"/><Relationship Id="rId12" Type="http://schemas.openxmlformats.org/officeDocument/2006/relationships/slideLayout" Target="../slideLayouts/slideLayout17.xml"/><Relationship Id="rId17" Type="http://schemas.openxmlformats.org/officeDocument/2006/relationships/slideLayout" Target="../slideLayouts/slideLayout22.xml"/><Relationship Id="rId2" Type="http://schemas.openxmlformats.org/officeDocument/2006/relationships/slideLayout" Target="../slideLayouts/slideLayout7.xml"/><Relationship Id="rId16" Type="http://schemas.openxmlformats.org/officeDocument/2006/relationships/slideLayout" Target="../slideLayouts/slideLayout21.xml"/><Relationship Id="rId20" Type="http://schemas.openxmlformats.org/officeDocument/2006/relationships/slideLayout" Target="../slideLayouts/slideLayout25.xml"/><Relationship Id="rId1" Type="http://schemas.openxmlformats.org/officeDocument/2006/relationships/slideLayout" Target="../slideLayouts/slideLayout6.xml"/><Relationship Id="rId6" Type="http://schemas.openxmlformats.org/officeDocument/2006/relationships/slideLayout" Target="../slideLayouts/slideLayout11.xml"/><Relationship Id="rId11" Type="http://schemas.openxmlformats.org/officeDocument/2006/relationships/slideLayout" Target="../slideLayouts/slideLayout16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0.xml"/><Relationship Id="rId15" Type="http://schemas.openxmlformats.org/officeDocument/2006/relationships/slideLayout" Target="../slideLayouts/slideLayout20.xml"/><Relationship Id="rId23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5.xml"/><Relationship Id="rId19" Type="http://schemas.openxmlformats.org/officeDocument/2006/relationships/slideLayout" Target="../slideLayouts/slideLayout24.xml"/><Relationship Id="rId4" Type="http://schemas.openxmlformats.org/officeDocument/2006/relationships/slideLayout" Target="../slideLayouts/slideLayout9.xml"/><Relationship Id="rId9" Type="http://schemas.openxmlformats.org/officeDocument/2006/relationships/slideLayout" Target="../slideLayouts/slideLayout14.xml"/><Relationship Id="rId14" Type="http://schemas.openxmlformats.org/officeDocument/2006/relationships/slideLayout" Target="../slideLayouts/slideLayout19.xml"/><Relationship Id="rId22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41.xml"/><Relationship Id="rId18" Type="http://schemas.openxmlformats.org/officeDocument/2006/relationships/slideLayout" Target="../slideLayouts/slideLayout46.xml"/><Relationship Id="rId26" Type="http://schemas.openxmlformats.org/officeDocument/2006/relationships/slideLayout" Target="../slideLayouts/slideLayout54.xml"/><Relationship Id="rId39" Type="http://schemas.openxmlformats.org/officeDocument/2006/relationships/slideLayout" Target="../slideLayouts/slideLayout67.xml"/><Relationship Id="rId21" Type="http://schemas.openxmlformats.org/officeDocument/2006/relationships/slideLayout" Target="../slideLayouts/slideLayout49.xml"/><Relationship Id="rId34" Type="http://schemas.openxmlformats.org/officeDocument/2006/relationships/slideLayout" Target="../slideLayouts/slideLayout62.xml"/><Relationship Id="rId42" Type="http://schemas.openxmlformats.org/officeDocument/2006/relationships/slideLayout" Target="../slideLayouts/slideLayout70.xml"/><Relationship Id="rId47" Type="http://schemas.openxmlformats.org/officeDocument/2006/relationships/slideLayout" Target="../slideLayouts/slideLayout75.xml"/><Relationship Id="rId50" Type="http://schemas.openxmlformats.org/officeDocument/2006/relationships/slideLayout" Target="../slideLayouts/slideLayout78.xml"/><Relationship Id="rId55" Type="http://schemas.openxmlformats.org/officeDocument/2006/relationships/slideLayout" Target="../slideLayouts/slideLayout83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5" Type="http://schemas.openxmlformats.org/officeDocument/2006/relationships/slideLayout" Target="../slideLayouts/slideLayout53.xml"/><Relationship Id="rId33" Type="http://schemas.openxmlformats.org/officeDocument/2006/relationships/slideLayout" Target="../slideLayouts/slideLayout61.xml"/><Relationship Id="rId38" Type="http://schemas.openxmlformats.org/officeDocument/2006/relationships/slideLayout" Target="../slideLayouts/slideLayout66.xml"/><Relationship Id="rId46" Type="http://schemas.openxmlformats.org/officeDocument/2006/relationships/slideLayout" Target="../slideLayouts/slideLayout74.xml"/><Relationship Id="rId59" Type="http://schemas.openxmlformats.org/officeDocument/2006/relationships/slideLayout" Target="../slideLayouts/slideLayout87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20" Type="http://schemas.openxmlformats.org/officeDocument/2006/relationships/slideLayout" Target="../slideLayouts/slideLayout48.xml"/><Relationship Id="rId29" Type="http://schemas.openxmlformats.org/officeDocument/2006/relationships/slideLayout" Target="../slideLayouts/slideLayout57.xml"/><Relationship Id="rId41" Type="http://schemas.openxmlformats.org/officeDocument/2006/relationships/slideLayout" Target="../slideLayouts/slideLayout69.xml"/><Relationship Id="rId54" Type="http://schemas.openxmlformats.org/officeDocument/2006/relationships/slideLayout" Target="../slideLayouts/slideLayout82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24" Type="http://schemas.openxmlformats.org/officeDocument/2006/relationships/slideLayout" Target="../slideLayouts/slideLayout52.xml"/><Relationship Id="rId32" Type="http://schemas.openxmlformats.org/officeDocument/2006/relationships/slideLayout" Target="../slideLayouts/slideLayout60.xml"/><Relationship Id="rId37" Type="http://schemas.openxmlformats.org/officeDocument/2006/relationships/slideLayout" Target="../slideLayouts/slideLayout65.xml"/><Relationship Id="rId40" Type="http://schemas.openxmlformats.org/officeDocument/2006/relationships/slideLayout" Target="../slideLayouts/slideLayout68.xml"/><Relationship Id="rId45" Type="http://schemas.openxmlformats.org/officeDocument/2006/relationships/slideLayout" Target="../slideLayouts/slideLayout73.xml"/><Relationship Id="rId53" Type="http://schemas.openxmlformats.org/officeDocument/2006/relationships/slideLayout" Target="../slideLayouts/slideLayout81.xml"/><Relationship Id="rId58" Type="http://schemas.openxmlformats.org/officeDocument/2006/relationships/slideLayout" Target="../slideLayouts/slideLayout86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23" Type="http://schemas.openxmlformats.org/officeDocument/2006/relationships/slideLayout" Target="../slideLayouts/slideLayout51.xml"/><Relationship Id="rId28" Type="http://schemas.openxmlformats.org/officeDocument/2006/relationships/slideLayout" Target="../slideLayouts/slideLayout56.xml"/><Relationship Id="rId36" Type="http://schemas.openxmlformats.org/officeDocument/2006/relationships/slideLayout" Target="../slideLayouts/slideLayout64.xml"/><Relationship Id="rId49" Type="http://schemas.openxmlformats.org/officeDocument/2006/relationships/slideLayout" Target="../slideLayouts/slideLayout77.xml"/><Relationship Id="rId57" Type="http://schemas.openxmlformats.org/officeDocument/2006/relationships/slideLayout" Target="../slideLayouts/slideLayout85.xml"/><Relationship Id="rId10" Type="http://schemas.openxmlformats.org/officeDocument/2006/relationships/slideLayout" Target="../slideLayouts/slideLayout38.xml"/><Relationship Id="rId19" Type="http://schemas.openxmlformats.org/officeDocument/2006/relationships/slideLayout" Target="../slideLayouts/slideLayout47.xml"/><Relationship Id="rId31" Type="http://schemas.openxmlformats.org/officeDocument/2006/relationships/slideLayout" Target="../slideLayouts/slideLayout59.xml"/><Relationship Id="rId44" Type="http://schemas.openxmlformats.org/officeDocument/2006/relationships/slideLayout" Target="../slideLayouts/slideLayout72.xml"/><Relationship Id="rId52" Type="http://schemas.openxmlformats.org/officeDocument/2006/relationships/slideLayout" Target="../slideLayouts/slideLayout80.xml"/><Relationship Id="rId60" Type="http://schemas.openxmlformats.org/officeDocument/2006/relationships/theme" Target="../theme/theme4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Relationship Id="rId22" Type="http://schemas.openxmlformats.org/officeDocument/2006/relationships/slideLayout" Target="../slideLayouts/slideLayout50.xml"/><Relationship Id="rId27" Type="http://schemas.openxmlformats.org/officeDocument/2006/relationships/slideLayout" Target="../slideLayouts/slideLayout55.xml"/><Relationship Id="rId30" Type="http://schemas.openxmlformats.org/officeDocument/2006/relationships/slideLayout" Target="../slideLayouts/slideLayout58.xml"/><Relationship Id="rId35" Type="http://schemas.openxmlformats.org/officeDocument/2006/relationships/slideLayout" Target="../slideLayouts/slideLayout63.xml"/><Relationship Id="rId43" Type="http://schemas.openxmlformats.org/officeDocument/2006/relationships/slideLayout" Target="../slideLayouts/slideLayout71.xml"/><Relationship Id="rId48" Type="http://schemas.openxmlformats.org/officeDocument/2006/relationships/slideLayout" Target="../slideLayouts/slideLayout76.xml"/><Relationship Id="rId56" Type="http://schemas.openxmlformats.org/officeDocument/2006/relationships/slideLayout" Target="../slideLayouts/slideLayout84.xml"/><Relationship Id="rId8" Type="http://schemas.openxmlformats.org/officeDocument/2006/relationships/slideLayout" Target="../slideLayouts/slideLayout36.xml"/><Relationship Id="rId51" Type="http://schemas.openxmlformats.org/officeDocument/2006/relationships/slideLayout" Target="../slideLayouts/slideLayout79.xml"/><Relationship Id="rId3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7AE86FC2-AC35-49D3-A6AF-875F93D563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6F60372-5458-4399-B0CC-B05EF8C858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DEF0720-46E9-4033-A1B8-3C6472B2E64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59BB2D0D-3CF8-4FA5-9EB2-7C4E21EA4873}" type="datetimeFigureOut">
              <a:rPr lang="zh-CN" altLang="en-US" smtClean="0"/>
              <a:pPr/>
              <a:t>2022/7/23</a:t>
            </a:fld>
            <a:endParaRPr lang="zh-CN" altLang="en-US" dirty="0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4FDA6D-459A-4C74-900B-7007765D7C5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EACE33C-BB66-4D79-8354-2C8CAB12A89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杨任东竹石体-Medium" panose="02000000000000000000" pitchFamily="2" charset="-122"/>
                <a:ea typeface="杨任东竹石体-Medium" panose="02000000000000000000" pitchFamily="2" charset="-122"/>
              </a:defRPr>
            </a:lvl1pPr>
          </a:lstStyle>
          <a:p>
            <a:fld id="{7869CF7B-892D-4D09-AFC8-54FAF7CB7CB8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grpSp>
        <p:nvGrpSpPr>
          <p:cNvPr id="7" name="组合 6">
            <a:extLst>
              <a:ext uri="{FF2B5EF4-FFF2-40B4-BE49-F238E27FC236}">
                <a16:creationId xmlns:a16="http://schemas.microsoft.com/office/drawing/2014/main" id="{8AE5BF04-7D75-4A90-B224-707E8A81A10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6D5C2C1-1B3D-4DE0-A404-CB371BC49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12192000" cy="4445000"/>
            </a:xfrm>
            <a:prstGeom prst="rect">
              <a:avLst/>
            </a:prstGeom>
          </p:spPr>
        </p:pic>
        <p:pic>
          <p:nvPicPr>
            <p:cNvPr id="9" name="图片 8">
              <a:extLst>
                <a:ext uri="{FF2B5EF4-FFF2-40B4-BE49-F238E27FC236}">
                  <a16:creationId xmlns:a16="http://schemas.microsoft.com/office/drawing/2014/main" id="{46AD08DF-AD5C-49D3-B968-6A48C6545F5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2413000"/>
              <a:ext cx="12192000" cy="4445000"/>
            </a:xfrm>
            <a:prstGeom prst="rect">
              <a:avLst/>
            </a:prstGeom>
          </p:spPr>
        </p:pic>
      </p:grpSp>
      <p:sp>
        <p:nvSpPr>
          <p:cNvPr id="10" name="矩形: 圆角 9">
            <a:extLst>
              <a:ext uri="{FF2B5EF4-FFF2-40B4-BE49-F238E27FC236}">
                <a16:creationId xmlns:a16="http://schemas.microsoft.com/office/drawing/2014/main" id="{998C5D6F-0112-4B92-BF4F-1A93652CE848}"/>
              </a:ext>
            </a:extLst>
          </p:cNvPr>
          <p:cNvSpPr/>
          <p:nvPr userDrawn="1"/>
        </p:nvSpPr>
        <p:spPr>
          <a:xfrm>
            <a:off x="355602" y="254000"/>
            <a:ext cx="11480798" cy="6350000"/>
          </a:xfrm>
          <a:prstGeom prst="roundRect">
            <a:avLst>
              <a:gd name="adj" fmla="val 12027"/>
            </a:avLst>
          </a:prstGeom>
          <a:solidFill>
            <a:schemeClr val="bg1">
              <a:alpha val="66000"/>
            </a:schemeClr>
          </a:solidFill>
          <a:ln w="50800">
            <a:solidFill>
              <a:srgbClr val="FDB5A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杨任东竹石体-Medium" panose="02000000000000000000" pitchFamily="2" charset="-122"/>
              <a:ea typeface="杨任东竹石体-Medium" panose="02000000000000000000" pitchFamily="2" charset="-122"/>
            </a:endParaRPr>
          </a:p>
        </p:txBody>
      </p:sp>
      <p:pic>
        <p:nvPicPr>
          <p:cNvPr id="12" name="Picture 11" descr="Shape&#10;&#10;Description automatically generated with medium confidence">
            <a:extLst>
              <a:ext uri="{FF2B5EF4-FFF2-40B4-BE49-F238E27FC236}">
                <a16:creationId xmlns:a16="http://schemas.microsoft.com/office/drawing/2014/main" id="{732106CF-24DB-4404-80B4-D983F672AF3D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647" y="365125"/>
            <a:ext cx="963632" cy="9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3745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杨任东竹石体-Medium" panose="02000000000000000000" pitchFamily="2" charset="-122"/>
          <a:ea typeface="杨任东竹石体-Medium" panose="020000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9Slide.vn - 2019">
            <a:extLst>
              <a:ext uri="{FF2B5EF4-FFF2-40B4-BE49-F238E27FC236}">
                <a16:creationId xmlns:a16="http://schemas.microsoft.com/office/drawing/2014/main" id="{3644A80B-3B48-4816-BE8B-ED3942BB539E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F84284-6E8C-4757-BA56-CFB0D4215E06}" type="datetimeFigureOut">
              <a:rPr lang="zh-CN" altLang="en-US" smtClean="0"/>
              <a:t>2022/7/23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8B9B55-1E1C-46E3-B4D8-6C6EEC41714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10" name="Picture 9" descr="Shape&#10;&#10;Description automatically generated with medium confidence">
            <a:extLst>
              <a:ext uri="{FF2B5EF4-FFF2-40B4-BE49-F238E27FC236}">
                <a16:creationId xmlns:a16="http://schemas.microsoft.com/office/drawing/2014/main" id="{A35C0C82-0F92-4155-B83A-3364CB374A16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67647" y="365125"/>
            <a:ext cx="963632" cy="9636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86449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</p:sldLayoutIdLst>
  <p:transition>
    <p:random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71E9FE30-A851-4F72-84B0-A335ABFB48D2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7/23/2022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2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4377"/>
            <a:fld id="{1F4E46AC-5224-458B-A84B-E70A631FC52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914377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9Slide.vn - 2019">
            <a:extLst>
              <a:ext uri="{FF2B5EF4-FFF2-40B4-BE49-F238E27FC236}">
                <a16:creationId xmlns:a16="http://schemas.microsoft.com/office/drawing/2014/main" id="{BD094E2D-F06E-47C1-AE9C-098FA504B3B1}"/>
              </a:ext>
            </a:extLst>
          </p:cNvPr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lIns="91440" tIns="45720" rIns="91440" bIns="45720" rtlCol="0">
            <a:spAutoFit/>
          </a:bodyPr>
          <a:lstStyle/>
          <a:p>
            <a:pPr algn="ctr" defTabSz="914377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4022956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8" r:id="rId1"/>
    <p:sldLayoutId id="2147483669" r:id="rId2"/>
    <p:sldLayoutId id="2147483670" r:id="rId3"/>
    <p:sldLayoutId id="2147483671" r:id="rId4"/>
    <p:sldLayoutId id="2147483672" r:id="rId5"/>
    <p:sldLayoutId id="2147483673" r:id="rId6"/>
    <p:sldLayoutId id="2147483674" r:id="rId7"/>
    <p:sldLayoutId id="2147483675" r:id="rId8"/>
    <p:sldLayoutId id="2147483676" r:id="rId9"/>
    <p:sldLayoutId id="2147483677" r:id="rId10"/>
    <p:sldLayoutId id="2147483678" r:id="rId11"/>
    <p:sldLayoutId id="2147483679" r:id="rId12"/>
    <p:sldLayoutId id="2147483680" r:id="rId13"/>
    <p:sldLayoutId id="2147483681" r:id="rId14"/>
    <p:sldLayoutId id="2147483682" r:id="rId15"/>
    <p:sldLayoutId id="2147483683" r:id="rId16"/>
    <p:sldLayoutId id="2147483684" r:id="rId17"/>
    <p:sldLayoutId id="2147483685" r:id="rId18"/>
    <p:sldLayoutId id="2147483686" r:id="rId19"/>
    <p:sldLayoutId id="2147483687" r:id="rId20"/>
    <p:sldLayoutId id="2147483688" r:id="rId21"/>
    <p:sldLayoutId id="2147483689" r:id="rId22"/>
    <p:sldLayoutId id="2147483690" r:id="rId23"/>
  </p:sldLayoutIdLst>
  <p:txStyles>
    <p:titleStyle>
      <a:lvl1pPr algn="ctr" defTabSz="1219170" rtl="0" eaLnBrk="1" latinLnBrk="0" hangingPunct="1"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189" indent="-457189" algn="l" defTabSz="1219170" rtl="0" eaLnBrk="1" latinLnBrk="0" hangingPunct="1">
        <a:spcBef>
          <a:spcPct val="20000"/>
        </a:spcBef>
        <a:buFont typeface="Arial" pitchFamily="34" charset="0"/>
        <a:buChar char="•"/>
        <a:defRPr sz="4267" kern="1200">
          <a:solidFill>
            <a:schemeClr val="tx1"/>
          </a:solidFill>
          <a:latin typeface="+mn-lt"/>
          <a:ea typeface="+mn-ea"/>
          <a:cs typeface="+mn-cs"/>
        </a:defRPr>
      </a:lvl1pPr>
      <a:lvl2pPr marL="990575" indent="-380990" algn="l" defTabSz="1219170" rtl="0" eaLnBrk="1" latinLnBrk="0" hangingPunct="1">
        <a:spcBef>
          <a:spcPct val="20000"/>
        </a:spcBef>
        <a:buFont typeface="Arial" pitchFamily="34" charset="0"/>
        <a:buChar char="–"/>
        <a:defRPr sz="3733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spcBef>
          <a:spcPct val="20000"/>
        </a:spcBef>
        <a:buFont typeface="Arial" pitchFamily="34" charset="0"/>
        <a:buChar char="–"/>
        <a:defRPr sz="2667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spcBef>
          <a:spcPct val="20000"/>
        </a:spcBef>
        <a:buFont typeface="Arial" pitchFamily="34" charset="0"/>
        <a:buChar char="»"/>
        <a:defRPr sz="2667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spcBef>
          <a:spcPct val="20000"/>
        </a:spcBef>
        <a:buFont typeface="Arial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0439698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  <p:sldLayoutId id="2147483707" r:id="rId16"/>
    <p:sldLayoutId id="2147483708" r:id="rId17"/>
    <p:sldLayoutId id="2147483709" r:id="rId18"/>
    <p:sldLayoutId id="2147483710" r:id="rId19"/>
    <p:sldLayoutId id="2147483711" r:id="rId20"/>
    <p:sldLayoutId id="2147483712" r:id="rId21"/>
    <p:sldLayoutId id="2147483713" r:id="rId22"/>
    <p:sldLayoutId id="2147483714" r:id="rId23"/>
    <p:sldLayoutId id="2147483715" r:id="rId24"/>
    <p:sldLayoutId id="2147483716" r:id="rId25"/>
    <p:sldLayoutId id="2147483717" r:id="rId26"/>
    <p:sldLayoutId id="2147483718" r:id="rId27"/>
    <p:sldLayoutId id="2147483719" r:id="rId28"/>
    <p:sldLayoutId id="2147483720" r:id="rId29"/>
    <p:sldLayoutId id="2147483721" r:id="rId30"/>
    <p:sldLayoutId id="2147483722" r:id="rId31"/>
    <p:sldLayoutId id="2147483723" r:id="rId32"/>
    <p:sldLayoutId id="2147483724" r:id="rId33"/>
    <p:sldLayoutId id="2147483725" r:id="rId34"/>
    <p:sldLayoutId id="2147483726" r:id="rId35"/>
    <p:sldLayoutId id="2147483727" r:id="rId36"/>
    <p:sldLayoutId id="2147483728" r:id="rId37"/>
    <p:sldLayoutId id="2147483729" r:id="rId38"/>
    <p:sldLayoutId id="2147483730" r:id="rId39"/>
    <p:sldLayoutId id="2147483731" r:id="rId40"/>
    <p:sldLayoutId id="2147483732" r:id="rId41"/>
    <p:sldLayoutId id="2147483733" r:id="rId42"/>
    <p:sldLayoutId id="2147483734" r:id="rId43"/>
    <p:sldLayoutId id="2147483735" r:id="rId44"/>
    <p:sldLayoutId id="2147483736" r:id="rId45"/>
    <p:sldLayoutId id="2147483737" r:id="rId46"/>
    <p:sldLayoutId id="2147483738" r:id="rId47"/>
    <p:sldLayoutId id="2147483739" r:id="rId48"/>
    <p:sldLayoutId id="2147483740" r:id="rId49"/>
    <p:sldLayoutId id="2147483741" r:id="rId50"/>
    <p:sldLayoutId id="2147483742" r:id="rId51"/>
    <p:sldLayoutId id="2147483743" r:id="rId52"/>
    <p:sldLayoutId id="2147483744" r:id="rId53"/>
    <p:sldLayoutId id="2147483745" r:id="rId54"/>
    <p:sldLayoutId id="2147483746" r:id="rId55"/>
    <p:sldLayoutId id="2147483747" r:id="rId56"/>
    <p:sldLayoutId id="2147483748" r:id="rId57"/>
    <p:sldLayoutId id="2147483749" r:id="rId58"/>
    <p:sldLayoutId id="2147483750" r:id="rId5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1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13" Type="http://schemas.openxmlformats.org/officeDocument/2006/relationships/image" Target="../media/image50.png"/><Relationship Id="rId3" Type="http://schemas.openxmlformats.org/officeDocument/2006/relationships/image" Target="../media/image30.jpg"/><Relationship Id="rId7" Type="http://schemas.openxmlformats.org/officeDocument/2006/relationships/image" Target="../media/image33.png"/><Relationship Id="rId12" Type="http://schemas.openxmlformats.org/officeDocument/2006/relationships/image" Target="../media/image49.gif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2.xml"/><Relationship Id="rId6" Type="http://schemas.microsoft.com/office/2007/relationships/hdphoto" Target="../media/hdphoto1.wdp"/><Relationship Id="rId11" Type="http://schemas.openxmlformats.org/officeDocument/2006/relationships/image" Target="../media/image48.gif"/><Relationship Id="rId5" Type="http://schemas.openxmlformats.org/officeDocument/2006/relationships/image" Target="../media/image31.png"/><Relationship Id="rId10" Type="http://schemas.openxmlformats.org/officeDocument/2006/relationships/image" Target="../media/image47.png"/><Relationship Id="rId4" Type="http://schemas.openxmlformats.org/officeDocument/2006/relationships/image" Target="../media/image46.gif"/><Relationship Id="rId9" Type="http://schemas.openxmlformats.org/officeDocument/2006/relationships/image" Target="../media/image34.png"/><Relationship Id="rId14" Type="http://schemas.openxmlformats.org/officeDocument/2006/relationships/image" Target="../media/image5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3.xml"/><Relationship Id="rId6" Type="http://schemas.microsoft.com/office/2007/relationships/hdphoto" Target="../media/hdphoto7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4.xml"/><Relationship Id="rId6" Type="http://schemas.openxmlformats.org/officeDocument/2006/relationships/image" Target="../media/image28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slideLayout" Target="../slideLayouts/slideLayout29.xml"/><Relationship Id="rId7" Type="http://schemas.openxmlformats.org/officeDocument/2006/relationships/image" Target="../media/image57.gif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56.gif"/><Relationship Id="rId5" Type="http://schemas.openxmlformats.org/officeDocument/2006/relationships/image" Target="../media/image55.png"/><Relationship Id="rId4" Type="http://schemas.openxmlformats.org/officeDocument/2006/relationships/image" Target="../media/image54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56.gi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2.png"/><Relationship Id="rId4" Type="http://schemas.openxmlformats.org/officeDocument/2006/relationships/notesSlide" Target="../notesSlides/notesSlide2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jpg"/><Relationship Id="rId5" Type="http://schemas.openxmlformats.org/officeDocument/2006/relationships/audio" Target="../media/audio3.wav"/><Relationship Id="rId10" Type="http://schemas.openxmlformats.org/officeDocument/2006/relationships/image" Target="../media/image60.png"/><Relationship Id="rId4" Type="http://schemas.openxmlformats.org/officeDocument/2006/relationships/audio" Target="../media/audio2.wav"/><Relationship Id="rId9" Type="http://schemas.openxmlformats.org/officeDocument/2006/relationships/image" Target="../media/image56.gi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gif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jpg"/><Relationship Id="rId11" Type="http://schemas.microsoft.com/office/2007/relationships/hdphoto" Target="../media/hdphoto8.wdp"/><Relationship Id="rId5" Type="http://schemas.openxmlformats.org/officeDocument/2006/relationships/audio" Target="../media/audio3.wav"/><Relationship Id="rId10" Type="http://schemas.openxmlformats.org/officeDocument/2006/relationships/image" Target="../media/image59.png"/><Relationship Id="rId4" Type="http://schemas.openxmlformats.org/officeDocument/2006/relationships/audio" Target="../media/audio2.wav"/><Relationship Id="rId9" Type="http://schemas.openxmlformats.org/officeDocument/2006/relationships/image" Target="../media/image56.gif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slideLayout" Target="../slideLayouts/slideLayout46.xml"/><Relationship Id="rId7" Type="http://schemas.openxmlformats.org/officeDocument/2006/relationships/image" Target="../media/image55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54.jpg"/><Relationship Id="rId5" Type="http://schemas.openxmlformats.org/officeDocument/2006/relationships/audio" Target="../media/audio3.wav"/><Relationship Id="rId10" Type="http://schemas.openxmlformats.org/officeDocument/2006/relationships/image" Target="../media/image56.gif"/><Relationship Id="rId4" Type="http://schemas.openxmlformats.org/officeDocument/2006/relationships/audio" Target="../media/audio4.wav"/><Relationship Id="rId9" Type="http://schemas.openxmlformats.org/officeDocument/2006/relationships/image" Target="../media/image57.gi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gif"/><Relationship Id="rId2" Type="http://schemas.openxmlformats.org/officeDocument/2006/relationships/image" Target="../media/image62.gif"/><Relationship Id="rId1" Type="http://schemas.openxmlformats.org/officeDocument/2006/relationships/slideLayout" Target="../slideLayouts/slideLayout46.xml"/><Relationship Id="rId4" Type="http://schemas.openxmlformats.org/officeDocument/2006/relationships/image" Target="../media/image56.gi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5.xml"/><Relationship Id="rId6" Type="http://schemas.microsoft.com/office/2007/relationships/hdphoto" Target="../media/hdphoto7.wdp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6.xml"/><Relationship Id="rId5" Type="http://schemas.openxmlformats.org/officeDocument/2006/relationships/image" Target="../media/image63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65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64.png"/><Relationship Id="rId5" Type="http://schemas.openxmlformats.org/officeDocument/2006/relationships/image" Target="../media/image28.png"/><Relationship Id="rId10" Type="http://schemas.openxmlformats.org/officeDocument/2006/relationships/image" Target="../media/image29.png"/><Relationship Id="rId4" Type="http://schemas.openxmlformats.org/officeDocument/2006/relationships/image" Target="../media/image3.png"/><Relationship Id="rId9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image" Target="../media/image3.png"/><Relationship Id="rId7" Type="http://schemas.openxmlformats.org/officeDocument/2006/relationships/image" Target="../media/image1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11" Type="http://schemas.openxmlformats.org/officeDocument/2006/relationships/image" Target="../media/image68.png"/><Relationship Id="rId5" Type="http://schemas.openxmlformats.org/officeDocument/2006/relationships/image" Target="../media/image4.png"/><Relationship Id="rId10" Type="http://schemas.openxmlformats.org/officeDocument/2006/relationships/image" Target="../media/image20.png"/><Relationship Id="rId4" Type="http://schemas.openxmlformats.org/officeDocument/2006/relationships/image" Target="../media/image15.png"/><Relationship Id="rId9" Type="http://schemas.openxmlformats.org/officeDocument/2006/relationships/image" Target="../media/image19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0.png"/><Relationship Id="rId5" Type="http://schemas.openxmlformats.org/officeDocument/2006/relationships/image" Target="../media/image19.png"/><Relationship Id="rId4" Type="http://schemas.openxmlformats.org/officeDocument/2006/relationships/image" Target="../media/image16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13" Type="http://schemas.openxmlformats.org/officeDocument/2006/relationships/image" Target="../media/image73.png"/><Relationship Id="rId3" Type="http://schemas.openxmlformats.org/officeDocument/2006/relationships/image" Target="../media/image72.png"/><Relationship Id="rId7" Type="http://schemas.openxmlformats.org/officeDocument/2006/relationships/image" Target="../media/image18.png"/><Relationship Id="rId12" Type="http://schemas.openxmlformats.org/officeDocument/2006/relationships/image" Target="../media/image1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.png"/><Relationship Id="rId11" Type="http://schemas.openxmlformats.org/officeDocument/2006/relationships/image" Target="../media/image25.png"/><Relationship Id="rId5" Type="http://schemas.openxmlformats.org/officeDocument/2006/relationships/image" Target="../media/image15.png"/><Relationship Id="rId10" Type="http://schemas.openxmlformats.org/officeDocument/2006/relationships/image" Target="../media/image24.png"/><Relationship Id="rId4" Type="http://schemas.openxmlformats.org/officeDocument/2006/relationships/image" Target="../media/image3.pn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image" Target="../media/image3.png"/><Relationship Id="rId7" Type="http://schemas.openxmlformats.org/officeDocument/2006/relationships/image" Target="../media/image16.png"/><Relationship Id="rId12" Type="http://schemas.openxmlformats.org/officeDocument/2006/relationships/image" Target="../media/image2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8.png"/><Relationship Id="rId11" Type="http://schemas.openxmlformats.org/officeDocument/2006/relationships/image" Target="../media/image17.png"/><Relationship Id="rId5" Type="http://schemas.openxmlformats.org/officeDocument/2006/relationships/image" Target="../media/image4.png"/><Relationship Id="rId10" Type="http://schemas.openxmlformats.org/officeDocument/2006/relationships/image" Target="../media/image25.png"/><Relationship Id="rId4" Type="http://schemas.openxmlformats.org/officeDocument/2006/relationships/image" Target="../media/image15.png"/><Relationship Id="rId9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6.png"/><Relationship Id="rId12" Type="http://schemas.openxmlformats.org/officeDocument/2006/relationships/image" Target="../media/image27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4.png"/><Relationship Id="rId11" Type="http://schemas.openxmlformats.org/officeDocument/2006/relationships/image" Target="../media/image20.png"/><Relationship Id="rId5" Type="http://schemas.openxmlformats.org/officeDocument/2006/relationships/image" Target="../media/image15.png"/><Relationship Id="rId10" Type="http://schemas.openxmlformats.org/officeDocument/2006/relationships/image" Target="../media/image19.png"/><Relationship Id="rId4" Type="http://schemas.openxmlformats.org/officeDocument/2006/relationships/image" Target="../media/image3.png"/><Relationship Id="rId9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notesSlide" Target="../notesSlides/notesSlide5.xml"/><Relationship Id="rId7" Type="http://schemas.openxmlformats.org/officeDocument/2006/relationships/image" Target="../media/image28.png"/><Relationship Id="rId2" Type="http://schemas.openxmlformats.org/officeDocument/2006/relationships/slideLayout" Target="../slideLayouts/slideLayout5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24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image" Target="../media/image30.jpg"/><Relationship Id="rId7" Type="http://schemas.microsoft.com/office/2007/relationships/hdphoto" Target="../media/hdphoto2.wdp"/><Relationship Id="rId2" Type="http://schemas.openxmlformats.org/officeDocument/2006/relationships/slideLayout" Target="../slideLayouts/slideLayout17.xml"/><Relationship Id="rId1" Type="http://schemas.openxmlformats.org/officeDocument/2006/relationships/tags" Target="../tags/tag1.xml"/><Relationship Id="rId6" Type="http://schemas.openxmlformats.org/officeDocument/2006/relationships/image" Target="../media/image32.png"/><Relationship Id="rId11" Type="http://schemas.openxmlformats.org/officeDocument/2006/relationships/image" Target="../media/image35.png"/><Relationship Id="rId5" Type="http://schemas.microsoft.com/office/2007/relationships/hdphoto" Target="../media/hdphoto1.wdp"/><Relationship Id="rId10" Type="http://schemas.openxmlformats.org/officeDocument/2006/relationships/image" Target="../media/image34.png"/><Relationship Id="rId4" Type="http://schemas.openxmlformats.org/officeDocument/2006/relationships/image" Target="../media/image31.png"/><Relationship Id="rId9" Type="http://schemas.microsoft.com/office/2007/relationships/hdphoto" Target="../media/hdphoto3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slide" Target="slide10.xml"/><Relationship Id="rId13" Type="http://schemas.microsoft.com/office/2007/relationships/hdphoto" Target="../media/hdphoto5.wdp"/><Relationship Id="rId18" Type="http://schemas.openxmlformats.org/officeDocument/2006/relationships/image" Target="../media/image44.png"/><Relationship Id="rId3" Type="http://schemas.openxmlformats.org/officeDocument/2006/relationships/slideLayout" Target="../slideLayouts/slideLayout17.xml"/><Relationship Id="rId7" Type="http://schemas.openxmlformats.org/officeDocument/2006/relationships/image" Target="../media/image37.png"/><Relationship Id="rId12" Type="http://schemas.openxmlformats.org/officeDocument/2006/relationships/image" Target="../media/image40.png"/><Relationship Id="rId17" Type="http://schemas.openxmlformats.org/officeDocument/2006/relationships/image" Target="../media/image43.png"/><Relationship Id="rId2" Type="http://schemas.openxmlformats.org/officeDocument/2006/relationships/audio" Target="../media/media2.mp3"/><Relationship Id="rId16" Type="http://schemas.openxmlformats.org/officeDocument/2006/relationships/image" Target="../media/image42.png"/><Relationship Id="rId1" Type="http://schemas.microsoft.com/office/2007/relationships/media" Target="../media/media2.mp3"/><Relationship Id="rId6" Type="http://schemas.openxmlformats.org/officeDocument/2006/relationships/image" Target="../media/image36.png"/><Relationship Id="rId11" Type="http://schemas.microsoft.com/office/2007/relationships/hdphoto" Target="../media/hdphoto4.wdp"/><Relationship Id="rId5" Type="http://schemas.openxmlformats.org/officeDocument/2006/relationships/image" Target="../media/image30.jpg"/><Relationship Id="rId15" Type="http://schemas.microsoft.com/office/2007/relationships/hdphoto" Target="../media/hdphoto6.wdp"/><Relationship Id="rId10" Type="http://schemas.openxmlformats.org/officeDocument/2006/relationships/image" Target="../media/image39.png"/><Relationship Id="rId19" Type="http://schemas.openxmlformats.org/officeDocument/2006/relationships/image" Target="../media/image45.png"/><Relationship Id="rId4" Type="http://schemas.openxmlformats.org/officeDocument/2006/relationships/audio" Target="../media/audio1.wav"/><Relationship Id="rId9" Type="http://schemas.openxmlformats.org/officeDocument/2006/relationships/image" Target="../media/image38.png"/><Relationship Id="rId14" Type="http://schemas.openxmlformats.org/officeDocument/2006/relationships/image" Target="../media/image4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88290"/>
            <a:ext cx="9070340" cy="4171950"/>
            <a:chOff x="2940" y="454"/>
            <a:chExt cx="14284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1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940" y="2813"/>
              <a:ext cx="14285" cy="3034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5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5 x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5081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0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2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2 :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15785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3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2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208D60-5BD9-4A24-9A13-61707912BC9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3 : 1 =?</a:t>
            </a:r>
          </a:p>
        </p:txBody>
      </p:sp>
    </p:spTree>
    <p:extLst>
      <p:ext uri="{BB962C8B-B14F-4D97-AF65-F5344CB8AC3E}">
        <p14:creationId xmlns:p14="http://schemas.microsoft.com/office/powerpoint/2010/main" val="39745861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4 : 1 =?</a:t>
            </a:r>
          </a:p>
        </p:txBody>
      </p:sp>
    </p:spTree>
    <p:extLst>
      <p:ext uri="{BB962C8B-B14F-4D97-AF65-F5344CB8AC3E}">
        <p14:creationId xmlns:p14="http://schemas.microsoft.com/office/powerpoint/2010/main" val="6615487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7089020" y="3923184"/>
            <a:ext cx="3000364" cy="1619352"/>
            <a:chOff x="9664757" y="3925244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9693321" y="4303521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5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64757" y="3925244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336772" y="4055657"/>
            <a:ext cx="2971800" cy="1486879"/>
            <a:chOff x="2336772" y="4055653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2336772" y="4301457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72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    </a:t>
              </a:r>
              <a:r>
                <a:rPr kumimoji="0" lang="en-US" sz="96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369755" y="4055653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32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67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  </a:t>
              </a:r>
              <a:r>
                <a:rPr kumimoji="0" lang="en-US" sz="96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#Li-N UVN Banh Mi"/>
                  <a:ea typeface="+mn-ea"/>
                  <a:cs typeface="Times New Roman" pitchFamily="18" charset="0"/>
                </a:rPr>
                <a:t>3</a:t>
              </a:r>
              <a:endParaRPr kumimoji="0" lang="en-US" sz="7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#Li-N UVN Banh Mi"/>
                <a:ea typeface="+mn-ea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marL="0" marR="0" lvl="0" indent="0" algn="l" defTabSz="91435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Calibri" panose="020F0502020204030204" pitchFamily="34" charset="0"/>
              </a:rPr>
              <a:t>5 : 1 =?</a:t>
            </a:r>
          </a:p>
        </p:txBody>
      </p:sp>
    </p:spTree>
    <p:extLst>
      <p:ext uri="{BB962C8B-B14F-4D97-AF65-F5344CB8AC3E}">
        <p14:creationId xmlns:p14="http://schemas.microsoft.com/office/powerpoint/2010/main" val="40947696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33216" y="-257656"/>
            <a:ext cx="4439681" cy="294745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10400" y="1379125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-67828" y="1283901"/>
            <a:ext cx="3861275" cy="3725619"/>
          </a:xfrm>
          <a:prstGeom prst="rect">
            <a:avLst/>
          </a:prstGeom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2387595"/>
            <a:ext cx="4165600" cy="39675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" y="0"/>
            <a:ext cx="2540000" cy="2540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823200" y="2103436"/>
            <a:ext cx="4673600" cy="4673600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4673600" y="1542177"/>
            <a:ext cx="3454400" cy="3662193"/>
            <a:chOff x="3505200" y="1156631"/>
            <a:chExt cx="2590800" cy="2746645"/>
          </a:xfrm>
        </p:grpSpPr>
        <p:pic>
          <p:nvPicPr>
            <p:cNvPr id="1026" name="Picture 2"/>
            <p:cNvPicPr>
              <a:picLocks noChangeAspect="1" noChangeArrowheads="1"/>
            </p:cNvPicPr>
            <p:nvPr/>
          </p:nvPicPr>
          <p:blipFill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05200" y="1156631"/>
              <a:ext cx="2590800" cy="265138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029" name="Picture 5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812100" y="3285158"/>
              <a:ext cx="631424" cy="61811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custDataLst>
      <p:tags r:id="rId1"/>
    </p:custDataLst>
    <p:extLst>
      <p:ext uri="{BB962C8B-B14F-4D97-AF65-F5344CB8AC3E}">
        <p14:creationId xmlns:p14="http://schemas.microsoft.com/office/powerpoint/2010/main" val="30488057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49FB5B-2BD5-43E0-B1D6-FBEBAC8F88EA}"/>
              </a:ext>
            </a:extLst>
          </p:cNvPr>
          <p:cNvGrpSpPr/>
          <p:nvPr/>
        </p:nvGrpSpPr>
        <p:grpSpPr>
          <a:xfrm flipH="1">
            <a:off x="877822" y="-730813"/>
            <a:ext cx="8833105" cy="5977211"/>
            <a:chOff x="8031612" y="156491"/>
            <a:chExt cx="3657600" cy="3657600"/>
          </a:xfrm>
        </p:grpSpPr>
        <p:pic>
          <p:nvPicPr>
            <p:cNvPr id="19" name="Picture 1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3C5060B-C186-46BC-8651-D72E2B07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EE2397-BFA1-4884-B088-9C04E8E8C4C2}"/>
                </a:ext>
              </a:extLst>
            </p:cNvPr>
            <p:cNvSpPr txBox="1"/>
            <p:nvPr/>
          </p:nvSpPr>
          <p:spPr>
            <a:xfrm>
              <a:off x="8184995" y="1505936"/>
              <a:ext cx="3159903" cy="84751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chia </a:t>
              </a:r>
              <a:r>
                <a:rPr kumimoji="0" lang="en-US" sz="28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ch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o 1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2800" b="1" dirty="0" err="1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r>
                <a:rPr lang="en-US" sz="2800" b="1" dirty="0">
                  <a:solidFill>
                    <a:srgbClr val="FF2727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</a:t>
              </a: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</a:p>
          </p:txBody>
        </p:sp>
      </p:grpSp>
      <p:pic>
        <p:nvPicPr>
          <p:cNvPr id="21" name="Picture 2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D2F896C-61A7-48F8-B44D-DD1A06DE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8446008" y="3749040"/>
            <a:ext cx="3662890" cy="29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45678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-11430"/>
            <a:ext cx="12191798" cy="4749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592830" cy="768350"/>
            <a:chOff x="193" y="680"/>
            <a:chExt cx="5658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4894" cy="960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  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(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theo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mẫu</a:t>
              </a:r>
              <a:r>
                <a:rPr lang="en-US" sz="30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)</a:t>
              </a:r>
              <a:endPara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2</a:t>
                </a:r>
              </a:p>
            </p:txBody>
          </p:sp>
        </p:grp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C111E1F4-CB09-448A-93E0-23C54E95678A}"/>
              </a:ext>
            </a:extLst>
          </p:cNvPr>
          <p:cNvGrpSpPr/>
          <p:nvPr/>
        </p:nvGrpSpPr>
        <p:grpSpPr>
          <a:xfrm>
            <a:off x="375315" y="1406665"/>
            <a:ext cx="4498437" cy="2234438"/>
            <a:chOff x="375315" y="1406665"/>
            <a:chExt cx="4498437" cy="2234438"/>
          </a:xfrm>
        </p:grpSpPr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CBE38016-4B24-48A9-83E9-EC8F576E24BC}"/>
                </a:ext>
              </a:extLst>
            </p:cNvPr>
            <p:cNvSpPr/>
            <p:nvPr/>
          </p:nvSpPr>
          <p:spPr>
            <a:xfrm>
              <a:off x="375315" y="1406665"/>
              <a:ext cx="4498437" cy="2167128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DF56BE34-9E18-445C-A976-561F2A89BD73}"/>
                </a:ext>
              </a:extLst>
            </p:cNvPr>
            <p:cNvSpPr txBox="1"/>
            <p:nvPr/>
          </p:nvSpPr>
          <p:spPr>
            <a:xfrm>
              <a:off x="727075" y="1579000"/>
              <a:ext cx="3894074" cy="20621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 err="1">
                  <a:latin typeface="Arial" panose="020B0604020202020204" pitchFamily="34" charset="0"/>
                  <a:cs typeface="Arial" panose="020B0604020202020204" pitchFamily="34" charset="0"/>
                </a:rPr>
                <a:t>Mẫu</a:t>
              </a:r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?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1 + 1</a:t>
              </a:r>
            </a:p>
            <a:p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 x 2 = 2</a:t>
              </a:r>
            </a:p>
          </p:txBody>
        </p:sp>
      </p:grpSp>
      <p:sp>
        <p:nvSpPr>
          <p:cNvPr id="116" name="TextBox 115">
            <a:extLst>
              <a:ext uri="{FF2B5EF4-FFF2-40B4-BE49-F238E27FC236}">
                <a16:creationId xmlns:a16="http://schemas.microsoft.com/office/drawing/2014/main" id="{443B8C22-F8B6-4A27-8A96-4C0D449FCA32}"/>
              </a:ext>
            </a:extLst>
          </p:cNvPr>
          <p:cNvSpPr txBox="1"/>
          <p:nvPr/>
        </p:nvSpPr>
        <p:spPr>
          <a:xfrm>
            <a:off x="5781981" y="1753375"/>
            <a:ext cx="618591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4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x 3                1 x 4</a:t>
            </a:r>
          </a:p>
          <a:p>
            <a:pPr algn="l"/>
            <a:r>
              <a:rPr lang="en-US" sz="40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1 x 6                1 x 5</a:t>
            </a:r>
          </a:p>
        </p:txBody>
      </p:sp>
    </p:spTree>
    <p:extLst>
      <p:ext uri="{BB962C8B-B14F-4D97-AF65-F5344CB8AC3E}">
        <p14:creationId xmlns:p14="http://schemas.microsoft.com/office/powerpoint/2010/main" val="31667440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3406797" y="1106703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Gà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con qua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0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cầu</a:t>
            </a:r>
            <a:endParaRPr kumimoji="0" lang="en-US" sz="6600" b="1" i="0" u="none" strike="noStrike" kern="1200" cap="none" spc="0" normalizeH="0" baseline="0" noProof="0" dirty="0">
              <a:ln w="6600">
                <a:solidFill>
                  <a:srgbClr val="ED7D31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2" name="bensound-budd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751695" y="-857250"/>
            <a:ext cx="609600" cy="60960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BF67FFA-25F3-4E0C-BEB6-5C5951DF34B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725042" y="2715062"/>
            <a:ext cx="863377" cy="11198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AE497F4-A5E3-4A95-A281-A124932C193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81251" y="2809281"/>
            <a:ext cx="863377" cy="111985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439354E-EC25-4684-8E5F-557945D4A2F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1328623" y="3274991"/>
            <a:ext cx="863377" cy="11198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81CCFED-C299-434E-9D52-9CFC9A9F81F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002531" y="3007692"/>
            <a:ext cx="863377" cy="1119857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DD179AAC-102C-4803-9311-40965B2544F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flipH="1">
            <a:off x="10595144" y="3274990"/>
            <a:ext cx="863377" cy="1119857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ABEE1153-DF2B-4293-B7B9-D7576919B36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1267" y="776913"/>
            <a:ext cx="3865957" cy="3865957"/>
          </a:xfrm>
          <a:prstGeom prst="rect">
            <a:avLst/>
          </a:prstGeom>
        </p:spPr>
      </p:pic>
      <p:grpSp>
        <p:nvGrpSpPr>
          <p:cNvPr id="20" name="Group 19">
            <a:extLst>
              <a:ext uri="{FF2B5EF4-FFF2-40B4-BE49-F238E27FC236}">
                <a16:creationId xmlns:a16="http://schemas.microsoft.com/office/drawing/2014/main" id="{93319B9E-E4D3-4626-AF7D-B9B6D6B75E15}"/>
              </a:ext>
            </a:extLst>
          </p:cNvPr>
          <p:cNvGrpSpPr/>
          <p:nvPr/>
        </p:nvGrpSpPr>
        <p:grpSpPr>
          <a:xfrm>
            <a:off x="1881963" y="1567917"/>
            <a:ext cx="9015129" cy="5119264"/>
            <a:chOff x="1881963" y="1567917"/>
            <a:chExt cx="9015129" cy="5119264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2B55FE0A-7C92-4DC2-BBE5-0D8797F4E13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8944"/>
            <a:stretch/>
          </p:blipFill>
          <p:spPr>
            <a:xfrm>
              <a:off x="1881963" y="1567917"/>
              <a:ext cx="9015129" cy="5119264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578B2BC3-1070-46B4-9971-83C2DDEE39CA}"/>
                </a:ext>
              </a:extLst>
            </p:cNvPr>
            <p:cNvSpPr txBox="1"/>
            <p:nvPr/>
          </p:nvSpPr>
          <p:spPr>
            <a:xfrm>
              <a:off x="2751241" y="3179300"/>
              <a:ext cx="6595081" cy="267765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non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nớt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rất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sợ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chiếc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cầu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nhỏ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.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Mặc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động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viên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,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cổ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vũ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nhưng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bạn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vẫn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không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dám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qua.</a:t>
              </a: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-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em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hãy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giúp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những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chú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con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có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thêm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lòng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can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đảm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để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bước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qua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chiếc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cầu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nhỏ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cùng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kiếm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ăn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với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gà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mẹ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bằng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cách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trả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lời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đúng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các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câu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hỏi</a:t>
              </a:r>
              <a:r>
                <a:rPr kumimoji="0" lang="en-US" sz="2400" b="0" i="0" u="none" strike="noStrike" kern="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 </a:t>
              </a:r>
              <a:r>
                <a:rPr kumimoji="0" lang="en-US" sz="2400" b="0" i="0" u="none" strike="noStrike" kern="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rPr>
                <a:t>nhé</a:t>
              </a:r>
              <a:endPara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214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10582" y="25565"/>
            <a:ext cx="6614171" cy="2349369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1933406" y="4030933"/>
            <a:ext cx="341818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</a:t>
            </a:r>
            <a:r>
              <a:rPr lang="en-US" sz="3600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  <a:sym typeface="Arial"/>
              </a:rPr>
              <a:t>3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sp>
        <p:nvSpPr>
          <p:cNvPr id="14" name="C"/>
          <p:cNvSpPr/>
          <p:nvPr/>
        </p:nvSpPr>
        <p:spPr>
          <a:xfrm>
            <a:off x="6470385" y="4030933"/>
            <a:ext cx="3545485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C.1</a:t>
            </a:r>
          </a:p>
        </p:txBody>
      </p:sp>
      <p:sp>
        <p:nvSpPr>
          <p:cNvPr id="15" name="B"/>
          <p:cNvSpPr/>
          <p:nvPr/>
        </p:nvSpPr>
        <p:spPr>
          <a:xfrm>
            <a:off x="1946479" y="5028519"/>
            <a:ext cx="340510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B.4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492929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D.2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068044EB-9281-476F-9675-569E85C75A8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4885" y="1387914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18730015-FA5C-4618-8CDC-023334D83A65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1172561-3A2A-4909-BEFA-DDA550FACD0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209920" y="1286009"/>
            <a:ext cx="5332940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3 =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F7CCC87-6B47-4BAE-8D68-DB9F91CAEA6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975EE50F-EE64-4E97-8D98-A090B12A61C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C81C1766-C484-42D7-8F91-E9EA636987A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8FDB8E0F-E8EC-457D-B0BF-3998E099956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765046" y="3367717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2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Be-Hoc-Phep-Nhan">
            <a:hlinkClick r:id="" action="ppaction://media"/>
          </p:cNvPr>
          <p:cNvPicPr/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12192635" cy="6858000"/>
          </a:xfrm>
          <a:prstGeom prst="rect">
            <a:avLst/>
          </a:prstGeom>
        </p:spPr>
      </p:pic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video>
              <p:cMediaNode>
                <p:cTn id="2" fill="hold" display="1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" fill="hold">
                      <p:stCondLst>
                        <p:cond delay="0"/>
                      </p:stCondLst>
                      <p:childTnLst>
                        <p:par>
                          <p:cTn id="5" fill="hold">
                            <p:stCondLst>
                              <p:cond delay="0"/>
                            </p:stCondLst>
                            <p:childTnLst>
                              <p:par>
                                <p:cTn id="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 additive="base">
                                        <p:cTn id="7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757638" y="159018"/>
            <a:ext cx="6907358" cy="2196640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2410044" y="5026354"/>
            <a:ext cx="3259016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.4</a:t>
            </a:r>
          </a:p>
        </p:txBody>
      </p:sp>
      <p:sp>
        <p:nvSpPr>
          <p:cNvPr id="14" name="C"/>
          <p:cNvSpPr/>
          <p:nvPr/>
        </p:nvSpPr>
        <p:spPr>
          <a:xfrm>
            <a:off x="6454725" y="4030933"/>
            <a:ext cx="3380392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C.6</a:t>
            </a:r>
          </a:p>
        </p:txBody>
      </p:sp>
      <p:sp>
        <p:nvSpPr>
          <p:cNvPr id="15" name="B"/>
          <p:cNvSpPr/>
          <p:nvPr/>
        </p:nvSpPr>
        <p:spPr>
          <a:xfrm>
            <a:off x="2431266" y="4047494"/>
            <a:ext cx="3246552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.3</a:t>
            </a:r>
          </a:p>
        </p:txBody>
      </p:sp>
      <p:sp>
        <p:nvSpPr>
          <p:cNvPr id="16" name="D"/>
          <p:cNvSpPr/>
          <p:nvPr/>
        </p:nvSpPr>
        <p:spPr>
          <a:xfrm>
            <a:off x="6522941" y="5026354"/>
            <a:ext cx="333028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D.5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6F045E65-36A6-451D-AB74-E10E01DF86C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DFA5FBD-D884-4B58-9661-D89FBDFCD65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D034C19-DF82-4094-94B7-60DC5E91F05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438073" y="119334"/>
            <a:ext cx="3097958" cy="2233155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3429530" y="1476911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4 = ?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6FB855EF-F655-49D8-B451-77C0B44C242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79C4DB87-F160-49B2-B74D-DC169A442F7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4040E974-8E87-423C-BF7F-D95C20AEA26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560808" y="2976135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EAA8646-4686-4F61-B5FC-2876C00D32FF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3094074" y="25565"/>
            <a:ext cx="5762848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6291852" y="3971367"/>
            <a:ext cx="3446844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 6</a:t>
            </a:r>
          </a:p>
        </p:txBody>
      </p:sp>
      <p:sp>
        <p:nvSpPr>
          <p:cNvPr id="14" name="C"/>
          <p:cNvSpPr/>
          <p:nvPr/>
        </p:nvSpPr>
        <p:spPr>
          <a:xfrm>
            <a:off x="2083823" y="4024206"/>
            <a:ext cx="336018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. 5</a:t>
            </a:r>
          </a:p>
        </p:txBody>
      </p:sp>
      <p:sp>
        <p:nvSpPr>
          <p:cNvPr id="15" name="B"/>
          <p:cNvSpPr/>
          <p:nvPr/>
        </p:nvSpPr>
        <p:spPr>
          <a:xfrm>
            <a:off x="2083823" y="5007393"/>
            <a:ext cx="3360183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1</a:t>
            </a:r>
          </a:p>
        </p:txBody>
      </p:sp>
      <p:sp>
        <p:nvSpPr>
          <p:cNvPr id="16" name="D"/>
          <p:cNvSpPr/>
          <p:nvPr/>
        </p:nvSpPr>
        <p:spPr>
          <a:xfrm>
            <a:off x="6207519" y="5007393"/>
            <a:ext cx="3446844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4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223523D0-C074-404C-8F1D-A50138AF970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A1796D19-A793-484C-A325-9E1D146E4BF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75EE8891-1B30-4F3D-8E58-211044B4BAD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C5439FF2-8EF3-420C-9074-8176ACC0FCF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84615" y="3389439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437E800-3FD2-4B0E-B274-A2F0E6DBAAFD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179999" y="3009016"/>
            <a:ext cx="709387" cy="1021917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086A5127-4843-420C-A27F-DF9BBD39A7B8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H="1">
            <a:off x="11489775" y="3483361"/>
            <a:ext cx="709387" cy="1021917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FCB2EC8-BD50-41A5-B280-7338AD734AE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271" b="89973" l="1000" r="97000">
                        <a14:foregroundMark x1="47250" y1="8672" x2="47250" y2="8672"/>
                        <a14:foregroundMark x1="44750" y1="3523" x2="44750" y2="3523"/>
                        <a14:foregroundMark x1="69250" y1="2168" x2="69250" y2="2168"/>
                        <a14:foregroundMark x1="92750" y1="56098" x2="92750" y2="56098"/>
                        <a14:foregroundMark x1="94000" y1="50678" x2="91500" y2="48509"/>
                        <a14:foregroundMark x1="81500" y1="43631" x2="73000" y2="56640"/>
                        <a14:foregroundMark x1="73000" y1="56640" x2="74250" y2="68293"/>
                        <a14:foregroundMark x1="74250" y1="68293" x2="7000" y2="72629"/>
                        <a14:foregroundMark x1="7000" y1="72629" x2="10750" y2="83740"/>
                        <a14:foregroundMark x1="10750" y1="83740" x2="14000" y2="84011"/>
                        <a14:foregroundMark x1="5500" y1="88347" x2="5500" y2="88347"/>
                        <a14:foregroundMark x1="4250" y1="81843" x2="4250" y2="81843"/>
                        <a14:foregroundMark x1="6500" y1="71545" x2="6500" y2="71545"/>
                        <a14:foregroundMark x1="4500" y1="45257" x2="5000" y2="89702"/>
                        <a14:foregroundMark x1="1750" y1="88347" x2="83250" y2="90515"/>
                        <a14:foregroundMark x1="83250" y1="90515" x2="95250" y2="90244"/>
                        <a14:foregroundMark x1="95250" y1="90244" x2="97000" y2="49322"/>
                        <a14:foregroundMark x1="97000" y1="49322" x2="91500" y2="46612"/>
                        <a14:foregroundMark x1="13500" y1="61247" x2="18500" y2="70461"/>
                        <a14:foregroundMark x1="18500" y1="70461" x2="51000" y2="79404"/>
                        <a14:foregroundMark x1="51000" y1="79404" x2="69250" y2="69377"/>
                        <a14:foregroundMark x1="69250" y1="69377" x2="36500" y2="62331"/>
                        <a14:foregroundMark x1="36500" y1="62331" x2="50000" y2="77778"/>
                        <a14:foregroundMark x1="50000" y1="77778" x2="67750" y2="64228"/>
                        <a14:foregroundMark x1="67750" y1="64228" x2="33000" y2="65854"/>
                        <a14:foregroundMark x1="33000" y1="65854" x2="36250" y2="74255"/>
                        <a14:foregroundMark x1="1000" y1="63686" x2="1000" y2="63686"/>
                        <a14:foregroundMark x1="25750" y1="60434" x2="33500" y2="78591"/>
                        <a14:foregroundMark x1="33500" y1="78591" x2="42000" y2="72900"/>
                        <a14:foregroundMark x1="37000" y1="53117" x2="26000" y2="57995"/>
                        <a14:foregroundMark x1="26000" y1="57995" x2="21000" y2="76152"/>
                        <a14:foregroundMark x1="21000" y1="76152" x2="21750" y2="76423"/>
                        <a14:foregroundMark x1="69500" y1="71274" x2="87750" y2="66125"/>
                        <a14:foregroundMark x1="62500" y1="79946" x2="75000" y2="79946"/>
                        <a14:foregroundMark x1="75000" y1="79946" x2="82250" y2="7344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503130" y="32622"/>
            <a:ext cx="2608034" cy="2405911"/>
          </a:xfrm>
          <a:prstGeom prst="rect">
            <a:avLst/>
          </a:prstGeom>
        </p:spPr>
      </p:pic>
      <p:sp>
        <p:nvSpPr>
          <p:cNvPr id="25" name="Rectangle 24">
            <a:extLst>
              <a:ext uri="{FF2B5EF4-FFF2-40B4-BE49-F238E27FC236}">
                <a16:creationId xmlns:a16="http://schemas.microsoft.com/office/drawing/2014/main" id="{F1B77193-4266-4EA8-957D-9ED4CAD2BD71}"/>
              </a:ext>
            </a:extLst>
          </p:cNvPr>
          <p:cNvSpPr/>
          <p:nvPr/>
        </p:nvSpPr>
        <p:spPr>
          <a:xfrm>
            <a:off x="3140677" y="1387915"/>
            <a:ext cx="5332940" cy="58477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1 x 6 = ?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ieng-yeah-tre-con-www_nhacchuongvui_co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6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bensound-energ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5987052" y="-1025098"/>
            <a:ext cx="609600" cy="609600"/>
          </a:xfrm>
          <a:prstGeom prst="rect">
            <a:avLst/>
          </a:prstGeom>
        </p:spPr>
      </p:pic>
      <p:sp>
        <p:nvSpPr>
          <p:cNvPr id="11" name="Round Same Side Corner Rectangle 10"/>
          <p:cNvSpPr/>
          <p:nvPr/>
        </p:nvSpPr>
        <p:spPr>
          <a:xfrm>
            <a:off x="2923952" y="25565"/>
            <a:ext cx="6018029" cy="2636291"/>
          </a:xfrm>
          <a:prstGeom prst="round2SameRect">
            <a:avLst>
              <a:gd name="adj1" fmla="val 16667"/>
              <a:gd name="adj2" fmla="val 50000"/>
            </a:avLst>
          </a:prstGeom>
          <a:solidFill>
            <a:srgbClr val="29E3B7"/>
          </a:solidFill>
          <a:ln w="571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  <a:sym typeface="Arial"/>
            </a:endParaRPr>
          </a:p>
        </p:txBody>
      </p:sp>
      <p:sp>
        <p:nvSpPr>
          <p:cNvPr id="13" name="A"/>
          <p:cNvSpPr/>
          <p:nvPr/>
        </p:nvSpPr>
        <p:spPr>
          <a:xfrm>
            <a:off x="6490806" y="5264388"/>
            <a:ext cx="3386841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D. 5</a:t>
            </a:r>
          </a:p>
        </p:txBody>
      </p:sp>
      <p:sp>
        <p:nvSpPr>
          <p:cNvPr id="14" name="C"/>
          <p:cNvSpPr/>
          <p:nvPr/>
        </p:nvSpPr>
        <p:spPr>
          <a:xfrm>
            <a:off x="6454724" y="4030933"/>
            <a:ext cx="3422923" cy="868222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C. 4</a:t>
            </a:r>
          </a:p>
        </p:txBody>
      </p:sp>
      <p:sp>
        <p:nvSpPr>
          <p:cNvPr id="15" name="B"/>
          <p:cNvSpPr/>
          <p:nvPr/>
        </p:nvSpPr>
        <p:spPr>
          <a:xfrm>
            <a:off x="856011" y="5026355"/>
            <a:ext cx="3287399" cy="835100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B. 3</a:t>
            </a:r>
          </a:p>
        </p:txBody>
      </p:sp>
      <p:sp>
        <p:nvSpPr>
          <p:cNvPr id="16" name="D"/>
          <p:cNvSpPr/>
          <p:nvPr/>
        </p:nvSpPr>
        <p:spPr>
          <a:xfrm>
            <a:off x="849996" y="4020528"/>
            <a:ext cx="3291873" cy="837265"/>
          </a:xfrm>
          <a:prstGeom prst="roundRect">
            <a:avLst>
              <a:gd name="adj" fmla="val 50000"/>
            </a:avLst>
          </a:prstGeom>
          <a:solidFill>
            <a:srgbClr val="7030A0"/>
          </a:soli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Showcard Gothic" panose="04020904020102020604" pitchFamily="82" charset="0"/>
                <a:ea typeface="+mn-ea"/>
                <a:cs typeface="Times New Roman" panose="02020603050405020304" pitchFamily="18" charset="0"/>
                <a:sym typeface="Arial"/>
              </a:rPr>
              <a:t>A. </a:t>
            </a:r>
            <a:r>
              <a:rPr lang="en-US" sz="3600" b="1" dirty="0">
                <a:solidFill>
                  <a:srgbClr val="FFFF00"/>
                </a:solidFill>
                <a:latin typeface="Showcard Gothic" panose="04020904020102020604" pitchFamily="82" charset="0"/>
                <a:cs typeface="Times New Roman" panose="02020603050405020304" pitchFamily="18" charset="0"/>
                <a:sym typeface="Arial"/>
              </a:rPr>
              <a:t>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Showcard Gothic" panose="04020904020102020604" pitchFamily="82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D81E6C63-1593-412E-A55F-C902C0387511}"/>
              </a:ext>
            </a:extLst>
          </p:cNvPr>
          <p:cNvGrpSpPr/>
          <p:nvPr/>
        </p:nvGrpSpPr>
        <p:grpSpPr>
          <a:xfrm>
            <a:off x="4189628" y="349705"/>
            <a:ext cx="3265120" cy="2238383"/>
            <a:chOff x="4189628" y="349705"/>
            <a:chExt cx="3265120" cy="2238383"/>
          </a:xfrm>
        </p:grpSpPr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61FDFE1-95DE-4F53-BA98-2D0078076D2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490264" y="349705"/>
              <a:ext cx="2663848" cy="2238383"/>
            </a:xfrm>
            <a:prstGeom prst="rect">
              <a:avLst/>
            </a:prstGeom>
          </p:spPr>
        </p:pic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015BA8B5-1559-497C-9AF2-C9964E67D7F7}"/>
                </a:ext>
              </a:extLst>
            </p:cNvPr>
            <p:cNvSpPr/>
            <p:nvPr/>
          </p:nvSpPr>
          <p:spPr>
            <a:xfrm>
              <a:off x="4189628" y="1593612"/>
              <a:ext cx="3265120" cy="584775"/>
            </a:xfrm>
            <a:prstGeom prst="rect">
              <a:avLst/>
            </a:prstGeom>
            <a:noFill/>
          </p:spPr>
          <p:txBody>
            <a:bodyPr wrap="square" lIns="91440" tIns="45720" rIns="91440" bIns="4572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 w="0"/>
                  <a:solidFill>
                    <a:srgbClr val="002060"/>
                  </a:solidFill>
                  <a:effectLst/>
                  <a:uLnTx/>
                  <a:uFillTx/>
                  <a:latin typeface="Showcard Gothic" panose="04020904020102020604" pitchFamily="82" charset="0"/>
                  <a:ea typeface="+mn-ea"/>
                  <a:cs typeface="Times New Roman" panose="02020603050405020304" pitchFamily="18" charset="0"/>
                  <a:sym typeface="Arial"/>
                </a:rPr>
                <a:t>1 x 5 = ?</a:t>
              </a:r>
            </a:p>
          </p:txBody>
        </p:sp>
      </p:grpSp>
      <p:pic>
        <p:nvPicPr>
          <p:cNvPr id="18" name="Picture 17">
            <a:extLst>
              <a:ext uri="{FF2B5EF4-FFF2-40B4-BE49-F238E27FC236}">
                <a16:creationId xmlns:a16="http://schemas.microsoft.com/office/drawing/2014/main" id="{2428AE6B-0136-41B9-9D32-3BDC4251221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97283" y="1387915"/>
            <a:ext cx="3176441" cy="3176441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40174754-1901-48F4-BFFD-E9A0CD23B3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0685328" y="2976135"/>
            <a:ext cx="709389" cy="920124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0D300CAD-DF53-4F46-BD21-F87C32E92E2B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99844" y="3233695"/>
            <a:ext cx="628862" cy="920124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10ACDAE-FFC5-4D15-A1F7-0B03F2114E1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34133" y="3143599"/>
            <a:ext cx="628862" cy="920124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14A4055F-2D1B-4F43-96FD-3DE98EAFE7C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2595" y="3429000"/>
            <a:ext cx="628862" cy="920124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4629B4EA-598F-45BE-BA63-F99DD83B2FB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H="1">
            <a:off x="11331271" y="3041806"/>
            <a:ext cx="709387" cy="1021917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:blinds dir="vert"/>
      </p:transition>
    </mc:Choice>
    <mc:Fallback xmlns="">
      <p:transition spd="slow">
        <p:blinds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565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aa (online-audio-converter.com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4.07407E-6 L -0.82617 -0.00487 " pathEditMode="relative" rAng="0" ptsTypes="AA">
                                      <p:cBhvr>
                                        <p:cTn id="18" dur="3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1315" y="-25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9" presetClass="exit" presetSubtype="0" accel="10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36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3" grpId="0" bldLvl="0" animBg="1"/>
      <p:bldP spid="14" grpId="0" bldLvl="0" animBg="1"/>
      <p:bldP spid="15" grpId="0" bldLvl="0" animBg="1"/>
      <p:bldP spid="16" grpId="0" bldLvl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3028FF3-6AF0-4F81-A978-0B2F2837BBC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3767" y="3464289"/>
            <a:ext cx="3176441" cy="317644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140A9CE-7B2E-40FA-A2E9-B6941020010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45984" y="5374392"/>
            <a:ext cx="628862" cy="9201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7CA19B0-D0AE-4114-8B7D-4DC2E099F71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7369789" y="5167568"/>
            <a:ext cx="628862" cy="92012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36655B73-E77C-48F9-9063-53F0B91C2FD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17345" y="5526792"/>
            <a:ext cx="628862" cy="92012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970B9790-C90B-4E5B-8E70-31A84A6D254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740927" y="5484130"/>
            <a:ext cx="628862" cy="92012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7A615AA-A2E0-4026-8428-FBF7A8D4B0B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flipH="1">
            <a:off x="6832596" y="4454268"/>
            <a:ext cx="628862" cy="920124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391DDFEB-4544-4E00-B7C8-6746CA2D79F2}"/>
              </a:ext>
            </a:extLst>
          </p:cNvPr>
          <p:cNvSpPr/>
          <p:nvPr/>
        </p:nvSpPr>
        <p:spPr>
          <a:xfrm>
            <a:off x="3419110" y="2119817"/>
            <a:ext cx="5806398" cy="1107996"/>
          </a:xfrm>
          <a:prstGeom prst="rect">
            <a:avLst/>
          </a:prstGeom>
          <a:noFill/>
        </p:spPr>
        <p:txBody>
          <a:bodyPr wrap="none" lIns="91440" tIns="45720" rIns="91440" bIns="4572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Cảm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các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 </a:t>
            </a:r>
            <a:r>
              <a:rPr kumimoji="0" lang="en-US" sz="6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bạn</a:t>
            </a:r>
            <a:r>
              <a:rPr kumimoji="0" lang="en-US" sz="6600" b="1" i="0" u="none" strike="noStrike" kern="1200" cap="none" spc="0" normalizeH="0" baseline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tl" rotWithShape="0">
                    <a:srgbClr val="ED7D31"/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sym typeface="Arial"/>
              </a:rPr>
              <a:t>!</a:t>
            </a:r>
          </a:p>
        </p:txBody>
      </p:sp>
    </p:spTree>
    <p:extLst>
      <p:ext uri="{BB962C8B-B14F-4D97-AF65-F5344CB8AC3E}">
        <p14:creationId xmlns:p14="http://schemas.microsoft.com/office/powerpoint/2010/main" val="17954834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>
            <a:extLst>
              <a:ext uri="{FF2B5EF4-FFF2-40B4-BE49-F238E27FC236}">
                <a16:creationId xmlns:a16="http://schemas.microsoft.com/office/drawing/2014/main" id="{F249FB5B-2BD5-43E0-B1D6-FBEBAC8F88EA}"/>
              </a:ext>
            </a:extLst>
          </p:cNvPr>
          <p:cNvGrpSpPr/>
          <p:nvPr/>
        </p:nvGrpSpPr>
        <p:grpSpPr>
          <a:xfrm flipH="1">
            <a:off x="877822" y="-730813"/>
            <a:ext cx="8833105" cy="5977211"/>
            <a:chOff x="8031612" y="156491"/>
            <a:chExt cx="3657600" cy="3657600"/>
          </a:xfrm>
        </p:grpSpPr>
        <p:pic>
          <p:nvPicPr>
            <p:cNvPr id="19" name="Picture 18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C3C5060B-C186-46BC-8651-D72E2B07DFE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8031612" y="156491"/>
              <a:ext cx="3657600" cy="365760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BBEE2397-BFA1-4884-B088-9C04E8E8C4C2}"/>
                </a:ext>
              </a:extLst>
            </p:cNvPr>
            <p:cNvSpPr txBox="1"/>
            <p:nvPr/>
          </p:nvSpPr>
          <p:spPr>
            <a:xfrm>
              <a:off x="8474614" y="1505936"/>
              <a:ext cx="2756451" cy="107351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Nhận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kumimoji="0" lang="en-US" sz="36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xét</a:t>
              </a: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2727"/>
                  </a:solidFill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: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1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nhân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với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nào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cũng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bằng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chính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số</a:t>
              </a:r>
              <a:r>
                <a:rPr lang="en-US" sz="3600" b="0" i="0" dirty="0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en-US" sz="3600" b="0" i="0" dirty="0" err="1">
                  <a:effectLst/>
                  <a:latin typeface="Arial" panose="020B0604020202020204" pitchFamily="34" charset="0"/>
                  <a:cs typeface="Arial" panose="020B0604020202020204" pitchFamily="34" charset="0"/>
                </a:rPr>
                <a:t>đó</a:t>
              </a:r>
              <a:endParaRPr kumimoji="0" lang="en-US" sz="36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21" name="Picture 20" descr="A couple of children's toys&#10;&#10;Description automatically generated with low confidence">
            <a:extLst>
              <a:ext uri="{FF2B5EF4-FFF2-40B4-BE49-F238E27FC236}">
                <a16:creationId xmlns:a16="http://schemas.microsoft.com/office/drawing/2014/main" id="{AD2F896C-61A7-48F8-B44D-DD1A06DEEE7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2764" b="85930" l="6600" r="86000">
                        <a14:foregroundMark x1="28600" y1="18191" x2="41300" y2="74472"/>
                        <a14:foregroundMark x1="34000" y1="17588" x2="34000" y2="59799"/>
                        <a14:foregroundMark x1="17300" y1="26935" x2="20000" y2="22915"/>
                        <a14:foregroundMark x1="42000" y1="21608" x2="48600" y2="22211"/>
                        <a14:foregroundMark x1="36000" y1="53769" x2="34600" y2="64422"/>
                        <a14:foregroundMark x1="26000" y1="56382" x2="26000" y2="71859"/>
                        <a14:foregroundMark x1="22000" y1="55075" x2="24000" y2="71859"/>
                        <a14:foregroundMark x1="22600" y1="69849" x2="50000" y2="71156"/>
                        <a14:foregroundMark x1="37300" y1="55075" x2="43300" y2="73166"/>
                        <a14:foregroundMark x1="43300" y1="48342" x2="48600" y2="65829"/>
                        <a14:foregroundMark x1="44600" y1="54372" x2="46600" y2="73869"/>
                        <a14:foregroundMark x1="28000" y1="42312" x2="38600" y2="69146"/>
                        <a14:foregroundMark x1="34600" y1="37688" x2="43300" y2="59095"/>
                        <a14:foregroundMark x1="33300" y1="41709" x2="43300" y2="59095"/>
                        <a14:foregroundMark x1="56600" y1="28241" x2="76600" y2="64422"/>
                        <a14:foregroundMark x1="71300" y1="31658" x2="75300" y2="62412"/>
                        <a14:foregroundMark x1="57300" y1="12864" x2="64600" y2="55779"/>
                        <a14:foregroundMark x1="62600" y1="51759" x2="66000" y2="71859"/>
                        <a14:foregroundMark x1="66000" y1="71859" x2="66000" y2="71859"/>
                        <a14:foregroundMark x1="63300" y1="67136" x2="67300" y2="70452"/>
                        <a14:foregroundMark x1="55001" y1="55045" x2="64000" y2="59095"/>
                        <a14:foregroundMark x1="50600" y1="53065" x2="51599" y2="53515"/>
                        <a14:foregroundMark x1="70000" y1="59095" x2="80000" y2="64422"/>
                        <a14:foregroundMark x1="74600" y1="34975" x2="78600" y2="59799"/>
                        <a14:foregroundMark x1="72000" y1="51759" x2="74600" y2="85930"/>
                        <a14:foregroundMark x1="50600" y1="71156" x2="77300" y2="73166"/>
                        <a14:foregroundMark x1="55001" y1="56204" x2="57300" y2="57085"/>
                        <a14:foregroundMark x1="24000" y1="44322" x2="51599" y2="54900"/>
                        <a14:foregroundMark x1="30000" y1="25628" x2="48600" y2="47035"/>
                        <a14:foregroundMark x1="10000" y1="17588" x2="28000" y2="43719"/>
                        <a14:foregroundMark x1="18600" y1="16181" x2="34000" y2="38291"/>
                        <a14:foregroundMark x1="34000" y1="38291" x2="34000" y2="38291"/>
                        <a14:foregroundMark x1="16875" y1="18995" x2="27300" y2="32965"/>
                        <a14:foregroundMark x1="15300" y1="16884" x2="16875" y2="18995"/>
                        <a14:foregroundMark x1="27300" y1="32965" x2="27300" y2="32965"/>
                        <a14:foregroundMark x1="20600" y1="22211" x2="38000" y2="44322"/>
                        <a14:foregroundMark x1="10600" y1="18191" x2="42000" y2="34975"/>
                        <a14:foregroundMark x1="23300" y1="24221" x2="42100" y2="24121"/>
                        <a14:foregroundMark x1="42100" y1="24121" x2="51300" y2="24221"/>
                        <a14:foregroundMark x1="22600" y1="18894" x2="48100" y2="18593"/>
                        <a14:foregroundMark x1="57577" y1="18747" x2="66600" y2="18894"/>
                        <a14:foregroundMark x1="48100" y1="18593" x2="54101" y2="18691"/>
                        <a14:foregroundMark x1="57219" y1="16884" x2="80600" y2="16884"/>
                        <a14:foregroundMark x1="25300" y1="16884" x2="53755" y2="16884"/>
                        <a14:foregroundMark x1="34000" y1="51055" x2="51599" y2="55913"/>
                        <a14:foregroundMark x1="25300" y1="57085" x2="44000" y2="57387"/>
                        <a14:foregroundMark x1="55001" y1="56630" x2="58600" y2="56382"/>
                        <a14:foregroundMark x1="44000" y1="57387" x2="51599" y2="56864"/>
                        <a14:foregroundMark x1="35300" y1="61809" x2="51599" y2="62377"/>
                        <a14:foregroundMark x1="8956" y1="34889" x2="15300" y2="67136"/>
                        <a14:foregroundMark x1="6600" y1="22915" x2="7674" y2="28372"/>
                        <a14:foregroundMark x1="20600" y1="30955" x2="25300" y2="54372"/>
                        <a14:foregroundMark x1="25300" y1="54372" x2="25300" y2="54372"/>
                        <a14:foregroundMark x1="60600" y1="44322" x2="71300" y2="58392"/>
                        <a14:foregroundMark x1="71300" y1="58392" x2="71300" y2="58392"/>
                        <a14:foregroundMark x1="86000" y1="43719" x2="86000" y2="43719"/>
                        <a14:backgroundMark x1="18000" y1="39095" x2="18000" y2="50452"/>
                        <a14:backgroundMark x1="52000" y1="33769" x2="56600" y2="36382"/>
                        <a14:backgroundMark x1="6000" y1="29045" x2="18600" y2="43116"/>
                        <a14:backgroundMark x1="53300" y1="52462" x2="53300" y2="63216"/>
                        <a14:backgroundMark x1="54600" y1="12261" x2="57300" y2="26332"/>
                        <a14:backgroundMark x1="16600" y1="18995" x2="16600" y2="189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3137" t="13605" r="10128" b="23342"/>
          <a:stretch/>
        </p:blipFill>
        <p:spPr>
          <a:xfrm>
            <a:off x="8446008" y="3749040"/>
            <a:ext cx="3662890" cy="2994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449429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104264" y="310462"/>
            <a:ext cx="2162810" cy="768350"/>
            <a:chOff x="193" y="680"/>
            <a:chExt cx="3406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264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lang="en-US" sz="3200" b="1" dirty="0">
                  <a:solidFill>
                    <a:srgbClr val="000000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ố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3</a:t>
                </a:r>
                <a:endParaRPr kumimoji="0" lang="en-US" altLang="zh-CN" sz="4400" b="0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ea typeface="Source Han Sans CN Medium" panose="020B0600000000000000" pitchFamily="34" charset="-122"/>
                  <a:cs typeface="Calibri" panose="020F0502020204030204" pitchFamily="34" charset="0"/>
                </a:endParaRPr>
              </a:p>
            </p:txBody>
          </p:sp>
        </p:grp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9C49AE20-BF7F-4E2D-BB3E-0CAAD929765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89731" y="1657540"/>
            <a:ext cx="9555766" cy="4348819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17EAC4C0-1A73-49A1-BA2B-3DAD42034BEE}"/>
              </a:ext>
            </a:extLst>
          </p:cNvPr>
          <p:cNvSpPr/>
          <p:nvPr/>
        </p:nvSpPr>
        <p:spPr>
          <a:xfrm>
            <a:off x="3712464" y="214884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129" name="Rectangle: Rounded Corners 128">
            <a:extLst>
              <a:ext uri="{FF2B5EF4-FFF2-40B4-BE49-F238E27FC236}">
                <a16:creationId xmlns:a16="http://schemas.microsoft.com/office/drawing/2014/main" id="{3C193316-0B73-4037-A9AF-688B306C4435}"/>
              </a:ext>
            </a:extLst>
          </p:cNvPr>
          <p:cNvSpPr/>
          <p:nvPr/>
        </p:nvSpPr>
        <p:spPr>
          <a:xfrm>
            <a:off x="5166360" y="214884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</a:t>
            </a:r>
          </a:p>
        </p:txBody>
      </p:sp>
      <p:sp>
        <p:nvSpPr>
          <p:cNvPr id="130" name="Rectangle: Rounded Corners 129">
            <a:extLst>
              <a:ext uri="{FF2B5EF4-FFF2-40B4-BE49-F238E27FC236}">
                <a16:creationId xmlns:a16="http://schemas.microsoft.com/office/drawing/2014/main" id="{882D4BCB-68B0-4A78-9B53-D42C2B242015}"/>
              </a:ext>
            </a:extLst>
          </p:cNvPr>
          <p:cNvSpPr/>
          <p:nvPr/>
        </p:nvSpPr>
        <p:spPr>
          <a:xfrm>
            <a:off x="6841520" y="2148840"/>
            <a:ext cx="848583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  <p:sp>
        <p:nvSpPr>
          <p:cNvPr id="131" name="Rectangle: Rounded Corners 130">
            <a:extLst>
              <a:ext uri="{FF2B5EF4-FFF2-40B4-BE49-F238E27FC236}">
                <a16:creationId xmlns:a16="http://schemas.microsoft.com/office/drawing/2014/main" id="{89EF9691-6100-405A-B83E-856D6AFE5E2E}"/>
              </a:ext>
            </a:extLst>
          </p:cNvPr>
          <p:cNvSpPr/>
          <p:nvPr/>
        </p:nvSpPr>
        <p:spPr>
          <a:xfrm>
            <a:off x="8130825" y="2679192"/>
            <a:ext cx="565120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132" name="Rectangle: Rounded Corners 131">
            <a:extLst>
              <a:ext uri="{FF2B5EF4-FFF2-40B4-BE49-F238E27FC236}">
                <a16:creationId xmlns:a16="http://schemas.microsoft.com/office/drawing/2014/main" id="{EBDDB8D9-7EB8-4BB6-9B7B-079D90B4E384}"/>
              </a:ext>
            </a:extLst>
          </p:cNvPr>
          <p:cNvSpPr/>
          <p:nvPr/>
        </p:nvSpPr>
        <p:spPr>
          <a:xfrm>
            <a:off x="6177624" y="3872012"/>
            <a:ext cx="693135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12</a:t>
            </a:r>
          </a:p>
        </p:txBody>
      </p:sp>
      <p:sp>
        <p:nvSpPr>
          <p:cNvPr id="133" name="Rectangle: Rounded Corners 132">
            <a:extLst>
              <a:ext uri="{FF2B5EF4-FFF2-40B4-BE49-F238E27FC236}">
                <a16:creationId xmlns:a16="http://schemas.microsoft.com/office/drawing/2014/main" id="{1B22448A-8714-43E3-9259-9BD515BD608C}"/>
              </a:ext>
            </a:extLst>
          </p:cNvPr>
          <p:cNvSpPr/>
          <p:nvPr/>
        </p:nvSpPr>
        <p:spPr>
          <a:xfrm>
            <a:off x="3099816" y="4226968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134" name="Rectangle: Rounded Corners 133">
            <a:extLst>
              <a:ext uri="{FF2B5EF4-FFF2-40B4-BE49-F238E27FC236}">
                <a16:creationId xmlns:a16="http://schemas.microsoft.com/office/drawing/2014/main" id="{03CF598C-1031-4FD8-85D6-514EC649B3F0}"/>
              </a:ext>
            </a:extLst>
          </p:cNvPr>
          <p:cNvSpPr/>
          <p:nvPr/>
        </p:nvSpPr>
        <p:spPr>
          <a:xfrm>
            <a:off x="2587752" y="4743260"/>
            <a:ext cx="612648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</a:t>
            </a:r>
          </a:p>
        </p:txBody>
      </p:sp>
      <p:sp>
        <p:nvSpPr>
          <p:cNvPr id="135" name="Rectangle: Rounded Corners 134">
            <a:extLst>
              <a:ext uri="{FF2B5EF4-FFF2-40B4-BE49-F238E27FC236}">
                <a16:creationId xmlns:a16="http://schemas.microsoft.com/office/drawing/2014/main" id="{87A7B3FE-2084-4F0D-A553-605D6C2F66E5}"/>
              </a:ext>
            </a:extLst>
          </p:cNvPr>
          <p:cNvSpPr/>
          <p:nvPr/>
        </p:nvSpPr>
        <p:spPr>
          <a:xfrm>
            <a:off x="3712464" y="5200460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24</a:t>
            </a:r>
          </a:p>
        </p:txBody>
      </p:sp>
      <p:sp>
        <p:nvSpPr>
          <p:cNvPr id="136" name="Rectangle: Rounded Corners 135">
            <a:extLst>
              <a:ext uri="{FF2B5EF4-FFF2-40B4-BE49-F238E27FC236}">
                <a16:creationId xmlns:a16="http://schemas.microsoft.com/office/drawing/2014/main" id="{32D94E4B-B7FF-4C0E-812D-135C26653906}"/>
              </a:ext>
            </a:extLst>
          </p:cNvPr>
          <p:cNvSpPr/>
          <p:nvPr/>
        </p:nvSpPr>
        <p:spPr>
          <a:xfrm>
            <a:off x="5409528" y="5086366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137" name="Rectangle: Rounded Corners 136">
            <a:extLst>
              <a:ext uri="{FF2B5EF4-FFF2-40B4-BE49-F238E27FC236}">
                <a16:creationId xmlns:a16="http://schemas.microsoft.com/office/drawing/2014/main" id="{61D10079-EF3F-490B-AE4B-6C2DFEE45853}"/>
              </a:ext>
            </a:extLst>
          </p:cNvPr>
          <p:cNvSpPr/>
          <p:nvPr/>
        </p:nvSpPr>
        <p:spPr>
          <a:xfrm>
            <a:off x="7159416" y="4928442"/>
            <a:ext cx="768096" cy="457200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1206595537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-45518" y="-65632"/>
            <a:ext cx="12191798" cy="4749800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5296" y="-16550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104264" y="310462"/>
            <a:ext cx="2162810" cy="768350"/>
            <a:chOff x="193" y="680"/>
            <a:chExt cx="3406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2642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Tính</a:t>
              </a: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4</a:t>
                </a:r>
              </a:p>
            </p:txBody>
          </p:sp>
        </p:grpSp>
      </p:grpSp>
      <p:sp>
        <p:nvSpPr>
          <p:cNvPr id="2" name="TextBox 1">
            <a:extLst>
              <a:ext uri="{FF2B5EF4-FFF2-40B4-BE49-F238E27FC236}">
                <a16:creationId xmlns:a16="http://schemas.microsoft.com/office/drawing/2014/main" id="{3EA6FED4-ECC4-44EE-9F4B-DD20787B3BC4}"/>
              </a:ext>
            </a:extLst>
          </p:cNvPr>
          <p:cNvSpPr txBox="1"/>
          <p:nvPr/>
        </p:nvSpPr>
        <p:spPr>
          <a:xfrm>
            <a:off x="290504" y="1180700"/>
            <a:ext cx="112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a)</a:t>
            </a:r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E85A6EB4-5937-45B3-8F21-D4915F6CE719}"/>
              </a:ext>
            </a:extLst>
          </p:cNvPr>
          <p:cNvGrpSpPr/>
          <p:nvPr/>
        </p:nvGrpSpPr>
        <p:grpSpPr>
          <a:xfrm>
            <a:off x="1279272" y="1206221"/>
            <a:ext cx="3246120" cy="707886"/>
            <a:chOff x="1417320" y="1194360"/>
            <a:chExt cx="3246120" cy="707886"/>
          </a:xfrm>
        </p:grpSpPr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35274CE2-B283-4207-8FB9-1DD2FFD932FE}"/>
                </a:ext>
              </a:extLst>
            </p:cNvPr>
            <p:cNvSpPr txBox="1"/>
            <p:nvPr/>
          </p:nvSpPr>
          <p:spPr>
            <a:xfrm>
              <a:off x="1417320" y="1194360"/>
              <a:ext cx="324612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4 x      = 8</a:t>
              </a:r>
            </a:p>
          </p:txBody>
        </p:sp>
        <p:sp>
          <p:nvSpPr>
            <p:cNvPr id="3" name="Rectangle: Rounded Corners 2">
              <a:extLst>
                <a:ext uri="{FF2B5EF4-FFF2-40B4-BE49-F238E27FC236}">
                  <a16:creationId xmlns:a16="http://schemas.microsoft.com/office/drawing/2014/main" id="{42D57D43-DA55-4323-A898-4F50C5485F1A}"/>
                </a:ext>
              </a:extLst>
            </p:cNvPr>
            <p:cNvSpPr/>
            <p:nvPr/>
          </p:nvSpPr>
          <p:spPr>
            <a:xfrm>
              <a:off x="2267074" y="1258356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2</a:t>
              </a:r>
            </a:p>
          </p:txBody>
        </p:sp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9B29A70F-77A5-47B6-92D5-E946B711F86F}"/>
              </a:ext>
            </a:extLst>
          </p:cNvPr>
          <p:cNvGrpSpPr/>
          <p:nvPr/>
        </p:nvGrpSpPr>
        <p:grpSpPr>
          <a:xfrm>
            <a:off x="1152144" y="2309268"/>
            <a:ext cx="3522215" cy="707886"/>
            <a:chOff x="1141225" y="1194360"/>
            <a:chExt cx="3522215" cy="707886"/>
          </a:xfrm>
        </p:grpSpPr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3E4884E2-83FB-4058-BCFA-11B0E067F62B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12 :      = 3</a:t>
              </a:r>
            </a:p>
          </p:txBody>
        </p:sp>
        <p:sp>
          <p:nvSpPr>
            <p:cNvPr id="125" name="Rectangle: Rounded Corners 124">
              <a:extLst>
                <a:ext uri="{FF2B5EF4-FFF2-40B4-BE49-F238E27FC236}">
                  <a16:creationId xmlns:a16="http://schemas.microsoft.com/office/drawing/2014/main" id="{D4A472CC-5D7C-4959-B9C7-517BB0DEF33E}"/>
                </a:ext>
              </a:extLst>
            </p:cNvPr>
            <p:cNvSpPr/>
            <p:nvPr/>
          </p:nvSpPr>
          <p:spPr>
            <a:xfrm>
              <a:off x="2175634" y="1248461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4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EF6DDC87-C126-4FA7-B44A-7BABEA04C84B}"/>
              </a:ext>
            </a:extLst>
          </p:cNvPr>
          <p:cNvGrpSpPr/>
          <p:nvPr/>
        </p:nvGrpSpPr>
        <p:grpSpPr>
          <a:xfrm>
            <a:off x="1141225" y="3429000"/>
            <a:ext cx="3522215" cy="707886"/>
            <a:chOff x="1141225" y="1194360"/>
            <a:chExt cx="3522215" cy="707886"/>
          </a:xfrm>
        </p:grpSpPr>
        <p:sp>
          <p:nvSpPr>
            <p:cNvPr id="150" name="TextBox 149">
              <a:extLst>
                <a:ext uri="{FF2B5EF4-FFF2-40B4-BE49-F238E27FC236}">
                  <a16:creationId xmlns:a16="http://schemas.microsoft.com/office/drawing/2014/main" id="{63B0D50E-7680-4C90-839B-9894F401509C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3 x      = 18</a:t>
              </a:r>
            </a:p>
          </p:txBody>
        </p:sp>
        <p:sp>
          <p:nvSpPr>
            <p:cNvPr id="232" name="Rectangle: Rounded Corners 231">
              <a:extLst>
                <a:ext uri="{FF2B5EF4-FFF2-40B4-BE49-F238E27FC236}">
                  <a16:creationId xmlns:a16="http://schemas.microsoft.com/office/drawing/2014/main" id="{F2B651EA-EB0F-42AA-8011-FABECEB550A4}"/>
                </a:ext>
              </a:extLst>
            </p:cNvPr>
            <p:cNvSpPr/>
            <p:nvPr/>
          </p:nvSpPr>
          <p:spPr>
            <a:xfrm>
              <a:off x="2065906" y="1276797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6</a:t>
              </a:r>
            </a:p>
          </p:txBody>
        </p:sp>
      </p:grpSp>
      <p:grpSp>
        <p:nvGrpSpPr>
          <p:cNvPr id="233" name="Group 232">
            <a:extLst>
              <a:ext uri="{FF2B5EF4-FFF2-40B4-BE49-F238E27FC236}">
                <a16:creationId xmlns:a16="http://schemas.microsoft.com/office/drawing/2014/main" id="{A6162115-4360-41AF-B169-95117CC647C9}"/>
              </a:ext>
            </a:extLst>
          </p:cNvPr>
          <p:cNvGrpSpPr/>
          <p:nvPr/>
        </p:nvGrpSpPr>
        <p:grpSpPr>
          <a:xfrm>
            <a:off x="1152144" y="4484183"/>
            <a:ext cx="3522215" cy="707886"/>
            <a:chOff x="1141225" y="1194360"/>
            <a:chExt cx="3522215" cy="707886"/>
          </a:xfrm>
        </p:grpSpPr>
        <p:sp>
          <p:nvSpPr>
            <p:cNvPr id="234" name="TextBox 233">
              <a:extLst>
                <a:ext uri="{FF2B5EF4-FFF2-40B4-BE49-F238E27FC236}">
                  <a16:creationId xmlns:a16="http://schemas.microsoft.com/office/drawing/2014/main" id="{669559A2-7AD6-4D45-AF98-C1897E55E32E}"/>
                </a:ext>
              </a:extLst>
            </p:cNvPr>
            <p:cNvSpPr txBox="1"/>
            <p:nvPr/>
          </p:nvSpPr>
          <p:spPr>
            <a:xfrm>
              <a:off x="1141225" y="1194360"/>
              <a:ext cx="3522215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dirty="0">
                  <a:latin typeface="Arial" panose="020B0604020202020204" pitchFamily="34" charset="0"/>
                  <a:cs typeface="Arial" panose="020B0604020202020204" pitchFamily="34" charset="0"/>
                </a:rPr>
                <a:t>25:       = 5</a:t>
              </a:r>
            </a:p>
          </p:txBody>
        </p:sp>
        <p:sp>
          <p:nvSpPr>
            <p:cNvPr id="235" name="Rectangle: Rounded Corners 234">
              <a:extLst>
                <a:ext uri="{FF2B5EF4-FFF2-40B4-BE49-F238E27FC236}">
                  <a16:creationId xmlns:a16="http://schemas.microsoft.com/office/drawing/2014/main" id="{323ECE00-258A-45D1-9B4B-8F2F43889FBE}"/>
                </a:ext>
              </a:extLst>
            </p:cNvPr>
            <p:cNvSpPr/>
            <p:nvPr/>
          </p:nvSpPr>
          <p:spPr>
            <a:xfrm>
              <a:off x="2065906" y="1276797"/>
              <a:ext cx="640718" cy="543012"/>
            </a:xfrm>
            <a:prstGeom prst="roundRect">
              <a:avLst/>
            </a:prstGeom>
            <a:ln w="28575"/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0000"/>
                  </a:solidFill>
                </a:rPr>
                <a:t>5</a:t>
              </a:r>
            </a:p>
          </p:txBody>
        </p:sp>
      </p:grpSp>
      <p:pic>
        <p:nvPicPr>
          <p:cNvPr id="236" name="Picture 235">
            <a:extLst>
              <a:ext uri="{FF2B5EF4-FFF2-40B4-BE49-F238E27FC236}">
                <a16:creationId xmlns:a16="http://schemas.microsoft.com/office/drawing/2014/main" id="{D5483A99-C1A2-44F4-A182-44F37CD8943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678" y="836112"/>
            <a:ext cx="1337227" cy="1275575"/>
          </a:xfrm>
          <a:prstGeom prst="rect">
            <a:avLst/>
          </a:prstGeom>
        </p:spPr>
      </p:pic>
      <p:pic>
        <p:nvPicPr>
          <p:cNvPr id="237" name="Picture 236">
            <a:extLst>
              <a:ext uri="{FF2B5EF4-FFF2-40B4-BE49-F238E27FC236}">
                <a16:creationId xmlns:a16="http://schemas.microsoft.com/office/drawing/2014/main" id="{6CE02323-0D87-418F-A782-49229ED2E85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522" y="3055942"/>
            <a:ext cx="1338882" cy="1142716"/>
          </a:xfrm>
          <a:prstGeom prst="rect">
            <a:avLst/>
          </a:prstGeom>
        </p:spPr>
      </p:pic>
      <p:pic>
        <p:nvPicPr>
          <p:cNvPr id="238" name="Picture 237">
            <a:extLst>
              <a:ext uri="{FF2B5EF4-FFF2-40B4-BE49-F238E27FC236}">
                <a16:creationId xmlns:a16="http://schemas.microsoft.com/office/drawing/2014/main" id="{C3BBA74C-B4AA-4816-B39A-D7EC45D54C0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678" y="1813229"/>
            <a:ext cx="1288368" cy="1275612"/>
          </a:xfrm>
          <a:prstGeom prst="rect">
            <a:avLst/>
          </a:prstGeom>
        </p:spPr>
      </p:pic>
      <p:pic>
        <p:nvPicPr>
          <p:cNvPr id="239" name="Picture 238">
            <a:extLst>
              <a:ext uri="{FF2B5EF4-FFF2-40B4-BE49-F238E27FC236}">
                <a16:creationId xmlns:a16="http://schemas.microsoft.com/office/drawing/2014/main" id="{2CB58D3B-8E34-4333-839C-73DD0704D75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913" y="4219323"/>
            <a:ext cx="1597898" cy="1142716"/>
          </a:xfrm>
          <a:prstGeom prst="rect">
            <a:avLst/>
          </a:prstGeom>
        </p:spPr>
      </p:pic>
      <p:sp>
        <p:nvSpPr>
          <p:cNvPr id="252" name="TextBox 251">
            <a:extLst>
              <a:ext uri="{FF2B5EF4-FFF2-40B4-BE49-F238E27FC236}">
                <a16:creationId xmlns:a16="http://schemas.microsoft.com/office/drawing/2014/main" id="{0C48D15D-77FC-47B9-B99F-11FAFC3BC3E5}"/>
              </a:ext>
            </a:extLst>
          </p:cNvPr>
          <p:cNvSpPr txBox="1"/>
          <p:nvPr/>
        </p:nvSpPr>
        <p:spPr>
          <a:xfrm>
            <a:off x="3795492" y="252422"/>
            <a:ext cx="738761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just"/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Mỗi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trái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cây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che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dấu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4000" b="1" dirty="0" err="1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40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4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80号-萌趣小鱼体"/>
              <a:cs typeface="+mn-cs"/>
            </a:endParaRPr>
          </a:p>
        </p:txBody>
      </p: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2858D834-4459-475D-BDD4-B32EDF4BE1ED}"/>
              </a:ext>
            </a:extLst>
          </p:cNvPr>
          <p:cNvGrpSpPr/>
          <p:nvPr/>
        </p:nvGrpSpPr>
        <p:grpSpPr>
          <a:xfrm>
            <a:off x="4086831" y="4509944"/>
            <a:ext cx="2487374" cy="2111639"/>
            <a:chOff x="6445336" y="2080796"/>
            <a:chExt cx="1587862" cy="1412760"/>
          </a:xfrm>
        </p:grpSpPr>
        <p:pic>
          <p:nvPicPr>
            <p:cNvPr id="254" name="图片 2" descr="2">
              <a:extLst>
                <a:ext uri="{FF2B5EF4-FFF2-40B4-BE49-F238E27FC236}">
                  <a16:creationId xmlns:a16="http://schemas.microsoft.com/office/drawing/2014/main" id="{EFD30281-A6B8-4B6C-BE0D-AA1CD0FCFDA3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6661867" y="2080796"/>
              <a:ext cx="1099034" cy="931891"/>
            </a:xfrm>
            <a:prstGeom prst="rect">
              <a:avLst/>
            </a:prstGeom>
          </p:spPr>
        </p:pic>
        <p:sp>
          <p:nvSpPr>
            <p:cNvPr id="255" name="Rounded Rectangle 35">
              <a:extLst>
                <a:ext uri="{FF2B5EF4-FFF2-40B4-BE49-F238E27FC236}">
                  <a16:creationId xmlns:a16="http://schemas.microsoft.com/office/drawing/2014/main" id="{2568A832-1F18-45E6-B8B4-2AF7E953B8A9}"/>
                </a:ext>
              </a:extLst>
            </p:cNvPr>
            <p:cNvSpPr/>
            <p:nvPr/>
          </p:nvSpPr>
          <p:spPr>
            <a:xfrm>
              <a:off x="6445336" y="2771921"/>
              <a:ext cx="1587862" cy="721635"/>
            </a:xfrm>
            <a:prstGeom prst="roundRect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động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</a:rPr>
                <a:t> 2</a:t>
              </a:r>
            </a:p>
          </p:txBody>
        </p:sp>
      </p:grpSp>
      <p:sp>
        <p:nvSpPr>
          <p:cNvPr id="256" name="TextBox 255">
            <a:extLst>
              <a:ext uri="{FF2B5EF4-FFF2-40B4-BE49-F238E27FC236}">
                <a16:creationId xmlns:a16="http://schemas.microsoft.com/office/drawing/2014/main" id="{F5432336-B8A8-47B2-9C13-C5CBE64861E7}"/>
              </a:ext>
            </a:extLst>
          </p:cNvPr>
          <p:cNvSpPr txBox="1"/>
          <p:nvPr/>
        </p:nvSpPr>
        <p:spPr>
          <a:xfrm>
            <a:off x="5080242" y="1119956"/>
            <a:ext cx="112681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b)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B547FB75-D191-4190-8A0F-D74939B79DE7}"/>
              </a:ext>
            </a:extLst>
          </p:cNvPr>
          <p:cNvGrpSpPr/>
          <p:nvPr/>
        </p:nvGrpSpPr>
        <p:grpSpPr>
          <a:xfrm>
            <a:off x="7979294" y="1661575"/>
            <a:ext cx="3291840" cy="2562125"/>
            <a:chOff x="7029388" y="2196919"/>
            <a:chExt cx="3291840" cy="2562125"/>
          </a:xfrm>
        </p:grpSpPr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CD3675A1-611F-4E9E-96CE-B3621EC19CEB}"/>
                </a:ext>
              </a:extLst>
            </p:cNvPr>
            <p:cNvSpPr/>
            <p:nvPr/>
          </p:nvSpPr>
          <p:spPr>
            <a:xfrm>
              <a:off x="7029388" y="4051158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7" name="Oval 256">
              <a:extLst>
                <a:ext uri="{FF2B5EF4-FFF2-40B4-BE49-F238E27FC236}">
                  <a16:creationId xmlns:a16="http://schemas.microsoft.com/office/drawing/2014/main" id="{B28DC7A0-D63A-4145-9CFF-79491DAE5745}"/>
                </a:ext>
              </a:extLst>
            </p:cNvPr>
            <p:cNvSpPr/>
            <p:nvPr/>
          </p:nvSpPr>
          <p:spPr>
            <a:xfrm>
              <a:off x="7852348" y="4022726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58" name="Oval 257">
              <a:extLst>
                <a:ext uri="{FF2B5EF4-FFF2-40B4-BE49-F238E27FC236}">
                  <a16:creationId xmlns:a16="http://schemas.microsoft.com/office/drawing/2014/main" id="{D2E6E177-3936-43C9-B515-E778C4CE2458}"/>
                </a:ext>
              </a:extLst>
            </p:cNvPr>
            <p:cNvSpPr/>
            <p:nvPr/>
          </p:nvSpPr>
          <p:spPr>
            <a:xfrm>
              <a:off x="8675308" y="39710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1</a:t>
              </a:r>
            </a:p>
          </p:txBody>
        </p:sp>
        <p:sp>
          <p:nvSpPr>
            <p:cNvPr id="259" name="Oval 258">
              <a:extLst>
                <a:ext uri="{FF2B5EF4-FFF2-40B4-BE49-F238E27FC236}">
                  <a16:creationId xmlns:a16="http://schemas.microsoft.com/office/drawing/2014/main" id="{321C3338-116A-4ECA-9E0A-C826533CFD7E}"/>
                </a:ext>
              </a:extLst>
            </p:cNvPr>
            <p:cNvSpPr/>
            <p:nvPr/>
          </p:nvSpPr>
          <p:spPr>
            <a:xfrm>
              <a:off x="9498268" y="39710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0" name="Oval 259">
              <a:extLst>
                <a:ext uri="{FF2B5EF4-FFF2-40B4-BE49-F238E27FC236}">
                  <a16:creationId xmlns:a16="http://schemas.microsoft.com/office/drawing/2014/main" id="{6CD37500-31F8-4962-937D-BF213C9064EF}"/>
                </a:ext>
              </a:extLst>
            </p:cNvPr>
            <p:cNvSpPr/>
            <p:nvPr/>
          </p:nvSpPr>
          <p:spPr>
            <a:xfrm>
              <a:off x="7489301" y="3451086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1" name="Oval 260">
              <a:extLst>
                <a:ext uri="{FF2B5EF4-FFF2-40B4-BE49-F238E27FC236}">
                  <a16:creationId xmlns:a16="http://schemas.microsoft.com/office/drawing/2014/main" id="{F560EDCC-E126-4848-9A38-EAD0C207E77A}"/>
                </a:ext>
              </a:extLst>
            </p:cNvPr>
            <p:cNvSpPr/>
            <p:nvPr/>
          </p:nvSpPr>
          <p:spPr>
            <a:xfrm>
              <a:off x="8312261" y="3395268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2</a:t>
              </a:r>
            </a:p>
          </p:txBody>
        </p:sp>
        <p:sp>
          <p:nvSpPr>
            <p:cNvPr id="262" name="Oval 261">
              <a:extLst>
                <a:ext uri="{FF2B5EF4-FFF2-40B4-BE49-F238E27FC236}">
                  <a16:creationId xmlns:a16="http://schemas.microsoft.com/office/drawing/2014/main" id="{3A285C8E-E467-4922-A4EA-F95DE6534F80}"/>
                </a:ext>
              </a:extLst>
            </p:cNvPr>
            <p:cNvSpPr/>
            <p:nvPr/>
          </p:nvSpPr>
          <p:spPr>
            <a:xfrm>
              <a:off x="9137733" y="3381060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3" name="Oval 262">
              <a:extLst>
                <a:ext uri="{FF2B5EF4-FFF2-40B4-BE49-F238E27FC236}">
                  <a16:creationId xmlns:a16="http://schemas.microsoft.com/office/drawing/2014/main" id="{E45494BE-B623-4C59-B481-56E5AC9383D5}"/>
                </a:ext>
              </a:extLst>
            </p:cNvPr>
            <p:cNvSpPr/>
            <p:nvPr/>
          </p:nvSpPr>
          <p:spPr>
            <a:xfrm>
              <a:off x="7889862" y="2824377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4" name="Oval 263">
              <a:extLst>
                <a:ext uri="{FF2B5EF4-FFF2-40B4-BE49-F238E27FC236}">
                  <a16:creationId xmlns:a16="http://schemas.microsoft.com/office/drawing/2014/main" id="{DC44DE1A-5391-4FF1-87DF-08555397CBE5}"/>
                </a:ext>
              </a:extLst>
            </p:cNvPr>
            <p:cNvSpPr/>
            <p:nvPr/>
          </p:nvSpPr>
          <p:spPr>
            <a:xfrm>
              <a:off x="8723741" y="2786939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  <p:sp>
          <p:nvSpPr>
            <p:cNvPr id="265" name="Oval 264">
              <a:extLst>
                <a:ext uri="{FF2B5EF4-FFF2-40B4-BE49-F238E27FC236}">
                  <a16:creationId xmlns:a16="http://schemas.microsoft.com/office/drawing/2014/main" id="{6EC37890-18E0-4570-98D4-2CA14EA0F867}"/>
                </a:ext>
              </a:extLst>
            </p:cNvPr>
            <p:cNvSpPr/>
            <p:nvPr/>
          </p:nvSpPr>
          <p:spPr>
            <a:xfrm>
              <a:off x="8257762" y="2196919"/>
              <a:ext cx="822960" cy="707886"/>
            </a:xfrm>
            <a:prstGeom prst="ellipse">
              <a:avLst/>
            </a:prstGeom>
            <a:solidFill>
              <a:srgbClr val="00B05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dirty="0">
                  <a:latin typeface="Arial" panose="020B0604020202020204" pitchFamily="34" charset="0"/>
                  <a:cs typeface="Arial" panose="020B0604020202020204" pitchFamily="34" charset="0"/>
                </a:rPr>
                <a:t>?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D18CA4AE-02E7-42CF-B650-5C0EDCE13189}"/>
              </a:ext>
            </a:extLst>
          </p:cNvPr>
          <p:cNvGrpSpPr/>
          <p:nvPr/>
        </p:nvGrpSpPr>
        <p:grpSpPr>
          <a:xfrm>
            <a:off x="8420215" y="4221983"/>
            <a:ext cx="822960" cy="824627"/>
            <a:chOff x="8420215" y="4221983"/>
            <a:chExt cx="822960" cy="824627"/>
          </a:xfrm>
        </p:grpSpPr>
        <p:sp>
          <p:nvSpPr>
            <p:cNvPr id="9" name="Left Brace 8">
              <a:extLst>
                <a:ext uri="{FF2B5EF4-FFF2-40B4-BE49-F238E27FC236}">
                  <a16:creationId xmlns:a16="http://schemas.microsoft.com/office/drawing/2014/main" id="{1A380E00-2ABF-4DCD-84A2-F36828A61ECA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C3CEC362-C4DA-405E-963C-C6CAD06EC2FD}"/>
                </a:ext>
              </a:extLst>
            </p:cNvPr>
            <p:cNvSpPr txBox="1"/>
            <p:nvPr/>
          </p:nvSpPr>
          <p:spPr>
            <a:xfrm>
              <a:off x="8632301" y="4461835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2" name="Oval 11">
            <a:extLst>
              <a:ext uri="{FF2B5EF4-FFF2-40B4-BE49-F238E27FC236}">
                <a16:creationId xmlns:a16="http://schemas.microsoft.com/office/drawing/2014/main" id="{0CFC02CB-8CDD-4CA1-B2E9-55AF3749FC5E}"/>
              </a:ext>
            </a:extLst>
          </p:cNvPr>
          <p:cNvSpPr/>
          <p:nvPr/>
        </p:nvSpPr>
        <p:spPr>
          <a:xfrm>
            <a:off x="8629789" y="3055942"/>
            <a:ext cx="459347" cy="4554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5BED4BD0-B97A-4F04-B1C7-11F82EF81C8C}"/>
              </a:ext>
            </a:extLst>
          </p:cNvPr>
          <p:cNvGrpSpPr/>
          <p:nvPr/>
        </p:nvGrpSpPr>
        <p:grpSpPr>
          <a:xfrm>
            <a:off x="9269268" y="4216308"/>
            <a:ext cx="822960" cy="856772"/>
            <a:chOff x="8420215" y="4221983"/>
            <a:chExt cx="822960" cy="856772"/>
          </a:xfrm>
        </p:grpSpPr>
        <p:sp>
          <p:nvSpPr>
            <p:cNvPr id="267" name="Left Brace 266">
              <a:extLst>
                <a:ext uri="{FF2B5EF4-FFF2-40B4-BE49-F238E27FC236}">
                  <a16:creationId xmlns:a16="http://schemas.microsoft.com/office/drawing/2014/main" id="{8DC86499-987D-4D46-BD8D-EA47F99F3548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8" name="TextBox 267">
              <a:extLst>
                <a:ext uri="{FF2B5EF4-FFF2-40B4-BE49-F238E27FC236}">
                  <a16:creationId xmlns:a16="http://schemas.microsoft.com/office/drawing/2014/main" id="{3AA6D2EE-8D85-4B8C-BB65-321C900A8E3B}"/>
                </a:ext>
              </a:extLst>
            </p:cNvPr>
            <p:cNvSpPr txBox="1"/>
            <p:nvPr/>
          </p:nvSpPr>
          <p:spPr>
            <a:xfrm>
              <a:off x="8667808" y="4493980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269" name="Oval 268">
            <a:extLst>
              <a:ext uri="{FF2B5EF4-FFF2-40B4-BE49-F238E27FC236}">
                <a16:creationId xmlns:a16="http://schemas.microsoft.com/office/drawing/2014/main" id="{D3C65FD8-58C9-4AA1-910E-79C03616EC2D}"/>
              </a:ext>
            </a:extLst>
          </p:cNvPr>
          <p:cNvSpPr/>
          <p:nvPr/>
        </p:nvSpPr>
        <p:spPr>
          <a:xfrm>
            <a:off x="9420660" y="3010949"/>
            <a:ext cx="459347" cy="455495"/>
          </a:xfrm>
          <a:prstGeom prst="ellipse">
            <a:avLst/>
          </a:prstGeom>
          <a:noFill/>
          <a:ln w="38100">
            <a:solidFill>
              <a:schemeClr val="accent2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AE63A277-E644-466D-BCF2-006541ACF8F2}"/>
              </a:ext>
            </a:extLst>
          </p:cNvPr>
          <p:cNvGrpSpPr/>
          <p:nvPr/>
        </p:nvGrpSpPr>
        <p:grpSpPr>
          <a:xfrm>
            <a:off x="10171177" y="4219323"/>
            <a:ext cx="822960" cy="856772"/>
            <a:chOff x="8420215" y="4221983"/>
            <a:chExt cx="822960" cy="856772"/>
          </a:xfrm>
        </p:grpSpPr>
        <p:sp>
          <p:nvSpPr>
            <p:cNvPr id="275" name="Left Brace 274">
              <a:extLst>
                <a:ext uri="{FF2B5EF4-FFF2-40B4-BE49-F238E27FC236}">
                  <a16:creationId xmlns:a16="http://schemas.microsoft.com/office/drawing/2014/main" id="{8694232F-C234-4B98-B4AC-37FB01D42BB4}"/>
                </a:ext>
              </a:extLst>
            </p:cNvPr>
            <p:cNvSpPr/>
            <p:nvPr/>
          </p:nvSpPr>
          <p:spPr>
            <a:xfrm rot="16200000">
              <a:off x="8765875" y="3876323"/>
              <a:ext cx="131639" cy="822960"/>
            </a:xfrm>
            <a:prstGeom prst="leftBrace">
              <a:avLst>
                <a:gd name="adj1" fmla="val 25000"/>
                <a:gd name="adj2" fmla="val 50000"/>
              </a:avLst>
            </a:prstGeom>
            <a:ln w="57150">
              <a:solidFill>
                <a:schemeClr val="accent2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6" name="TextBox 275">
              <a:extLst>
                <a:ext uri="{FF2B5EF4-FFF2-40B4-BE49-F238E27FC236}">
                  <a16:creationId xmlns:a16="http://schemas.microsoft.com/office/drawing/2014/main" id="{8584CE37-83A4-4E67-B151-83CD84233445}"/>
                </a:ext>
              </a:extLst>
            </p:cNvPr>
            <p:cNvSpPr txBox="1"/>
            <p:nvPr/>
          </p:nvSpPr>
          <p:spPr>
            <a:xfrm>
              <a:off x="8667808" y="4493980"/>
              <a:ext cx="575367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x</a:t>
              </a:r>
            </a:p>
          </p:txBody>
        </p:sp>
      </p:grpSp>
      <p:sp>
        <p:nvSpPr>
          <p:cNvPr id="13" name="Oval 12">
            <a:extLst>
              <a:ext uri="{FF2B5EF4-FFF2-40B4-BE49-F238E27FC236}">
                <a16:creationId xmlns:a16="http://schemas.microsoft.com/office/drawing/2014/main" id="{320F219E-47F2-4B21-8FDA-BD33DF918348}"/>
              </a:ext>
            </a:extLst>
          </p:cNvPr>
          <p:cNvSpPr/>
          <p:nvPr/>
        </p:nvSpPr>
        <p:spPr>
          <a:xfrm>
            <a:off x="10180288" y="2955676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77" name="Oval 276">
            <a:extLst>
              <a:ext uri="{FF2B5EF4-FFF2-40B4-BE49-F238E27FC236}">
                <a16:creationId xmlns:a16="http://schemas.microsoft.com/office/drawing/2014/main" id="{CB6A60C6-7103-4B8F-B786-B9691EC9100E}"/>
              </a:ext>
            </a:extLst>
          </p:cNvPr>
          <p:cNvSpPr/>
          <p:nvPr/>
        </p:nvSpPr>
        <p:spPr>
          <a:xfrm>
            <a:off x="9746668" y="2343218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8" name="Oval 277">
            <a:extLst>
              <a:ext uri="{FF2B5EF4-FFF2-40B4-BE49-F238E27FC236}">
                <a16:creationId xmlns:a16="http://schemas.microsoft.com/office/drawing/2014/main" id="{E57E854F-9094-4717-AF6A-81EF65AD914B}"/>
              </a:ext>
            </a:extLst>
          </p:cNvPr>
          <p:cNvSpPr/>
          <p:nvPr/>
        </p:nvSpPr>
        <p:spPr>
          <a:xfrm>
            <a:off x="8991833" y="2361763"/>
            <a:ext cx="637533" cy="514518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dirty="0"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79" name="Oval 278">
            <a:extLst>
              <a:ext uri="{FF2B5EF4-FFF2-40B4-BE49-F238E27FC236}">
                <a16:creationId xmlns:a16="http://schemas.microsoft.com/office/drawing/2014/main" id="{EB3A867B-7FDE-4FD9-87B1-66C098095A0D}"/>
              </a:ext>
            </a:extLst>
          </p:cNvPr>
          <p:cNvSpPr/>
          <p:nvPr/>
        </p:nvSpPr>
        <p:spPr>
          <a:xfrm>
            <a:off x="9215758" y="1687412"/>
            <a:ext cx="849053" cy="676261"/>
          </a:xfrm>
          <a:prstGeom prst="ellipse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16</a:t>
            </a:r>
          </a:p>
        </p:txBody>
      </p:sp>
    </p:spTree>
    <p:extLst>
      <p:ext uri="{BB962C8B-B14F-4D97-AF65-F5344CB8AC3E}">
        <p14:creationId xmlns:p14="http://schemas.microsoft.com/office/powerpoint/2010/main" val="3647223655"/>
      </p:ext>
    </p:extLst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" dur="500"/>
                                        <p:tgtEl>
                                          <p:spTgt spid="23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/>
                                        <p:tgtEl>
                                          <p:spTgt spid="2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500"/>
                            </p:stCondLst>
                            <p:childTnLst>
                              <p:par>
                                <p:cTn id="5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00"/>
                            </p:stCondLst>
                            <p:childTnLst>
                              <p:par>
                                <p:cTn id="6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2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6" grpId="0"/>
      <p:bldP spid="12" grpId="0" animBg="1"/>
      <p:bldP spid="269" grpId="0" animBg="1"/>
      <p:bldP spid="13" grpId="0" animBg="1"/>
      <p:bldP spid="277" grpId="0" animBg="1"/>
      <p:bldP spid="278" grpId="0" animBg="1"/>
      <p:bldP spid="27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28165" y="288290"/>
            <a:ext cx="8985250" cy="4171950"/>
            <a:chOff x="2879" y="454"/>
            <a:chExt cx="14150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5"/>
            <p:cNvPicPr>
              <a:picLocks noChangeAspect="1"/>
            </p:cNvPicPr>
            <p:nvPr/>
          </p:nvPicPr>
          <p:blipFill>
            <a:blip r:embed="rId11"/>
            <a:stretch>
              <a:fillRect/>
            </a:stretch>
          </p:blipFill>
          <p:spPr>
            <a:xfrm>
              <a:off x="2879" y="2569"/>
              <a:ext cx="14150" cy="3888"/>
            </a:xfrm>
            <a:prstGeom prst="rect">
              <a:avLst/>
            </a:prstGeom>
          </p:spPr>
        </p:pic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" name="图片 8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3225" y="-50800"/>
            <a:ext cx="1717675" cy="1717675"/>
          </a:xfrm>
          <a:prstGeom prst="rect">
            <a:avLst/>
          </a:prstGeom>
        </p:spPr>
      </p:pic>
      <p:sp>
        <p:nvSpPr>
          <p:cNvPr id="32" name="Text Box 31"/>
          <p:cNvSpPr txBox="1"/>
          <p:nvPr/>
        </p:nvSpPr>
        <p:spPr>
          <a:xfrm>
            <a:off x="640778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x 3</a:t>
            </a:r>
          </a:p>
        </p:txBody>
      </p:sp>
      <p:sp>
        <p:nvSpPr>
          <p:cNvPr id="2" name="Text Box 1"/>
          <p:cNvSpPr txBox="1"/>
          <p:nvPr/>
        </p:nvSpPr>
        <p:spPr>
          <a:xfrm>
            <a:off x="7332577" y="3765550"/>
            <a:ext cx="216408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 + 2 + 2</a:t>
            </a:r>
          </a:p>
        </p:txBody>
      </p:sp>
      <p:sp>
        <p:nvSpPr>
          <p:cNvPr id="3" name="Text Box 2"/>
          <p:cNvSpPr txBox="1"/>
          <p:nvPr/>
        </p:nvSpPr>
        <p:spPr>
          <a:xfrm>
            <a:off x="6618434" y="4834255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</a:t>
            </a:r>
          </a:p>
        </p:txBody>
      </p:sp>
      <p:sp>
        <p:nvSpPr>
          <p:cNvPr id="4" name="Text Box 3"/>
          <p:cNvSpPr txBox="1"/>
          <p:nvPr/>
        </p:nvSpPr>
        <p:spPr>
          <a:xfrm>
            <a:off x="852868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2</a:t>
            </a:r>
          </a:p>
        </p:txBody>
      </p:sp>
      <p:sp>
        <p:nvSpPr>
          <p:cNvPr id="9" name="Text Box 8"/>
          <p:cNvSpPr txBox="1"/>
          <p:nvPr/>
        </p:nvSpPr>
        <p:spPr>
          <a:xfrm>
            <a:off x="8724265" y="4805045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pic>
        <p:nvPicPr>
          <p:cNvPr id="27" name="图片 2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47" y="216547"/>
            <a:ext cx="1476375" cy="828675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4844" y="5796649"/>
            <a:ext cx="1013529" cy="944425"/>
          </a:xfrm>
          <a:prstGeom prst="rect">
            <a:avLst/>
          </a:prstGeom>
        </p:spPr>
      </p:pic>
      <p:sp>
        <p:nvSpPr>
          <p:cNvPr id="16" name="Rounded Rectangle 15"/>
          <p:cNvSpPr/>
          <p:nvPr/>
        </p:nvSpPr>
        <p:spPr>
          <a:xfrm>
            <a:off x="365125" y="2687955"/>
            <a:ext cx="5549265" cy="3782695"/>
          </a:xfrm>
          <a:prstGeom prst="roundRect">
            <a:avLst/>
          </a:prstGeom>
          <a:solidFill>
            <a:schemeClr val="accent4">
              <a:lumMod val="20000"/>
              <a:lumOff val="80000"/>
            </a:schemeClr>
          </a:solidFill>
          <a:ln w="38100">
            <a:solidFill>
              <a:schemeClr val="accent4">
                <a:lumMod val="50000"/>
              </a:schemeClr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7" name="Text Box 16"/>
          <p:cNvSpPr txBox="1"/>
          <p:nvPr/>
        </p:nvSpPr>
        <p:spPr>
          <a:xfrm>
            <a:off x="641350" y="2811145"/>
            <a:ext cx="1710055" cy="5835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sng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ttaya" panose="00000500000000000000" charset="0"/>
                <a:ea typeface="+mn-ea"/>
                <a:cs typeface="Pattaya" panose="00000500000000000000" charset="0"/>
              </a:rPr>
              <a:t>Luật chơi:</a:t>
            </a:r>
          </a:p>
        </p:txBody>
      </p:sp>
      <p:sp>
        <p:nvSpPr>
          <p:cNvPr id="18" name="Text Box 17"/>
          <p:cNvSpPr txBox="1"/>
          <p:nvPr/>
        </p:nvSpPr>
        <p:spPr>
          <a:xfrm>
            <a:off x="638725" y="3649968"/>
            <a:ext cx="5353050" cy="18281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lần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chơi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7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,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mỗi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lấy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một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bảng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bất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kì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Các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“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Kết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bạn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”</a:t>
            </a: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thành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nhóm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2440522" y="-920115"/>
            <a:ext cx="7021830" cy="3608070"/>
            <a:chOff x="4288" y="-1240"/>
            <a:chExt cx="11058" cy="5682"/>
          </a:xfrm>
        </p:grpSpPr>
        <p:pic>
          <p:nvPicPr>
            <p:cNvPr id="12" name="Picture 11" descr="Picture2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288" y="-1240"/>
              <a:ext cx="11059" cy="5683"/>
            </a:xfrm>
            <a:prstGeom prst="rect">
              <a:avLst/>
            </a:prstGeom>
          </p:spPr>
        </p:pic>
        <p:pic>
          <p:nvPicPr>
            <p:cNvPr id="15" name="Picture 14" descr="Picture6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5198" y="955"/>
              <a:ext cx="9341" cy="2371"/>
            </a:xfrm>
            <a:prstGeom prst="rect">
              <a:avLst/>
            </a:prstGeom>
          </p:spPr>
        </p:pic>
      </p:grpSp>
      <p:sp>
        <p:nvSpPr>
          <p:cNvPr id="20" name="Text Box 3">
            <a:extLst>
              <a:ext uri="{FF2B5EF4-FFF2-40B4-BE49-F238E27FC236}">
                <a16:creationId xmlns:a16="http://schemas.microsoft.com/office/drawing/2014/main" id="{1C7D01AC-C3ED-4B94-9F15-FC37E5ECE70D}"/>
              </a:ext>
            </a:extLst>
          </p:cNvPr>
          <p:cNvSpPr txBox="1"/>
          <p:nvPr/>
        </p:nvSpPr>
        <p:spPr>
          <a:xfrm>
            <a:off x="10328275" y="2687955"/>
            <a:ext cx="149860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6 : 3</a:t>
            </a:r>
          </a:p>
        </p:txBody>
      </p:sp>
      <p:sp>
        <p:nvSpPr>
          <p:cNvPr id="21" name="Text Box 8">
            <a:extLst>
              <a:ext uri="{FF2B5EF4-FFF2-40B4-BE49-F238E27FC236}">
                <a16:creationId xmlns:a16="http://schemas.microsoft.com/office/drawing/2014/main" id="{8C328012-6088-4709-9D57-DCB17DB3EC48}"/>
              </a:ext>
            </a:extLst>
          </p:cNvPr>
          <p:cNvSpPr txBox="1"/>
          <p:nvPr/>
        </p:nvSpPr>
        <p:spPr>
          <a:xfrm>
            <a:off x="10361124" y="4828540"/>
            <a:ext cx="1107440" cy="706755"/>
          </a:xfrm>
          <a:prstGeom prst="rect">
            <a:avLst/>
          </a:prstGeom>
          <a:solidFill>
            <a:schemeClr val="bg1"/>
          </a:solidFill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</a:p>
        </p:txBody>
      </p:sp>
    </p:spTree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" presetID="17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 additive="base">
                                        <p:cTn id="12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bldLvl="0" animBg="1"/>
      <p:bldP spid="16" grpId="1" animBg="1"/>
      <p:bldP spid="17" grpId="0"/>
      <p:bldP spid="17" grpId="1"/>
      <p:bldP spid="1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95" b="96611"/>
          <a:stretch>
            <a:fillRect/>
          </a:stretch>
        </p:blipFill>
        <p:spPr>
          <a:xfrm>
            <a:off x="-153989" y="0"/>
            <a:ext cx="11023602" cy="1257300"/>
          </a:xfrm>
          <a:prstGeom prst="rect">
            <a:avLst/>
          </a:pr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387" y="2284120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31425" y="1356372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070" y="931584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pic>
        <p:nvPicPr>
          <p:cNvPr id="4" name="Picture 3" descr="Picture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792095" y="603885"/>
            <a:ext cx="7339330" cy="354203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1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1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500"/>
                            </p:stCondLst>
                            <p:childTnLst>
                              <p:par>
                                <p:cTn id="1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sp>
        <p:nvSpPr>
          <p:cNvPr id="12" name="Freeform 11"/>
          <p:cNvSpPr/>
          <p:nvPr/>
        </p:nvSpPr>
        <p:spPr>
          <a:xfrm>
            <a:off x="2271395" y="1870075"/>
            <a:ext cx="8340725" cy="2691753"/>
          </a:xfrm>
          <a:custGeom>
            <a:avLst/>
            <a:gdLst>
              <a:gd name="connisteX0" fmla="*/ 258445 w 8020050"/>
              <a:gd name="connsiteY0" fmla="*/ 258445 h 2026285"/>
              <a:gd name="connisteX1" fmla="*/ 247650 w 8020050"/>
              <a:gd name="connsiteY1" fmla="*/ 193675 h 2026285"/>
              <a:gd name="connisteX2" fmla="*/ 312420 w 8020050"/>
              <a:gd name="connsiteY2" fmla="*/ 161925 h 2026285"/>
              <a:gd name="connisteX3" fmla="*/ 377190 w 8020050"/>
              <a:gd name="connsiteY3" fmla="*/ 129540 h 2026285"/>
              <a:gd name="connisteX4" fmla="*/ 441960 w 8020050"/>
              <a:gd name="connsiteY4" fmla="*/ 97155 h 2026285"/>
              <a:gd name="connisteX5" fmla="*/ 506730 w 8020050"/>
              <a:gd name="connsiteY5" fmla="*/ 86360 h 2026285"/>
              <a:gd name="connisteX6" fmla="*/ 570865 w 8020050"/>
              <a:gd name="connsiteY6" fmla="*/ 64770 h 2026285"/>
              <a:gd name="connisteX7" fmla="*/ 646430 w 8020050"/>
              <a:gd name="connsiteY7" fmla="*/ 43180 h 2026285"/>
              <a:gd name="connisteX8" fmla="*/ 711200 w 8020050"/>
              <a:gd name="connsiteY8" fmla="*/ 32385 h 2026285"/>
              <a:gd name="connisteX9" fmla="*/ 775970 w 8020050"/>
              <a:gd name="connsiteY9" fmla="*/ 21590 h 2026285"/>
              <a:gd name="connisteX10" fmla="*/ 851535 w 8020050"/>
              <a:gd name="connsiteY10" fmla="*/ 21590 h 2026285"/>
              <a:gd name="connisteX11" fmla="*/ 916305 w 8020050"/>
              <a:gd name="connsiteY11" fmla="*/ 0 h 2026285"/>
              <a:gd name="connisteX12" fmla="*/ 991235 w 8020050"/>
              <a:gd name="connsiteY12" fmla="*/ 0 h 2026285"/>
              <a:gd name="connisteX13" fmla="*/ 1056005 w 8020050"/>
              <a:gd name="connsiteY13" fmla="*/ 0 h 2026285"/>
              <a:gd name="connisteX14" fmla="*/ 1120775 w 8020050"/>
              <a:gd name="connsiteY14" fmla="*/ 0 h 2026285"/>
              <a:gd name="connisteX15" fmla="*/ 1196340 w 8020050"/>
              <a:gd name="connsiteY15" fmla="*/ 32385 h 2026285"/>
              <a:gd name="connisteX16" fmla="*/ 1261110 w 8020050"/>
              <a:gd name="connsiteY16" fmla="*/ 86360 h 2026285"/>
              <a:gd name="connisteX17" fmla="*/ 1325880 w 8020050"/>
              <a:gd name="connsiteY17" fmla="*/ 118745 h 2026285"/>
              <a:gd name="connisteX18" fmla="*/ 1390650 w 8020050"/>
              <a:gd name="connsiteY18" fmla="*/ 140335 h 2026285"/>
              <a:gd name="connisteX19" fmla="*/ 1454785 w 8020050"/>
              <a:gd name="connsiteY19" fmla="*/ 140335 h 2026285"/>
              <a:gd name="connisteX20" fmla="*/ 1530350 w 8020050"/>
              <a:gd name="connsiteY20" fmla="*/ 140335 h 2026285"/>
              <a:gd name="connisteX21" fmla="*/ 1595120 w 8020050"/>
              <a:gd name="connsiteY21" fmla="*/ 140335 h 2026285"/>
              <a:gd name="connisteX22" fmla="*/ 1659890 w 8020050"/>
              <a:gd name="connsiteY22" fmla="*/ 107950 h 2026285"/>
              <a:gd name="connisteX23" fmla="*/ 1724660 w 8020050"/>
              <a:gd name="connsiteY23" fmla="*/ 107950 h 2026285"/>
              <a:gd name="connisteX24" fmla="*/ 1789430 w 8020050"/>
              <a:gd name="connsiteY24" fmla="*/ 118745 h 2026285"/>
              <a:gd name="connisteX25" fmla="*/ 1854200 w 8020050"/>
              <a:gd name="connsiteY25" fmla="*/ 151130 h 2026285"/>
              <a:gd name="connisteX26" fmla="*/ 1918335 w 8020050"/>
              <a:gd name="connsiteY26" fmla="*/ 204470 h 2026285"/>
              <a:gd name="connisteX27" fmla="*/ 1972310 w 8020050"/>
              <a:gd name="connsiteY27" fmla="*/ 269240 h 2026285"/>
              <a:gd name="connisteX28" fmla="*/ 2026285 w 8020050"/>
              <a:gd name="connsiteY28" fmla="*/ 334010 h 2026285"/>
              <a:gd name="connisteX29" fmla="*/ 2091055 w 8020050"/>
              <a:gd name="connsiteY29" fmla="*/ 387985 h 2026285"/>
              <a:gd name="connisteX30" fmla="*/ 2166620 w 8020050"/>
              <a:gd name="connsiteY30" fmla="*/ 420370 h 2026285"/>
              <a:gd name="connisteX31" fmla="*/ 2231390 w 8020050"/>
              <a:gd name="connsiteY31" fmla="*/ 420370 h 2026285"/>
              <a:gd name="connisteX32" fmla="*/ 2296160 w 8020050"/>
              <a:gd name="connsiteY32" fmla="*/ 420370 h 2026285"/>
              <a:gd name="connisteX33" fmla="*/ 2360295 w 8020050"/>
              <a:gd name="connsiteY33" fmla="*/ 420370 h 2026285"/>
              <a:gd name="connisteX34" fmla="*/ 2414270 w 8020050"/>
              <a:gd name="connsiteY34" fmla="*/ 355600 h 2026285"/>
              <a:gd name="connisteX35" fmla="*/ 2468245 w 8020050"/>
              <a:gd name="connsiteY35" fmla="*/ 290830 h 2026285"/>
              <a:gd name="connisteX36" fmla="*/ 2511425 w 8020050"/>
              <a:gd name="connsiteY36" fmla="*/ 226060 h 2026285"/>
              <a:gd name="connisteX37" fmla="*/ 2576195 w 8020050"/>
              <a:gd name="connsiteY37" fmla="*/ 161925 h 2026285"/>
              <a:gd name="connisteX38" fmla="*/ 2640965 w 8020050"/>
              <a:gd name="connsiteY38" fmla="*/ 129540 h 2026285"/>
              <a:gd name="connisteX39" fmla="*/ 2705735 w 8020050"/>
              <a:gd name="connsiteY39" fmla="*/ 86360 h 2026285"/>
              <a:gd name="connisteX40" fmla="*/ 2770505 w 8020050"/>
              <a:gd name="connsiteY40" fmla="*/ 53975 h 2026285"/>
              <a:gd name="connisteX41" fmla="*/ 2834640 w 8020050"/>
              <a:gd name="connsiteY41" fmla="*/ 32385 h 2026285"/>
              <a:gd name="connisteX42" fmla="*/ 2899410 w 8020050"/>
              <a:gd name="connsiteY42" fmla="*/ 21590 h 2026285"/>
              <a:gd name="connisteX43" fmla="*/ 2974975 w 8020050"/>
              <a:gd name="connsiteY43" fmla="*/ 21590 h 2026285"/>
              <a:gd name="connisteX44" fmla="*/ 3039745 w 8020050"/>
              <a:gd name="connsiteY44" fmla="*/ 32385 h 2026285"/>
              <a:gd name="connisteX45" fmla="*/ 3104515 w 8020050"/>
              <a:gd name="connsiteY45" fmla="*/ 75565 h 2026285"/>
              <a:gd name="connisteX46" fmla="*/ 3169285 w 8020050"/>
              <a:gd name="connsiteY46" fmla="*/ 140335 h 2026285"/>
              <a:gd name="connisteX47" fmla="*/ 3234055 w 8020050"/>
              <a:gd name="connsiteY47" fmla="*/ 204470 h 2026285"/>
              <a:gd name="connisteX48" fmla="*/ 3298190 w 8020050"/>
              <a:gd name="connsiteY48" fmla="*/ 247650 h 2026285"/>
              <a:gd name="connisteX49" fmla="*/ 3362960 w 8020050"/>
              <a:gd name="connsiteY49" fmla="*/ 312420 h 2026285"/>
              <a:gd name="connisteX50" fmla="*/ 3427730 w 8020050"/>
              <a:gd name="connsiteY50" fmla="*/ 334010 h 2026285"/>
              <a:gd name="connisteX51" fmla="*/ 3492500 w 8020050"/>
              <a:gd name="connsiteY51" fmla="*/ 355600 h 2026285"/>
              <a:gd name="connisteX52" fmla="*/ 3568065 w 8020050"/>
              <a:gd name="connsiteY52" fmla="*/ 355600 h 2026285"/>
              <a:gd name="connisteX53" fmla="*/ 3632835 w 8020050"/>
              <a:gd name="connsiteY53" fmla="*/ 355600 h 2026285"/>
              <a:gd name="connisteX54" fmla="*/ 3707765 w 8020050"/>
              <a:gd name="connsiteY54" fmla="*/ 355600 h 2026285"/>
              <a:gd name="connisteX55" fmla="*/ 3772535 w 8020050"/>
              <a:gd name="connsiteY55" fmla="*/ 355600 h 2026285"/>
              <a:gd name="connisteX56" fmla="*/ 3848100 w 8020050"/>
              <a:gd name="connsiteY56" fmla="*/ 355600 h 2026285"/>
              <a:gd name="connisteX57" fmla="*/ 3912870 w 8020050"/>
              <a:gd name="connsiteY57" fmla="*/ 355600 h 2026285"/>
              <a:gd name="connisteX58" fmla="*/ 3988435 w 8020050"/>
              <a:gd name="connsiteY58" fmla="*/ 355600 h 2026285"/>
              <a:gd name="connisteX59" fmla="*/ 4053205 w 8020050"/>
              <a:gd name="connsiteY59" fmla="*/ 344805 h 2026285"/>
              <a:gd name="connisteX60" fmla="*/ 4117975 w 8020050"/>
              <a:gd name="connsiteY60" fmla="*/ 344805 h 2026285"/>
              <a:gd name="connisteX61" fmla="*/ 4182110 w 8020050"/>
              <a:gd name="connsiteY61" fmla="*/ 344805 h 2026285"/>
              <a:gd name="connisteX62" fmla="*/ 4246880 w 8020050"/>
              <a:gd name="connsiteY62" fmla="*/ 344805 h 2026285"/>
              <a:gd name="connisteX63" fmla="*/ 4311650 w 8020050"/>
              <a:gd name="connsiteY63" fmla="*/ 344805 h 2026285"/>
              <a:gd name="connisteX64" fmla="*/ 4387215 w 8020050"/>
              <a:gd name="connsiteY64" fmla="*/ 344805 h 2026285"/>
              <a:gd name="connisteX65" fmla="*/ 4451985 w 8020050"/>
              <a:gd name="connsiteY65" fmla="*/ 344805 h 2026285"/>
              <a:gd name="connisteX66" fmla="*/ 4527550 w 8020050"/>
              <a:gd name="connsiteY66" fmla="*/ 344805 h 2026285"/>
              <a:gd name="connisteX67" fmla="*/ 4592320 w 8020050"/>
              <a:gd name="connsiteY67" fmla="*/ 344805 h 2026285"/>
              <a:gd name="connisteX68" fmla="*/ 4667250 w 8020050"/>
              <a:gd name="connsiteY68" fmla="*/ 344805 h 2026285"/>
              <a:gd name="connisteX69" fmla="*/ 4732020 w 8020050"/>
              <a:gd name="connsiteY69" fmla="*/ 344805 h 2026285"/>
              <a:gd name="connisteX70" fmla="*/ 4796790 w 8020050"/>
              <a:gd name="connsiteY70" fmla="*/ 334010 h 2026285"/>
              <a:gd name="connisteX71" fmla="*/ 4861560 w 8020050"/>
              <a:gd name="connsiteY71" fmla="*/ 280035 h 2026285"/>
              <a:gd name="connisteX72" fmla="*/ 4926330 w 8020050"/>
              <a:gd name="connsiteY72" fmla="*/ 247650 h 2026285"/>
              <a:gd name="connisteX73" fmla="*/ 4991100 w 8020050"/>
              <a:gd name="connsiteY73" fmla="*/ 204470 h 2026285"/>
              <a:gd name="connisteX74" fmla="*/ 5055235 w 8020050"/>
              <a:gd name="connsiteY74" fmla="*/ 161925 h 2026285"/>
              <a:gd name="connisteX75" fmla="*/ 5120005 w 8020050"/>
              <a:gd name="connsiteY75" fmla="*/ 140335 h 2026285"/>
              <a:gd name="connisteX76" fmla="*/ 5184775 w 8020050"/>
              <a:gd name="connsiteY76" fmla="*/ 107950 h 2026285"/>
              <a:gd name="connisteX77" fmla="*/ 5249545 w 8020050"/>
              <a:gd name="connsiteY77" fmla="*/ 75565 h 2026285"/>
              <a:gd name="connisteX78" fmla="*/ 5314315 w 8020050"/>
              <a:gd name="connsiteY78" fmla="*/ 75565 h 2026285"/>
              <a:gd name="connisteX79" fmla="*/ 5379085 w 8020050"/>
              <a:gd name="connsiteY79" fmla="*/ 75565 h 2026285"/>
              <a:gd name="connisteX80" fmla="*/ 5454650 w 8020050"/>
              <a:gd name="connsiteY80" fmla="*/ 75565 h 2026285"/>
              <a:gd name="connisteX81" fmla="*/ 5518785 w 8020050"/>
              <a:gd name="connsiteY81" fmla="*/ 75565 h 2026285"/>
              <a:gd name="connisteX82" fmla="*/ 5583555 w 8020050"/>
              <a:gd name="connsiteY82" fmla="*/ 97155 h 2026285"/>
              <a:gd name="connisteX83" fmla="*/ 5648325 w 8020050"/>
              <a:gd name="connsiteY83" fmla="*/ 129540 h 2026285"/>
              <a:gd name="connisteX84" fmla="*/ 5723890 w 8020050"/>
              <a:gd name="connsiteY84" fmla="*/ 161925 h 2026285"/>
              <a:gd name="connisteX85" fmla="*/ 5799455 w 8020050"/>
              <a:gd name="connsiteY85" fmla="*/ 161925 h 2026285"/>
              <a:gd name="connisteX86" fmla="*/ 5864225 w 8020050"/>
              <a:gd name="connsiteY86" fmla="*/ 172720 h 2026285"/>
              <a:gd name="connisteX87" fmla="*/ 5939790 w 8020050"/>
              <a:gd name="connsiteY87" fmla="*/ 172720 h 2026285"/>
              <a:gd name="connisteX88" fmla="*/ 6003925 w 8020050"/>
              <a:gd name="connsiteY88" fmla="*/ 172720 h 2026285"/>
              <a:gd name="connisteX89" fmla="*/ 6068695 w 8020050"/>
              <a:gd name="connsiteY89" fmla="*/ 172720 h 2026285"/>
              <a:gd name="connisteX90" fmla="*/ 6133465 w 8020050"/>
              <a:gd name="connsiteY90" fmla="*/ 161925 h 2026285"/>
              <a:gd name="connisteX91" fmla="*/ 6209030 w 8020050"/>
              <a:gd name="connsiteY91" fmla="*/ 129540 h 2026285"/>
              <a:gd name="connisteX92" fmla="*/ 6273800 w 8020050"/>
              <a:gd name="connsiteY92" fmla="*/ 97155 h 2026285"/>
              <a:gd name="connisteX93" fmla="*/ 6338570 w 8020050"/>
              <a:gd name="connsiteY93" fmla="*/ 64770 h 2026285"/>
              <a:gd name="connisteX94" fmla="*/ 6402705 w 8020050"/>
              <a:gd name="connsiteY94" fmla="*/ 53975 h 2026285"/>
              <a:gd name="connisteX95" fmla="*/ 6478270 w 8020050"/>
              <a:gd name="connsiteY95" fmla="*/ 32385 h 2026285"/>
              <a:gd name="connisteX96" fmla="*/ 6543040 w 8020050"/>
              <a:gd name="connsiteY96" fmla="*/ 32385 h 2026285"/>
              <a:gd name="connisteX97" fmla="*/ 6618605 w 8020050"/>
              <a:gd name="connsiteY97" fmla="*/ 32385 h 2026285"/>
              <a:gd name="connisteX98" fmla="*/ 6683375 w 8020050"/>
              <a:gd name="connsiteY98" fmla="*/ 32385 h 2026285"/>
              <a:gd name="connisteX99" fmla="*/ 6758940 w 8020050"/>
              <a:gd name="connsiteY99" fmla="*/ 53975 h 2026285"/>
              <a:gd name="connisteX100" fmla="*/ 6823710 w 8020050"/>
              <a:gd name="connsiteY100" fmla="*/ 86360 h 2026285"/>
              <a:gd name="connisteX101" fmla="*/ 6887845 w 8020050"/>
              <a:gd name="connsiteY101" fmla="*/ 97155 h 2026285"/>
              <a:gd name="connisteX102" fmla="*/ 6963410 w 8020050"/>
              <a:gd name="connsiteY102" fmla="*/ 118745 h 2026285"/>
              <a:gd name="connisteX103" fmla="*/ 7028180 w 8020050"/>
              <a:gd name="connsiteY103" fmla="*/ 140335 h 2026285"/>
              <a:gd name="connisteX104" fmla="*/ 7092950 w 8020050"/>
              <a:gd name="connsiteY104" fmla="*/ 172720 h 2026285"/>
              <a:gd name="connisteX105" fmla="*/ 7157720 w 8020050"/>
              <a:gd name="connsiteY105" fmla="*/ 193675 h 2026285"/>
              <a:gd name="connisteX106" fmla="*/ 7222490 w 8020050"/>
              <a:gd name="connsiteY106" fmla="*/ 204470 h 2026285"/>
              <a:gd name="connisteX107" fmla="*/ 7287260 w 8020050"/>
              <a:gd name="connsiteY107" fmla="*/ 226060 h 2026285"/>
              <a:gd name="connisteX108" fmla="*/ 7362190 w 8020050"/>
              <a:gd name="connsiteY108" fmla="*/ 236855 h 2026285"/>
              <a:gd name="connisteX109" fmla="*/ 7426960 w 8020050"/>
              <a:gd name="connsiteY109" fmla="*/ 290830 h 2026285"/>
              <a:gd name="connisteX110" fmla="*/ 7491730 w 8020050"/>
              <a:gd name="connsiteY110" fmla="*/ 312420 h 2026285"/>
              <a:gd name="connisteX111" fmla="*/ 7556500 w 8020050"/>
              <a:gd name="connsiteY111" fmla="*/ 334010 h 2026285"/>
              <a:gd name="connisteX112" fmla="*/ 7621270 w 8020050"/>
              <a:gd name="connsiteY112" fmla="*/ 387985 h 2026285"/>
              <a:gd name="connisteX113" fmla="*/ 7686040 w 8020050"/>
              <a:gd name="connsiteY113" fmla="*/ 420370 h 2026285"/>
              <a:gd name="connisteX114" fmla="*/ 7750810 w 8020050"/>
              <a:gd name="connsiteY114" fmla="*/ 452755 h 2026285"/>
              <a:gd name="connisteX115" fmla="*/ 7814945 w 8020050"/>
              <a:gd name="connsiteY115" fmla="*/ 506730 h 2026285"/>
              <a:gd name="connisteX116" fmla="*/ 7879715 w 8020050"/>
              <a:gd name="connsiteY116" fmla="*/ 560705 h 2026285"/>
              <a:gd name="connisteX117" fmla="*/ 7922895 w 8020050"/>
              <a:gd name="connsiteY117" fmla="*/ 625475 h 2026285"/>
              <a:gd name="connisteX118" fmla="*/ 7955280 w 8020050"/>
              <a:gd name="connsiteY118" fmla="*/ 689610 h 2026285"/>
              <a:gd name="connisteX119" fmla="*/ 7966075 w 8020050"/>
              <a:gd name="connsiteY119" fmla="*/ 754380 h 2026285"/>
              <a:gd name="connisteX120" fmla="*/ 7998460 w 8020050"/>
              <a:gd name="connsiteY120" fmla="*/ 829945 h 2026285"/>
              <a:gd name="connisteX121" fmla="*/ 8020050 w 8020050"/>
              <a:gd name="connsiteY121" fmla="*/ 894715 h 2026285"/>
              <a:gd name="connisteX122" fmla="*/ 8020050 w 8020050"/>
              <a:gd name="connsiteY122" fmla="*/ 959485 h 2026285"/>
              <a:gd name="connisteX123" fmla="*/ 8020050 w 8020050"/>
              <a:gd name="connsiteY123" fmla="*/ 1024255 h 2026285"/>
              <a:gd name="connisteX124" fmla="*/ 8020050 w 8020050"/>
              <a:gd name="connsiteY124" fmla="*/ 1088390 h 2026285"/>
              <a:gd name="connisteX125" fmla="*/ 8020050 w 8020050"/>
              <a:gd name="connsiteY125" fmla="*/ 1153160 h 2026285"/>
              <a:gd name="connisteX126" fmla="*/ 8020050 w 8020050"/>
              <a:gd name="connsiteY126" fmla="*/ 1228725 h 2026285"/>
              <a:gd name="connisteX127" fmla="*/ 7998460 w 8020050"/>
              <a:gd name="connsiteY127" fmla="*/ 1293495 h 2026285"/>
              <a:gd name="connisteX128" fmla="*/ 7976870 w 8020050"/>
              <a:gd name="connsiteY128" fmla="*/ 1358265 h 2026285"/>
              <a:gd name="connisteX129" fmla="*/ 7944485 w 8020050"/>
              <a:gd name="connsiteY129" fmla="*/ 1423035 h 2026285"/>
              <a:gd name="connisteX130" fmla="*/ 7912100 w 8020050"/>
              <a:gd name="connsiteY130" fmla="*/ 1487805 h 2026285"/>
              <a:gd name="connisteX131" fmla="*/ 7890510 w 8020050"/>
              <a:gd name="connsiteY131" fmla="*/ 1551940 h 2026285"/>
              <a:gd name="connisteX132" fmla="*/ 7836535 w 8020050"/>
              <a:gd name="connsiteY132" fmla="*/ 1616710 h 2026285"/>
              <a:gd name="connisteX133" fmla="*/ 7771765 w 8020050"/>
              <a:gd name="connsiteY133" fmla="*/ 1670685 h 2026285"/>
              <a:gd name="connisteX134" fmla="*/ 7707630 w 8020050"/>
              <a:gd name="connsiteY134" fmla="*/ 1724660 h 2026285"/>
              <a:gd name="connisteX135" fmla="*/ 7642860 w 8020050"/>
              <a:gd name="connsiteY135" fmla="*/ 1746250 h 2026285"/>
              <a:gd name="connisteX136" fmla="*/ 7578090 w 8020050"/>
              <a:gd name="connsiteY136" fmla="*/ 1767840 h 2026285"/>
              <a:gd name="connisteX137" fmla="*/ 7513320 w 8020050"/>
              <a:gd name="connsiteY137" fmla="*/ 1789430 h 2026285"/>
              <a:gd name="connisteX138" fmla="*/ 7448550 w 8020050"/>
              <a:gd name="connsiteY138" fmla="*/ 1789430 h 2026285"/>
              <a:gd name="connisteX139" fmla="*/ 7383780 w 8020050"/>
              <a:gd name="connsiteY139" fmla="*/ 1789430 h 2026285"/>
              <a:gd name="connisteX140" fmla="*/ 7319010 w 8020050"/>
              <a:gd name="connsiteY140" fmla="*/ 1789430 h 2026285"/>
              <a:gd name="connisteX141" fmla="*/ 7254875 w 8020050"/>
              <a:gd name="connsiteY141" fmla="*/ 1789430 h 2026285"/>
              <a:gd name="connisteX142" fmla="*/ 7190105 w 8020050"/>
              <a:gd name="connsiteY142" fmla="*/ 1789430 h 2026285"/>
              <a:gd name="connisteX143" fmla="*/ 7125335 w 8020050"/>
              <a:gd name="connsiteY143" fmla="*/ 1789430 h 2026285"/>
              <a:gd name="connisteX144" fmla="*/ 7060565 w 8020050"/>
              <a:gd name="connsiteY144" fmla="*/ 1778635 h 2026285"/>
              <a:gd name="connisteX145" fmla="*/ 6995795 w 8020050"/>
              <a:gd name="connsiteY145" fmla="*/ 1778635 h 2026285"/>
              <a:gd name="connisteX146" fmla="*/ 6931025 w 8020050"/>
              <a:gd name="connsiteY146" fmla="*/ 1767840 h 2026285"/>
              <a:gd name="connisteX147" fmla="*/ 6855460 w 8020050"/>
              <a:gd name="connsiteY147" fmla="*/ 1767840 h 2026285"/>
              <a:gd name="connisteX148" fmla="*/ 6791325 w 8020050"/>
              <a:gd name="connsiteY148" fmla="*/ 1767840 h 2026285"/>
              <a:gd name="connisteX149" fmla="*/ 6726555 w 8020050"/>
              <a:gd name="connsiteY149" fmla="*/ 1767840 h 2026285"/>
              <a:gd name="connisteX150" fmla="*/ 6661785 w 8020050"/>
              <a:gd name="connsiteY150" fmla="*/ 1767840 h 2026285"/>
              <a:gd name="connisteX151" fmla="*/ 6597015 w 8020050"/>
              <a:gd name="connsiteY151" fmla="*/ 1767840 h 2026285"/>
              <a:gd name="connisteX152" fmla="*/ 6532245 w 8020050"/>
              <a:gd name="connsiteY152" fmla="*/ 1767840 h 2026285"/>
              <a:gd name="connisteX153" fmla="*/ 6456680 w 8020050"/>
              <a:gd name="connsiteY153" fmla="*/ 1778635 h 2026285"/>
              <a:gd name="connisteX154" fmla="*/ 6392545 w 8020050"/>
              <a:gd name="connsiteY154" fmla="*/ 1800225 h 2026285"/>
              <a:gd name="connisteX155" fmla="*/ 6327775 w 8020050"/>
              <a:gd name="connsiteY155" fmla="*/ 1811020 h 2026285"/>
              <a:gd name="connisteX156" fmla="*/ 6263005 w 8020050"/>
              <a:gd name="connsiteY156" fmla="*/ 1821815 h 2026285"/>
              <a:gd name="connisteX157" fmla="*/ 6198235 w 8020050"/>
              <a:gd name="connsiteY157" fmla="*/ 1821815 h 2026285"/>
              <a:gd name="connisteX158" fmla="*/ 6122670 w 8020050"/>
              <a:gd name="connsiteY158" fmla="*/ 1821815 h 2026285"/>
              <a:gd name="connisteX159" fmla="*/ 6057900 w 8020050"/>
              <a:gd name="connsiteY159" fmla="*/ 1821815 h 2026285"/>
              <a:gd name="connisteX160" fmla="*/ 5993130 w 8020050"/>
              <a:gd name="connsiteY160" fmla="*/ 1800225 h 2026285"/>
              <a:gd name="connisteX161" fmla="*/ 5928995 w 8020050"/>
              <a:gd name="connsiteY161" fmla="*/ 1778635 h 2026285"/>
              <a:gd name="connisteX162" fmla="*/ 5864225 w 8020050"/>
              <a:gd name="connsiteY162" fmla="*/ 1767840 h 2026285"/>
              <a:gd name="connisteX163" fmla="*/ 5799455 w 8020050"/>
              <a:gd name="connsiteY163" fmla="*/ 1735455 h 2026285"/>
              <a:gd name="connisteX164" fmla="*/ 5734685 w 8020050"/>
              <a:gd name="connsiteY164" fmla="*/ 1724660 h 2026285"/>
              <a:gd name="connisteX165" fmla="*/ 5669915 w 8020050"/>
              <a:gd name="connsiteY165" fmla="*/ 1713865 h 2026285"/>
              <a:gd name="connisteX166" fmla="*/ 5605145 w 8020050"/>
              <a:gd name="connsiteY166" fmla="*/ 1713865 h 2026285"/>
              <a:gd name="connisteX167" fmla="*/ 5540375 w 8020050"/>
              <a:gd name="connsiteY167" fmla="*/ 1713865 h 2026285"/>
              <a:gd name="connisteX168" fmla="*/ 5465445 w 8020050"/>
              <a:gd name="connsiteY168" fmla="*/ 1713865 h 2026285"/>
              <a:gd name="connisteX169" fmla="*/ 5400675 w 8020050"/>
              <a:gd name="connsiteY169" fmla="*/ 1713865 h 2026285"/>
              <a:gd name="connisteX170" fmla="*/ 5325110 w 8020050"/>
              <a:gd name="connsiteY170" fmla="*/ 1713865 h 2026285"/>
              <a:gd name="connisteX171" fmla="*/ 5260340 w 8020050"/>
              <a:gd name="connsiteY171" fmla="*/ 1746250 h 2026285"/>
              <a:gd name="connisteX172" fmla="*/ 5195570 w 8020050"/>
              <a:gd name="connsiteY172" fmla="*/ 1767840 h 2026285"/>
              <a:gd name="connisteX173" fmla="*/ 5130800 w 8020050"/>
              <a:gd name="connsiteY173" fmla="*/ 1789430 h 2026285"/>
              <a:gd name="connisteX174" fmla="*/ 5066030 w 8020050"/>
              <a:gd name="connsiteY174" fmla="*/ 1789430 h 2026285"/>
              <a:gd name="connisteX175" fmla="*/ 5001895 w 8020050"/>
              <a:gd name="connsiteY175" fmla="*/ 1789430 h 2026285"/>
              <a:gd name="connisteX176" fmla="*/ 4937125 w 8020050"/>
              <a:gd name="connsiteY176" fmla="*/ 1789430 h 2026285"/>
              <a:gd name="connisteX177" fmla="*/ 4872355 w 8020050"/>
              <a:gd name="connsiteY177" fmla="*/ 1789430 h 2026285"/>
              <a:gd name="connisteX178" fmla="*/ 4807585 w 8020050"/>
              <a:gd name="connsiteY178" fmla="*/ 1789430 h 2026285"/>
              <a:gd name="connisteX179" fmla="*/ 4742815 w 8020050"/>
              <a:gd name="connsiteY179" fmla="*/ 1789430 h 2026285"/>
              <a:gd name="connisteX180" fmla="*/ 4678045 w 8020050"/>
              <a:gd name="connsiteY180" fmla="*/ 1789430 h 2026285"/>
              <a:gd name="connisteX181" fmla="*/ 4613275 w 8020050"/>
              <a:gd name="connsiteY181" fmla="*/ 1789430 h 2026285"/>
              <a:gd name="connisteX182" fmla="*/ 4549140 w 8020050"/>
              <a:gd name="connsiteY182" fmla="*/ 1789430 h 2026285"/>
              <a:gd name="connisteX183" fmla="*/ 4473575 w 8020050"/>
              <a:gd name="connsiteY183" fmla="*/ 1789430 h 2026285"/>
              <a:gd name="connisteX184" fmla="*/ 4408805 w 8020050"/>
              <a:gd name="connsiteY184" fmla="*/ 1789430 h 2026285"/>
              <a:gd name="connisteX185" fmla="*/ 4344035 w 8020050"/>
              <a:gd name="connsiteY185" fmla="*/ 1778635 h 2026285"/>
              <a:gd name="connisteX186" fmla="*/ 4279265 w 8020050"/>
              <a:gd name="connsiteY186" fmla="*/ 1746250 h 2026285"/>
              <a:gd name="connisteX187" fmla="*/ 4214495 w 8020050"/>
              <a:gd name="connsiteY187" fmla="*/ 1724660 h 2026285"/>
              <a:gd name="connisteX188" fmla="*/ 4139565 w 8020050"/>
              <a:gd name="connsiteY188" fmla="*/ 1713865 h 2026285"/>
              <a:gd name="connisteX189" fmla="*/ 4074795 w 8020050"/>
              <a:gd name="connsiteY189" fmla="*/ 1713865 h 2026285"/>
              <a:gd name="connisteX190" fmla="*/ 3999230 w 8020050"/>
              <a:gd name="connsiteY190" fmla="*/ 1713865 h 2026285"/>
              <a:gd name="connisteX191" fmla="*/ 3934460 w 8020050"/>
              <a:gd name="connsiteY191" fmla="*/ 1713865 h 2026285"/>
              <a:gd name="connisteX192" fmla="*/ 3869690 w 8020050"/>
              <a:gd name="connsiteY192" fmla="*/ 1713865 h 2026285"/>
              <a:gd name="connisteX193" fmla="*/ 3794125 w 8020050"/>
              <a:gd name="connsiteY193" fmla="*/ 1713865 h 2026285"/>
              <a:gd name="connisteX194" fmla="*/ 3729355 w 8020050"/>
              <a:gd name="connsiteY194" fmla="*/ 1713865 h 2026285"/>
              <a:gd name="connisteX195" fmla="*/ 3665220 w 8020050"/>
              <a:gd name="connsiteY195" fmla="*/ 1713865 h 2026285"/>
              <a:gd name="connisteX196" fmla="*/ 3589655 w 8020050"/>
              <a:gd name="connsiteY196" fmla="*/ 1713865 h 2026285"/>
              <a:gd name="connisteX197" fmla="*/ 3514090 w 8020050"/>
              <a:gd name="connsiteY197" fmla="*/ 1713865 h 2026285"/>
              <a:gd name="connisteX198" fmla="*/ 3449320 w 8020050"/>
              <a:gd name="connsiteY198" fmla="*/ 1713865 h 2026285"/>
              <a:gd name="connisteX199" fmla="*/ 3384550 w 8020050"/>
              <a:gd name="connsiteY199" fmla="*/ 1713865 h 2026285"/>
              <a:gd name="connisteX200" fmla="*/ 3319780 w 8020050"/>
              <a:gd name="connsiteY200" fmla="*/ 1746250 h 2026285"/>
              <a:gd name="connisteX201" fmla="*/ 3255010 w 8020050"/>
              <a:gd name="connsiteY201" fmla="*/ 1800225 h 2026285"/>
              <a:gd name="connisteX202" fmla="*/ 3190875 w 8020050"/>
              <a:gd name="connsiteY202" fmla="*/ 1832610 h 2026285"/>
              <a:gd name="connisteX203" fmla="*/ 3126105 w 8020050"/>
              <a:gd name="connsiteY203" fmla="*/ 1875790 h 2026285"/>
              <a:gd name="connisteX204" fmla="*/ 3061335 w 8020050"/>
              <a:gd name="connsiteY204" fmla="*/ 1897380 h 2026285"/>
              <a:gd name="connisteX205" fmla="*/ 2985770 w 8020050"/>
              <a:gd name="connsiteY205" fmla="*/ 1940560 h 2026285"/>
              <a:gd name="connisteX206" fmla="*/ 2921000 w 8020050"/>
              <a:gd name="connsiteY206" fmla="*/ 1972945 h 2026285"/>
              <a:gd name="connisteX207" fmla="*/ 2856230 w 8020050"/>
              <a:gd name="connsiteY207" fmla="*/ 1983105 h 2026285"/>
              <a:gd name="connisteX208" fmla="*/ 2791460 w 8020050"/>
              <a:gd name="connsiteY208" fmla="*/ 1993900 h 2026285"/>
              <a:gd name="connisteX209" fmla="*/ 2716530 w 8020050"/>
              <a:gd name="connsiteY209" fmla="*/ 2015490 h 2026285"/>
              <a:gd name="connisteX210" fmla="*/ 2651760 w 8020050"/>
              <a:gd name="connsiteY210" fmla="*/ 2026285 h 2026285"/>
              <a:gd name="connisteX211" fmla="*/ 2576195 w 8020050"/>
              <a:gd name="connsiteY211" fmla="*/ 2026285 h 2026285"/>
              <a:gd name="connisteX212" fmla="*/ 2511425 w 8020050"/>
              <a:gd name="connsiteY212" fmla="*/ 1983105 h 2026285"/>
              <a:gd name="connisteX213" fmla="*/ 2446655 w 8020050"/>
              <a:gd name="connsiteY213" fmla="*/ 1951355 h 2026285"/>
              <a:gd name="connisteX214" fmla="*/ 2381885 w 8020050"/>
              <a:gd name="connsiteY214" fmla="*/ 1918970 h 2026285"/>
              <a:gd name="connisteX215" fmla="*/ 2317750 w 8020050"/>
              <a:gd name="connsiteY215" fmla="*/ 1864995 h 2026285"/>
              <a:gd name="connisteX216" fmla="*/ 2252980 w 8020050"/>
              <a:gd name="connsiteY216" fmla="*/ 1811020 h 2026285"/>
              <a:gd name="connisteX217" fmla="*/ 2166620 w 8020050"/>
              <a:gd name="connsiteY217" fmla="*/ 1746250 h 2026285"/>
              <a:gd name="connisteX218" fmla="*/ 2101850 w 8020050"/>
              <a:gd name="connsiteY218" fmla="*/ 1703070 h 2026285"/>
              <a:gd name="connisteX219" fmla="*/ 2037080 w 8020050"/>
              <a:gd name="connsiteY219" fmla="*/ 1670685 h 2026285"/>
              <a:gd name="connisteX220" fmla="*/ 1972310 w 8020050"/>
              <a:gd name="connsiteY220" fmla="*/ 1649095 h 2026285"/>
              <a:gd name="connisteX221" fmla="*/ 1907540 w 8020050"/>
              <a:gd name="connsiteY221" fmla="*/ 1649095 h 2026285"/>
              <a:gd name="connisteX222" fmla="*/ 1832610 w 8020050"/>
              <a:gd name="connsiteY222" fmla="*/ 1649095 h 2026285"/>
              <a:gd name="connisteX223" fmla="*/ 1767840 w 8020050"/>
              <a:gd name="connsiteY223" fmla="*/ 1649095 h 2026285"/>
              <a:gd name="connisteX224" fmla="*/ 1692275 w 8020050"/>
              <a:gd name="connsiteY224" fmla="*/ 1649095 h 2026285"/>
              <a:gd name="connisteX225" fmla="*/ 1627505 w 8020050"/>
              <a:gd name="connsiteY225" fmla="*/ 1649095 h 2026285"/>
              <a:gd name="connisteX226" fmla="*/ 1551940 w 8020050"/>
              <a:gd name="connsiteY226" fmla="*/ 1649095 h 2026285"/>
              <a:gd name="connisteX227" fmla="*/ 1487170 w 8020050"/>
              <a:gd name="connsiteY227" fmla="*/ 1649095 h 2026285"/>
              <a:gd name="connisteX228" fmla="*/ 1423035 w 8020050"/>
              <a:gd name="connsiteY228" fmla="*/ 1649095 h 2026285"/>
              <a:gd name="connisteX229" fmla="*/ 1358265 w 8020050"/>
              <a:gd name="connsiteY229" fmla="*/ 1649095 h 2026285"/>
              <a:gd name="connisteX230" fmla="*/ 1293495 w 8020050"/>
              <a:gd name="connsiteY230" fmla="*/ 1649095 h 2026285"/>
              <a:gd name="connisteX231" fmla="*/ 1228725 w 8020050"/>
              <a:gd name="connsiteY231" fmla="*/ 1670685 h 2026285"/>
              <a:gd name="connisteX232" fmla="*/ 1163955 w 8020050"/>
              <a:gd name="connsiteY232" fmla="*/ 1681480 h 2026285"/>
              <a:gd name="connisteX233" fmla="*/ 1088390 w 8020050"/>
              <a:gd name="connsiteY233" fmla="*/ 1681480 h 2026285"/>
              <a:gd name="connisteX234" fmla="*/ 1023620 w 8020050"/>
              <a:gd name="connsiteY234" fmla="*/ 1681480 h 2026285"/>
              <a:gd name="connisteX235" fmla="*/ 948690 w 8020050"/>
              <a:gd name="connsiteY235" fmla="*/ 1681480 h 2026285"/>
              <a:gd name="connisteX236" fmla="*/ 883920 w 8020050"/>
              <a:gd name="connsiteY236" fmla="*/ 1681480 h 2026285"/>
              <a:gd name="connisteX237" fmla="*/ 819150 w 8020050"/>
              <a:gd name="connsiteY237" fmla="*/ 1681480 h 2026285"/>
              <a:gd name="connisteX238" fmla="*/ 743585 w 8020050"/>
              <a:gd name="connsiteY238" fmla="*/ 1681480 h 2026285"/>
              <a:gd name="connisteX239" fmla="*/ 678815 w 8020050"/>
              <a:gd name="connsiteY239" fmla="*/ 1681480 h 2026285"/>
              <a:gd name="connisteX240" fmla="*/ 603250 w 8020050"/>
              <a:gd name="connsiteY240" fmla="*/ 1681480 h 2026285"/>
              <a:gd name="connisteX241" fmla="*/ 538480 w 8020050"/>
              <a:gd name="connsiteY241" fmla="*/ 1681480 h 2026285"/>
              <a:gd name="connisteX242" fmla="*/ 463550 w 8020050"/>
              <a:gd name="connsiteY242" fmla="*/ 1681480 h 2026285"/>
              <a:gd name="connisteX243" fmla="*/ 398780 w 8020050"/>
              <a:gd name="connsiteY243" fmla="*/ 1670685 h 2026285"/>
              <a:gd name="connisteX244" fmla="*/ 334010 w 8020050"/>
              <a:gd name="connsiteY244" fmla="*/ 1638300 h 2026285"/>
              <a:gd name="connisteX245" fmla="*/ 258445 w 8020050"/>
              <a:gd name="connsiteY245" fmla="*/ 1595120 h 2026285"/>
              <a:gd name="connisteX246" fmla="*/ 193675 w 8020050"/>
              <a:gd name="connsiteY246" fmla="*/ 1530985 h 2026285"/>
              <a:gd name="connisteX247" fmla="*/ 128905 w 8020050"/>
              <a:gd name="connsiteY247" fmla="*/ 1466215 h 2026285"/>
              <a:gd name="connisteX248" fmla="*/ 96520 w 8020050"/>
              <a:gd name="connsiteY248" fmla="*/ 1401445 h 2026285"/>
              <a:gd name="connisteX249" fmla="*/ 75565 w 8020050"/>
              <a:gd name="connsiteY249" fmla="*/ 1336675 h 2026285"/>
              <a:gd name="connisteX250" fmla="*/ 53975 w 8020050"/>
              <a:gd name="connsiteY250" fmla="*/ 1271905 h 2026285"/>
              <a:gd name="connisteX251" fmla="*/ 43180 w 8020050"/>
              <a:gd name="connsiteY251" fmla="*/ 1207135 h 2026285"/>
              <a:gd name="connisteX252" fmla="*/ 21590 w 8020050"/>
              <a:gd name="connsiteY252" fmla="*/ 1142365 h 2026285"/>
              <a:gd name="connisteX253" fmla="*/ 10795 w 8020050"/>
              <a:gd name="connsiteY253" fmla="*/ 1067435 h 2026285"/>
              <a:gd name="connisteX254" fmla="*/ 10795 w 8020050"/>
              <a:gd name="connsiteY254" fmla="*/ 1002665 h 2026285"/>
              <a:gd name="connisteX255" fmla="*/ 0 w 8020050"/>
              <a:gd name="connsiteY255" fmla="*/ 927100 h 2026285"/>
              <a:gd name="connisteX256" fmla="*/ 0 w 8020050"/>
              <a:gd name="connsiteY256" fmla="*/ 862330 h 2026285"/>
              <a:gd name="connisteX257" fmla="*/ 0 w 8020050"/>
              <a:gd name="connsiteY257" fmla="*/ 786765 h 2026285"/>
              <a:gd name="connisteX258" fmla="*/ 0 w 8020050"/>
              <a:gd name="connsiteY258" fmla="*/ 721995 h 2026285"/>
              <a:gd name="connisteX259" fmla="*/ 0 w 8020050"/>
              <a:gd name="connsiteY259" fmla="*/ 657225 h 2026285"/>
              <a:gd name="connisteX260" fmla="*/ 0 w 8020050"/>
              <a:gd name="connsiteY260" fmla="*/ 582295 h 2026285"/>
              <a:gd name="connisteX261" fmla="*/ 0 w 8020050"/>
              <a:gd name="connsiteY261" fmla="*/ 517525 h 2026285"/>
              <a:gd name="connisteX262" fmla="*/ 0 w 8020050"/>
              <a:gd name="connsiteY262" fmla="*/ 452755 h 2026285"/>
              <a:gd name="connisteX263" fmla="*/ 64770 w 8020050"/>
              <a:gd name="connsiteY263" fmla="*/ 398780 h 2026285"/>
              <a:gd name="connisteX264" fmla="*/ 128905 w 8020050"/>
              <a:gd name="connsiteY264" fmla="*/ 344805 h 2026285"/>
              <a:gd name="connisteX265" fmla="*/ 182880 w 8020050"/>
              <a:gd name="connsiteY265" fmla="*/ 280035 h 2026285"/>
              <a:gd name="connisteX266" fmla="*/ 247650 w 8020050"/>
              <a:gd name="connsiteY266" fmla="*/ 236855 h 2026285"/>
              <a:gd name="connisteX267" fmla="*/ 290830 w 8020050"/>
              <a:gd name="connsiteY267" fmla="*/ 161925 h 2026285"/>
              <a:gd name="connisteX268" fmla="*/ 290830 w 8020050"/>
              <a:gd name="connsiteY268" fmla="*/ 151130 h 202628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  <a:cxn ang="0">
                <a:pos x="connisteX7" y="connsiteY7"/>
              </a:cxn>
              <a:cxn ang="0">
                <a:pos x="connisteX8" y="connsiteY8"/>
              </a:cxn>
              <a:cxn ang="0">
                <a:pos x="connisteX9" y="connsiteY9"/>
              </a:cxn>
              <a:cxn ang="0">
                <a:pos x="connisteX10" y="connsiteY10"/>
              </a:cxn>
              <a:cxn ang="0">
                <a:pos x="connisteX11" y="connsiteY11"/>
              </a:cxn>
              <a:cxn ang="0">
                <a:pos x="connisteX12" y="connsiteY12"/>
              </a:cxn>
              <a:cxn ang="0">
                <a:pos x="connisteX13" y="connsiteY13"/>
              </a:cxn>
              <a:cxn ang="0">
                <a:pos x="connisteX14" y="connsiteY14"/>
              </a:cxn>
              <a:cxn ang="0">
                <a:pos x="connisteX15" y="connsiteY15"/>
              </a:cxn>
              <a:cxn ang="0">
                <a:pos x="connisteX16" y="connsiteY16"/>
              </a:cxn>
              <a:cxn ang="0">
                <a:pos x="connisteX17" y="connsiteY17"/>
              </a:cxn>
              <a:cxn ang="0">
                <a:pos x="connisteX18" y="connsiteY18"/>
              </a:cxn>
              <a:cxn ang="0">
                <a:pos x="connisteX19" y="connsiteY19"/>
              </a:cxn>
              <a:cxn ang="0">
                <a:pos x="connisteX20" y="connsiteY20"/>
              </a:cxn>
              <a:cxn ang="0">
                <a:pos x="connisteX21" y="connsiteY21"/>
              </a:cxn>
              <a:cxn ang="0">
                <a:pos x="connisteX22" y="connsiteY22"/>
              </a:cxn>
              <a:cxn ang="0">
                <a:pos x="connisteX23" y="connsiteY23"/>
              </a:cxn>
              <a:cxn ang="0">
                <a:pos x="connisteX24" y="connsiteY24"/>
              </a:cxn>
              <a:cxn ang="0">
                <a:pos x="connisteX25" y="connsiteY25"/>
              </a:cxn>
              <a:cxn ang="0">
                <a:pos x="connisteX26" y="connsiteY26"/>
              </a:cxn>
              <a:cxn ang="0">
                <a:pos x="connisteX27" y="connsiteY27"/>
              </a:cxn>
              <a:cxn ang="0">
                <a:pos x="connisteX28" y="connsiteY28"/>
              </a:cxn>
              <a:cxn ang="0">
                <a:pos x="connisteX29" y="connsiteY29"/>
              </a:cxn>
              <a:cxn ang="0">
                <a:pos x="connisteX30" y="connsiteY30"/>
              </a:cxn>
              <a:cxn ang="0">
                <a:pos x="connisteX31" y="connsiteY31"/>
              </a:cxn>
              <a:cxn ang="0">
                <a:pos x="connisteX32" y="connsiteY32"/>
              </a:cxn>
              <a:cxn ang="0">
                <a:pos x="connisteX33" y="connsiteY33"/>
              </a:cxn>
              <a:cxn ang="0">
                <a:pos x="connisteX34" y="connsiteY34"/>
              </a:cxn>
              <a:cxn ang="0">
                <a:pos x="connisteX35" y="connsiteY35"/>
              </a:cxn>
              <a:cxn ang="0">
                <a:pos x="connisteX36" y="connsiteY36"/>
              </a:cxn>
              <a:cxn ang="0">
                <a:pos x="connisteX37" y="connsiteY37"/>
              </a:cxn>
              <a:cxn ang="0">
                <a:pos x="connisteX38" y="connsiteY38"/>
              </a:cxn>
              <a:cxn ang="0">
                <a:pos x="connisteX39" y="connsiteY39"/>
              </a:cxn>
              <a:cxn ang="0">
                <a:pos x="connisteX40" y="connsiteY40"/>
              </a:cxn>
              <a:cxn ang="0">
                <a:pos x="connisteX41" y="connsiteY41"/>
              </a:cxn>
              <a:cxn ang="0">
                <a:pos x="connisteX42" y="connsiteY42"/>
              </a:cxn>
              <a:cxn ang="0">
                <a:pos x="connisteX43" y="connsiteY43"/>
              </a:cxn>
              <a:cxn ang="0">
                <a:pos x="connisteX44" y="connsiteY44"/>
              </a:cxn>
              <a:cxn ang="0">
                <a:pos x="connisteX45" y="connsiteY45"/>
              </a:cxn>
              <a:cxn ang="0">
                <a:pos x="connisteX46" y="connsiteY46"/>
              </a:cxn>
              <a:cxn ang="0">
                <a:pos x="connisteX47" y="connsiteY47"/>
              </a:cxn>
              <a:cxn ang="0">
                <a:pos x="connisteX48" y="connsiteY48"/>
              </a:cxn>
              <a:cxn ang="0">
                <a:pos x="connisteX49" y="connsiteY49"/>
              </a:cxn>
              <a:cxn ang="0">
                <a:pos x="connisteX50" y="connsiteY50"/>
              </a:cxn>
              <a:cxn ang="0">
                <a:pos x="connisteX51" y="connsiteY51"/>
              </a:cxn>
              <a:cxn ang="0">
                <a:pos x="connisteX52" y="connsiteY52"/>
              </a:cxn>
              <a:cxn ang="0">
                <a:pos x="connisteX53" y="connsiteY53"/>
              </a:cxn>
              <a:cxn ang="0">
                <a:pos x="connisteX54" y="connsiteY54"/>
              </a:cxn>
              <a:cxn ang="0">
                <a:pos x="connisteX55" y="connsiteY55"/>
              </a:cxn>
              <a:cxn ang="0">
                <a:pos x="connisteX56" y="connsiteY56"/>
              </a:cxn>
              <a:cxn ang="0">
                <a:pos x="connisteX57" y="connsiteY57"/>
              </a:cxn>
              <a:cxn ang="0">
                <a:pos x="connisteX58" y="connsiteY58"/>
              </a:cxn>
              <a:cxn ang="0">
                <a:pos x="connisteX59" y="connsiteY59"/>
              </a:cxn>
              <a:cxn ang="0">
                <a:pos x="connisteX60" y="connsiteY60"/>
              </a:cxn>
              <a:cxn ang="0">
                <a:pos x="connisteX61" y="connsiteY61"/>
              </a:cxn>
              <a:cxn ang="0">
                <a:pos x="connisteX62" y="connsiteY62"/>
              </a:cxn>
              <a:cxn ang="0">
                <a:pos x="connisteX63" y="connsiteY63"/>
              </a:cxn>
              <a:cxn ang="0">
                <a:pos x="connisteX64" y="connsiteY64"/>
              </a:cxn>
              <a:cxn ang="0">
                <a:pos x="connisteX65" y="connsiteY65"/>
              </a:cxn>
              <a:cxn ang="0">
                <a:pos x="connisteX66" y="connsiteY66"/>
              </a:cxn>
              <a:cxn ang="0">
                <a:pos x="connisteX67" y="connsiteY67"/>
              </a:cxn>
              <a:cxn ang="0">
                <a:pos x="connisteX68" y="connsiteY68"/>
              </a:cxn>
              <a:cxn ang="0">
                <a:pos x="connisteX69" y="connsiteY69"/>
              </a:cxn>
              <a:cxn ang="0">
                <a:pos x="connisteX70" y="connsiteY70"/>
              </a:cxn>
              <a:cxn ang="0">
                <a:pos x="connisteX71" y="connsiteY71"/>
              </a:cxn>
              <a:cxn ang="0">
                <a:pos x="connisteX72" y="connsiteY72"/>
              </a:cxn>
              <a:cxn ang="0">
                <a:pos x="connisteX73" y="connsiteY73"/>
              </a:cxn>
              <a:cxn ang="0">
                <a:pos x="connisteX74" y="connsiteY74"/>
              </a:cxn>
              <a:cxn ang="0">
                <a:pos x="connisteX75" y="connsiteY75"/>
              </a:cxn>
              <a:cxn ang="0">
                <a:pos x="connisteX76" y="connsiteY76"/>
              </a:cxn>
              <a:cxn ang="0">
                <a:pos x="connisteX77" y="connsiteY77"/>
              </a:cxn>
              <a:cxn ang="0">
                <a:pos x="connisteX78" y="connsiteY78"/>
              </a:cxn>
              <a:cxn ang="0">
                <a:pos x="connisteX79" y="connsiteY79"/>
              </a:cxn>
              <a:cxn ang="0">
                <a:pos x="connisteX80" y="connsiteY80"/>
              </a:cxn>
              <a:cxn ang="0">
                <a:pos x="connisteX81" y="connsiteY81"/>
              </a:cxn>
              <a:cxn ang="0">
                <a:pos x="connisteX82" y="connsiteY82"/>
              </a:cxn>
              <a:cxn ang="0">
                <a:pos x="connisteX83" y="connsiteY83"/>
              </a:cxn>
              <a:cxn ang="0">
                <a:pos x="connisteX84" y="connsiteY84"/>
              </a:cxn>
              <a:cxn ang="0">
                <a:pos x="connisteX85" y="connsiteY85"/>
              </a:cxn>
              <a:cxn ang="0">
                <a:pos x="connisteX86" y="connsiteY86"/>
              </a:cxn>
              <a:cxn ang="0">
                <a:pos x="connisteX87" y="connsiteY87"/>
              </a:cxn>
              <a:cxn ang="0">
                <a:pos x="connisteX88" y="connsiteY88"/>
              </a:cxn>
              <a:cxn ang="0">
                <a:pos x="connisteX89" y="connsiteY89"/>
              </a:cxn>
              <a:cxn ang="0">
                <a:pos x="connisteX90" y="connsiteY90"/>
              </a:cxn>
              <a:cxn ang="0">
                <a:pos x="connisteX91" y="connsiteY91"/>
              </a:cxn>
              <a:cxn ang="0">
                <a:pos x="connisteX92" y="connsiteY92"/>
              </a:cxn>
              <a:cxn ang="0">
                <a:pos x="connisteX93" y="connsiteY93"/>
              </a:cxn>
              <a:cxn ang="0">
                <a:pos x="connisteX94" y="connsiteY94"/>
              </a:cxn>
              <a:cxn ang="0">
                <a:pos x="connisteX95" y="connsiteY95"/>
              </a:cxn>
              <a:cxn ang="0">
                <a:pos x="connisteX96" y="connsiteY96"/>
              </a:cxn>
              <a:cxn ang="0">
                <a:pos x="connisteX97" y="connsiteY97"/>
              </a:cxn>
              <a:cxn ang="0">
                <a:pos x="connisteX98" y="connsiteY98"/>
              </a:cxn>
              <a:cxn ang="0">
                <a:pos x="connisteX99" y="connsiteY99"/>
              </a:cxn>
              <a:cxn ang="0">
                <a:pos x="connisteX100" y="connsiteY100"/>
              </a:cxn>
              <a:cxn ang="0">
                <a:pos x="connisteX101" y="connsiteY101"/>
              </a:cxn>
              <a:cxn ang="0">
                <a:pos x="connisteX102" y="connsiteY102"/>
              </a:cxn>
              <a:cxn ang="0">
                <a:pos x="connisteX103" y="connsiteY103"/>
              </a:cxn>
              <a:cxn ang="0">
                <a:pos x="connisteX104" y="connsiteY104"/>
              </a:cxn>
              <a:cxn ang="0">
                <a:pos x="connisteX105" y="connsiteY105"/>
              </a:cxn>
              <a:cxn ang="0">
                <a:pos x="connisteX106" y="connsiteY106"/>
              </a:cxn>
              <a:cxn ang="0">
                <a:pos x="connisteX107" y="connsiteY107"/>
              </a:cxn>
              <a:cxn ang="0">
                <a:pos x="connisteX108" y="connsiteY108"/>
              </a:cxn>
              <a:cxn ang="0">
                <a:pos x="connisteX109" y="connsiteY109"/>
              </a:cxn>
              <a:cxn ang="0">
                <a:pos x="connisteX110" y="connsiteY110"/>
              </a:cxn>
              <a:cxn ang="0">
                <a:pos x="connisteX111" y="connsiteY111"/>
              </a:cxn>
              <a:cxn ang="0">
                <a:pos x="connisteX112" y="connsiteY112"/>
              </a:cxn>
              <a:cxn ang="0">
                <a:pos x="connisteX113" y="connsiteY113"/>
              </a:cxn>
              <a:cxn ang="0">
                <a:pos x="connisteX114" y="connsiteY114"/>
              </a:cxn>
              <a:cxn ang="0">
                <a:pos x="connisteX115" y="connsiteY115"/>
              </a:cxn>
              <a:cxn ang="0">
                <a:pos x="connisteX116" y="connsiteY116"/>
              </a:cxn>
              <a:cxn ang="0">
                <a:pos x="connisteX117" y="connsiteY117"/>
              </a:cxn>
              <a:cxn ang="0">
                <a:pos x="connisteX118" y="connsiteY118"/>
              </a:cxn>
              <a:cxn ang="0">
                <a:pos x="connisteX119" y="connsiteY119"/>
              </a:cxn>
              <a:cxn ang="0">
                <a:pos x="connisteX120" y="connsiteY120"/>
              </a:cxn>
              <a:cxn ang="0">
                <a:pos x="connisteX121" y="connsiteY121"/>
              </a:cxn>
              <a:cxn ang="0">
                <a:pos x="connisteX122" y="connsiteY122"/>
              </a:cxn>
              <a:cxn ang="0">
                <a:pos x="connisteX123" y="connsiteY123"/>
              </a:cxn>
              <a:cxn ang="0">
                <a:pos x="connisteX124" y="connsiteY124"/>
              </a:cxn>
              <a:cxn ang="0">
                <a:pos x="connisteX125" y="connsiteY125"/>
              </a:cxn>
              <a:cxn ang="0">
                <a:pos x="connisteX126" y="connsiteY126"/>
              </a:cxn>
              <a:cxn ang="0">
                <a:pos x="connisteX127" y="connsiteY127"/>
              </a:cxn>
              <a:cxn ang="0">
                <a:pos x="connisteX128" y="connsiteY128"/>
              </a:cxn>
              <a:cxn ang="0">
                <a:pos x="connisteX129" y="connsiteY129"/>
              </a:cxn>
              <a:cxn ang="0">
                <a:pos x="connisteX130" y="connsiteY130"/>
              </a:cxn>
              <a:cxn ang="0">
                <a:pos x="connisteX131" y="connsiteY131"/>
              </a:cxn>
              <a:cxn ang="0">
                <a:pos x="connisteX132" y="connsiteY132"/>
              </a:cxn>
              <a:cxn ang="0">
                <a:pos x="connisteX133" y="connsiteY133"/>
              </a:cxn>
              <a:cxn ang="0">
                <a:pos x="connisteX134" y="connsiteY134"/>
              </a:cxn>
              <a:cxn ang="0">
                <a:pos x="connisteX135" y="connsiteY135"/>
              </a:cxn>
              <a:cxn ang="0">
                <a:pos x="connisteX136" y="connsiteY136"/>
              </a:cxn>
              <a:cxn ang="0">
                <a:pos x="connisteX137" y="connsiteY137"/>
              </a:cxn>
              <a:cxn ang="0">
                <a:pos x="connisteX138" y="connsiteY138"/>
              </a:cxn>
              <a:cxn ang="0">
                <a:pos x="connisteX139" y="connsiteY139"/>
              </a:cxn>
              <a:cxn ang="0">
                <a:pos x="connisteX140" y="connsiteY140"/>
              </a:cxn>
              <a:cxn ang="0">
                <a:pos x="connisteX141" y="connsiteY141"/>
              </a:cxn>
              <a:cxn ang="0">
                <a:pos x="connisteX142" y="connsiteY142"/>
              </a:cxn>
              <a:cxn ang="0">
                <a:pos x="connisteX143" y="connsiteY143"/>
              </a:cxn>
              <a:cxn ang="0">
                <a:pos x="connisteX144" y="connsiteY144"/>
              </a:cxn>
              <a:cxn ang="0">
                <a:pos x="connisteX145" y="connsiteY145"/>
              </a:cxn>
              <a:cxn ang="0">
                <a:pos x="connisteX146" y="connsiteY146"/>
              </a:cxn>
              <a:cxn ang="0">
                <a:pos x="connisteX147" y="connsiteY147"/>
              </a:cxn>
              <a:cxn ang="0">
                <a:pos x="connisteX148" y="connsiteY148"/>
              </a:cxn>
              <a:cxn ang="0">
                <a:pos x="connisteX149" y="connsiteY149"/>
              </a:cxn>
              <a:cxn ang="0">
                <a:pos x="connisteX150" y="connsiteY150"/>
              </a:cxn>
              <a:cxn ang="0">
                <a:pos x="connisteX151" y="connsiteY151"/>
              </a:cxn>
              <a:cxn ang="0">
                <a:pos x="connisteX152" y="connsiteY152"/>
              </a:cxn>
              <a:cxn ang="0">
                <a:pos x="connisteX153" y="connsiteY153"/>
              </a:cxn>
              <a:cxn ang="0">
                <a:pos x="connisteX154" y="connsiteY154"/>
              </a:cxn>
              <a:cxn ang="0">
                <a:pos x="connisteX155" y="connsiteY155"/>
              </a:cxn>
              <a:cxn ang="0">
                <a:pos x="connisteX156" y="connsiteY156"/>
              </a:cxn>
              <a:cxn ang="0">
                <a:pos x="connisteX157" y="connsiteY157"/>
              </a:cxn>
              <a:cxn ang="0">
                <a:pos x="connisteX158" y="connsiteY158"/>
              </a:cxn>
              <a:cxn ang="0">
                <a:pos x="connisteX159" y="connsiteY159"/>
              </a:cxn>
              <a:cxn ang="0">
                <a:pos x="connisteX160" y="connsiteY160"/>
              </a:cxn>
              <a:cxn ang="0">
                <a:pos x="connisteX161" y="connsiteY161"/>
              </a:cxn>
              <a:cxn ang="0">
                <a:pos x="connisteX162" y="connsiteY162"/>
              </a:cxn>
              <a:cxn ang="0">
                <a:pos x="connisteX163" y="connsiteY163"/>
              </a:cxn>
              <a:cxn ang="0">
                <a:pos x="connisteX164" y="connsiteY164"/>
              </a:cxn>
              <a:cxn ang="0">
                <a:pos x="connisteX165" y="connsiteY165"/>
              </a:cxn>
              <a:cxn ang="0">
                <a:pos x="connisteX166" y="connsiteY166"/>
              </a:cxn>
              <a:cxn ang="0">
                <a:pos x="connisteX167" y="connsiteY167"/>
              </a:cxn>
              <a:cxn ang="0">
                <a:pos x="connisteX168" y="connsiteY168"/>
              </a:cxn>
              <a:cxn ang="0">
                <a:pos x="connisteX169" y="connsiteY169"/>
              </a:cxn>
              <a:cxn ang="0">
                <a:pos x="connisteX170" y="connsiteY170"/>
              </a:cxn>
              <a:cxn ang="0">
                <a:pos x="connisteX171" y="connsiteY171"/>
              </a:cxn>
              <a:cxn ang="0">
                <a:pos x="connisteX172" y="connsiteY172"/>
              </a:cxn>
              <a:cxn ang="0">
                <a:pos x="connisteX173" y="connsiteY173"/>
              </a:cxn>
              <a:cxn ang="0">
                <a:pos x="connisteX174" y="connsiteY174"/>
              </a:cxn>
              <a:cxn ang="0">
                <a:pos x="connisteX175" y="connsiteY175"/>
              </a:cxn>
              <a:cxn ang="0">
                <a:pos x="connisteX176" y="connsiteY176"/>
              </a:cxn>
              <a:cxn ang="0">
                <a:pos x="connisteX177" y="connsiteY177"/>
              </a:cxn>
              <a:cxn ang="0">
                <a:pos x="connisteX178" y="connsiteY178"/>
              </a:cxn>
              <a:cxn ang="0">
                <a:pos x="connisteX179" y="connsiteY179"/>
              </a:cxn>
              <a:cxn ang="0">
                <a:pos x="connisteX180" y="connsiteY180"/>
              </a:cxn>
              <a:cxn ang="0">
                <a:pos x="connisteX181" y="connsiteY181"/>
              </a:cxn>
              <a:cxn ang="0">
                <a:pos x="connisteX182" y="connsiteY182"/>
              </a:cxn>
              <a:cxn ang="0">
                <a:pos x="connisteX183" y="connsiteY183"/>
              </a:cxn>
              <a:cxn ang="0">
                <a:pos x="connisteX184" y="connsiteY184"/>
              </a:cxn>
              <a:cxn ang="0">
                <a:pos x="connisteX185" y="connsiteY185"/>
              </a:cxn>
              <a:cxn ang="0">
                <a:pos x="connisteX186" y="connsiteY186"/>
              </a:cxn>
              <a:cxn ang="0">
                <a:pos x="connisteX187" y="connsiteY187"/>
              </a:cxn>
              <a:cxn ang="0">
                <a:pos x="connisteX188" y="connsiteY188"/>
              </a:cxn>
              <a:cxn ang="0">
                <a:pos x="connisteX189" y="connsiteY189"/>
              </a:cxn>
              <a:cxn ang="0">
                <a:pos x="connisteX190" y="connsiteY190"/>
              </a:cxn>
              <a:cxn ang="0">
                <a:pos x="connisteX191" y="connsiteY191"/>
              </a:cxn>
              <a:cxn ang="0">
                <a:pos x="connisteX192" y="connsiteY192"/>
              </a:cxn>
              <a:cxn ang="0">
                <a:pos x="connisteX193" y="connsiteY193"/>
              </a:cxn>
              <a:cxn ang="0">
                <a:pos x="connisteX194" y="connsiteY194"/>
              </a:cxn>
              <a:cxn ang="0">
                <a:pos x="connisteX195" y="connsiteY195"/>
              </a:cxn>
              <a:cxn ang="0">
                <a:pos x="connisteX196" y="connsiteY196"/>
              </a:cxn>
              <a:cxn ang="0">
                <a:pos x="connisteX197" y="connsiteY197"/>
              </a:cxn>
              <a:cxn ang="0">
                <a:pos x="connisteX198" y="connsiteY198"/>
              </a:cxn>
              <a:cxn ang="0">
                <a:pos x="connisteX199" y="connsiteY199"/>
              </a:cxn>
              <a:cxn ang="0">
                <a:pos x="connisteX200" y="connsiteY200"/>
              </a:cxn>
              <a:cxn ang="0">
                <a:pos x="connisteX201" y="connsiteY201"/>
              </a:cxn>
              <a:cxn ang="0">
                <a:pos x="connisteX202" y="connsiteY202"/>
              </a:cxn>
              <a:cxn ang="0">
                <a:pos x="connisteX203" y="connsiteY203"/>
              </a:cxn>
              <a:cxn ang="0">
                <a:pos x="connisteX204" y="connsiteY204"/>
              </a:cxn>
              <a:cxn ang="0">
                <a:pos x="connisteX205" y="connsiteY205"/>
              </a:cxn>
              <a:cxn ang="0">
                <a:pos x="connisteX206" y="connsiteY206"/>
              </a:cxn>
              <a:cxn ang="0">
                <a:pos x="connisteX207" y="connsiteY207"/>
              </a:cxn>
              <a:cxn ang="0">
                <a:pos x="connisteX208" y="connsiteY208"/>
              </a:cxn>
              <a:cxn ang="0">
                <a:pos x="connisteX209" y="connsiteY209"/>
              </a:cxn>
              <a:cxn ang="0">
                <a:pos x="connisteX210" y="connsiteY210"/>
              </a:cxn>
              <a:cxn ang="0">
                <a:pos x="connisteX211" y="connsiteY211"/>
              </a:cxn>
              <a:cxn ang="0">
                <a:pos x="connisteX212" y="connsiteY212"/>
              </a:cxn>
              <a:cxn ang="0">
                <a:pos x="connisteX213" y="connsiteY213"/>
              </a:cxn>
              <a:cxn ang="0">
                <a:pos x="connisteX214" y="connsiteY214"/>
              </a:cxn>
              <a:cxn ang="0">
                <a:pos x="connisteX215" y="connsiteY215"/>
              </a:cxn>
              <a:cxn ang="0">
                <a:pos x="connisteX216" y="connsiteY216"/>
              </a:cxn>
              <a:cxn ang="0">
                <a:pos x="connisteX217" y="connsiteY217"/>
              </a:cxn>
              <a:cxn ang="0">
                <a:pos x="connisteX218" y="connsiteY218"/>
              </a:cxn>
              <a:cxn ang="0">
                <a:pos x="connisteX219" y="connsiteY219"/>
              </a:cxn>
              <a:cxn ang="0">
                <a:pos x="connisteX220" y="connsiteY220"/>
              </a:cxn>
              <a:cxn ang="0">
                <a:pos x="connisteX221" y="connsiteY221"/>
              </a:cxn>
              <a:cxn ang="0">
                <a:pos x="connisteX222" y="connsiteY222"/>
              </a:cxn>
              <a:cxn ang="0">
                <a:pos x="connisteX223" y="connsiteY223"/>
              </a:cxn>
              <a:cxn ang="0">
                <a:pos x="connisteX224" y="connsiteY224"/>
              </a:cxn>
              <a:cxn ang="0">
                <a:pos x="connisteX225" y="connsiteY225"/>
              </a:cxn>
              <a:cxn ang="0">
                <a:pos x="connisteX226" y="connsiteY226"/>
              </a:cxn>
              <a:cxn ang="0">
                <a:pos x="connisteX227" y="connsiteY227"/>
              </a:cxn>
              <a:cxn ang="0">
                <a:pos x="connisteX228" y="connsiteY228"/>
              </a:cxn>
              <a:cxn ang="0">
                <a:pos x="connisteX229" y="connsiteY229"/>
              </a:cxn>
              <a:cxn ang="0">
                <a:pos x="connisteX230" y="connsiteY230"/>
              </a:cxn>
              <a:cxn ang="0">
                <a:pos x="connisteX231" y="connsiteY231"/>
              </a:cxn>
              <a:cxn ang="0">
                <a:pos x="connisteX232" y="connsiteY232"/>
              </a:cxn>
              <a:cxn ang="0">
                <a:pos x="connisteX233" y="connsiteY233"/>
              </a:cxn>
              <a:cxn ang="0">
                <a:pos x="connisteX234" y="connsiteY234"/>
              </a:cxn>
              <a:cxn ang="0">
                <a:pos x="connisteX235" y="connsiteY235"/>
              </a:cxn>
              <a:cxn ang="0">
                <a:pos x="connisteX236" y="connsiteY236"/>
              </a:cxn>
              <a:cxn ang="0">
                <a:pos x="connisteX237" y="connsiteY237"/>
              </a:cxn>
              <a:cxn ang="0">
                <a:pos x="connisteX238" y="connsiteY238"/>
              </a:cxn>
              <a:cxn ang="0">
                <a:pos x="connisteX239" y="connsiteY239"/>
              </a:cxn>
              <a:cxn ang="0">
                <a:pos x="connisteX240" y="connsiteY240"/>
              </a:cxn>
              <a:cxn ang="0">
                <a:pos x="connisteX241" y="connsiteY241"/>
              </a:cxn>
              <a:cxn ang="0">
                <a:pos x="connisteX242" y="connsiteY242"/>
              </a:cxn>
              <a:cxn ang="0">
                <a:pos x="connisteX243" y="connsiteY243"/>
              </a:cxn>
              <a:cxn ang="0">
                <a:pos x="connisteX244" y="connsiteY244"/>
              </a:cxn>
              <a:cxn ang="0">
                <a:pos x="connisteX245" y="connsiteY245"/>
              </a:cxn>
              <a:cxn ang="0">
                <a:pos x="connisteX246" y="connsiteY246"/>
              </a:cxn>
              <a:cxn ang="0">
                <a:pos x="connisteX247" y="connsiteY247"/>
              </a:cxn>
              <a:cxn ang="0">
                <a:pos x="connisteX248" y="connsiteY248"/>
              </a:cxn>
              <a:cxn ang="0">
                <a:pos x="connisteX249" y="connsiteY249"/>
              </a:cxn>
              <a:cxn ang="0">
                <a:pos x="connisteX250" y="connsiteY250"/>
              </a:cxn>
              <a:cxn ang="0">
                <a:pos x="connisteX251" y="connsiteY251"/>
              </a:cxn>
              <a:cxn ang="0">
                <a:pos x="connisteX252" y="connsiteY252"/>
              </a:cxn>
              <a:cxn ang="0">
                <a:pos x="connisteX253" y="connsiteY253"/>
              </a:cxn>
              <a:cxn ang="0">
                <a:pos x="connisteX254" y="connsiteY254"/>
              </a:cxn>
              <a:cxn ang="0">
                <a:pos x="connisteX255" y="connsiteY255"/>
              </a:cxn>
              <a:cxn ang="0">
                <a:pos x="connisteX256" y="connsiteY256"/>
              </a:cxn>
              <a:cxn ang="0">
                <a:pos x="connisteX257" y="connsiteY257"/>
              </a:cxn>
              <a:cxn ang="0">
                <a:pos x="connisteX258" y="connsiteY258"/>
              </a:cxn>
              <a:cxn ang="0">
                <a:pos x="connisteX259" y="connsiteY259"/>
              </a:cxn>
              <a:cxn ang="0">
                <a:pos x="connisteX260" y="connsiteY260"/>
              </a:cxn>
              <a:cxn ang="0">
                <a:pos x="connisteX261" y="connsiteY261"/>
              </a:cxn>
              <a:cxn ang="0">
                <a:pos x="connisteX262" y="connsiteY262"/>
              </a:cxn>
              <a:cxn ang="0">
                <a:pos x="connisteX263" y="connsiteY263"/>
              </a:cxn>
              <a:cxn ang="0">
                <a:pos x="connisteX264" y="connsiteY264"/>
              </a:cxn>
              <a:cxn ang="0">
                <a:pos x="connisteX265" y="connsiteY265"/>
              </a:cxn>
              <a:cxn ang="0">
                <a:pos x="connisteX266" y="connsiteY266"/>
              </a:cxn>
              <a:cxn ang="0">
                <a:pos x="connisteX267" y="connsiteY267"/>
              </a:cxn>
              <a:cxn ang="0">
                <a:pos x="connisteX268" y="connsiteY268"/>
              </a:cxn>
            </a:cxnLst>
            <a:rect l="l" t="t" r="r" b="b"/>
            <a:pathLst>
              <a:path w="8020050" h="2026285">
                <a:moveTo>
                  <a:pt x="258445" y="258445"/>
                </a:moveTo>
                <a:lnTo>
                  <a:pt x="247650" y="193675"/>
                </a:lnTo>
                <a:lnTo>
                  <a:pt x="312420" y="161925"/>
                </a:lnTo>
                <a:lnTo>
                  <a:pt x="377190" y="129540"/>
                </a:lnTo>
                <a:lnTo>
                  <a:pt x="441960" y="97155"/>
                </a:lnTo>
                <a:lnTo>
                  <a:pt x="506730" y="86360"/>
                </a:lnTo>
                <a:lnTo>
                  <a:pt x="570865" y="64770"/>
                </a:lnTo>
                <a:lnTo>
                  <a:pt x="646430" y="43180"/>
                </a:lnTo>
                <a:lnTo>
                  <a:pt x="711200" y="32385"/>
                </a:lnTo>
                <a:lnTo>
                  <a:pt x="775970" y="21590"/>
                </a:lnTo>
                <a:lnTo>
                  <a:pt x="851535" y="21590"/>
                </a:lnTo>
                <a:lnTo>
                  <a:pt x="916305" y="0"/>
                </a:lnTo>
                <a:lnTo>
                  <a:pt x="991235" y="0"/>
                </a:lnTo>
                <a:lnTo>
                  <a:pt x="1056005" y="0"/>
                </a:lnTo>
                <a:lnTo>
                  <a:pt x="1120775" y="0"/>
                </a:lnTo>
                <a:lnTo>
                  <a:pt x="1196340" y="32385"/>
                </a:lnTo>
                <a:lnTo>
                  <a:pt x="1261110" y="86360"/>
                </a:lnTo>
                <a:lnTo>
                  <a:pt x="1325880" y="118745"/>
                </a:lnTo>
                <a:lnTo>
                  <a:pt x="1390650" y="140335"/>
                </a:lnTo>
                <a:lnTo>
                  <a:pt x="1454785" y="140335"/>
                </a:lnTo>
                <a:lnTo>
                  <a:pt x="1530350" y="140335"/>
                </a:lnTo>
                <a:lnTo>
                  <a:pt x="1595120" y="140335"/>
                </a:lnTo>
                <a:lnTo>
                  <a:pt x="1659890" y="107950"/>
                </a:lnTo>
                <a:lnTo>
                  <a:pt x="1724660" y="107950"/>
                </a:lnTo>
                <a:lnTo>
                  <a:pt x="1789430" y="118745"/>
                </a:lnTo>
                <a:lnTo>
                  <a:pt x="1854200" y="151130"/>
                </a:lnTo>
                <a:lnTo>
                  <a:pt x="1918335" y="204470"/>
                </a:lnTo>
                <a:lnTo>
                  <a:pt x="1972310" y="269240"/>
                </a:lnTo>
                <a:lnTo>
                  <a:pt x="2026285" y="334010"/>
                </a:lnTo>
                <a:lnTo>
                  <a:pt x="2091055" y="387985"/>
                </a:lnTo>
                <a:lnTo>
                  <a:pt x="2166620" y="420370"/>
                </a:lnTo>
                <a:lnTo>
                  <a:pt x="2231390" y="420370"/>
                </a:lnTo>
                <a:lnTo>
                  <a:pt x="2296160" y="420370"/>
                </a:lnTo>
                <a:lnTo>
                  <a:pt x="2360295" y="420370"/>
                </a:lnTo>
                <a:lnTo>
                  <a:pt x="2414270" y="355600"/>
                </a:lnTo>
                <a:lnTo>
                  <a:pt x="2468245" y="290830"/>
                </a:lnTo>
                <a:lnTo>
                  <a:pt x="2511425" y="226060"/>
                </a:lnTo>
                <a:lnTo>
                  <a:pt x="2576195" y="161925"/>
                </a:lnTo>
                <a:lnTo>
                  <a:pt x="2640965" y="129540"/>
                </a:lnTo>
                <a:lnTo>
                  <a:pt x="2705735" y="86360"/>
                </a:lnTo>
                <a:lnTo>
                  <a:pt x="2770505" y="53975"/>
                </a:lnTo>
                <a:lnTo>
                  <a:pt x="2834640" y="32385"/>
                </a:lnTo>
                <a:lnTo>
                  <a:pt x="2899410" y="21590"/>
                </a:lnTo>
                <a:lnTo>
                  <a:pt x="2974975" y="21590"/>
                </a:lnTo>
                <a:lnTo>
                  <a:pt x="3039745" y="32385"/>
                </a:lnTo>
                <a:lnTo>
                  <a:pt x="3104515" y="75565"/>
                </a:lnTo>
                <a:lnTo>
                  <a:pt x="3169285" y="140335"/>
                </a:lnTo>
                <a:lnTo>
                  <a:pt x="3234055" y="204470"/>
                </a:lnTo>
                <a:lnTo>
                  <a:pt x="3298190" y="247650"/>
                </a:lnTo>
                <a:lnTo>
                  <a:pt x="3362960" y="312420"/>
                </a:lnTo>
                <a:lnTo>
                  <a:pt x="3427730" y="334010"/>
                </a:lnTo>
                <a:lnTo>
                  <a:pt x="3492500" y="355600"/>
                </a:lnTo>
                <a:lnTo>
                  <a:pt x="3568065" y="355600"/>
                </a:lnTo>
                <a:lnTo>
                  <a:pt x="3632835" y="355600"/>
                </a:lnTo>
                <a:lnTo>
                  <a:pt x="3707765" y="355600"/>
                </a:lnTo>
                <a:lnTo>
                  <a:pt x="3772535" y="355600"/>
                </a:lnTo>
                <a:lnTo>
                  <a:pt x="3848100" y="355600"/>
                </a:lnTo>
                <a:lnTo>
                  <a:pt x="3912870" y="355600"/>
                </a:lnTo>
                <a:lnTo>
                  <a:pt x="3988435" y="355600"/>
                </a:lnTo>
                <a:lnTo>
                  <a:pt x="4053205" y="344805"/>
                </a:lnTo>
                <a:lnTo>
                  <a:pt x="4117975" y="344805"/>
                </a:lnTo>
                <a:lnTo>
                  <a:pt x="4182110" y="344805"/>
                </a:lnTo>
                <a:lnTo>
                  <a:pt x="4246880" y="344805"/>
                </a:lnTo>
                <a:lnTo>
                  <a:pt x="4311650" y="344805"/>
                </a:lnTo>
                <a:lnTo>
                  <a:pt x="4387215" y="344805"/>
                </a:lnTo>
                <a:lnTo>
                  <a:pt x="4451985" y="344805"/>
                </a:lnTo>
                <a:lnTo>
                  <a:pt x="4527550" y="344805"/>
                </a:lnTo>
                <a:lnTo>
                  <a:pt x="4592320" y="344805"/>
                </a:lnTo>
                <a:lnTo>
                  <a:pt x="4667250" y="344805"/>
                </a:lnTo>
                <a:lnTo>
                  <a:pt x="4732020" y="344805"/>
                </a:lnTo>
                <a:lnTo>
                  <a:pt x="4796790" y="334010"/>
                </a:lnTo>
                <a:lnTo>
                  <a:pt x="4861560" y="280035"/>
                </a:lnTo>
                <a:lnTo>
                  <a:pt x="4926330" y="247650"/>
                </a:lnTo>
                <a:lnTo>
                  <a:pt x="4991100" y="204470"/>
                </a:lnTo>
                <a:lnTo>
                  <a:pt x="5055235" y="161925"/>
                </a:lnTo>
                <a:lnTo>
                  <a:pt x="5120005" y="140335"/>
                </a:lnTo>
                <a:lnTo>
                  <a:pt x="5184775" y="107950"/>
                </a:lnTo>
                <a:lnTo>
                  <a:pt x="5249545" y="75565"/>
                </a:lnTo>
                <a:lnTo>
                  <a:pt x="5314315" y="75565"/>
                </a:lnTo>
                <a:lnTo>
                  <a:pt x="5379085" y="75565"/>
                </a:lnTo>
                <a:lnTo>
                  <a:pt x="5454650" y="75565"/>
                </a:lnTo>
                <a:lnTo>
                  <a:pt x="5518785" y="75565"/>
                </a:lnTo>
                <a:lnTo>
                  <a:pt x="5583555" y="97155"/>
                </a:lnTo>
                <a:lnTo>
                  <a:pt x="5648325" y="129540"/>
                </a:lnTo>
                <a:lnTo>
                  <a:pt x="5723890" y="161925"/>
                </a:lnTo>
                <a:lnTo>
                  <a:pt x="5799455" y="161925"/>
                </a:lnTo>
                <a:lnTo>
                  <a:pt x="5864225" y="172720"/>
                </a:lnTo>
                <a:lnTo>
                  <a:pt x="5939790" y="172720"/>
                </a:lnTo>
                <a:lnTo>
                  <a:pt x="6003925" y="172720"/>
                </a:lnTo>
                <a:lnTo>
                  <a:pt x="6068695" y="172720"/>
                </a:lnTo>
                <a:lnTo>
                  <a:pt x="6133465" y="161925"/>
                </a:lnTo>
                <a:lnTo>
                  <a:pt x="6209030" y="129540"/>
                </a:lnTo>
                <a:lnTo>
                  <a:pt x="6273800" y="97155"/>
                </a:lnTo>
                <a:lnTo>
                  <a:pt x="6338570" y="64770"/>
                </a:lnTo>
                <a:lnTo>
                  <a:pt x="6402705" y="53975"/>
                </a:lnTo>
                <a:lnTo>
                  <a:pt x="6478270" y="32385"/>
                </a:lnTo>
                <a:lnTo>
                  <a:pt x="6543040" y="32385"/>
                </a:lnTo>
                <a:lnTo>
                  <a:pt x="6618605" y="32385"/>
                </a:lnTo>
                <a:lnTo>
                  <a:pt x="6683375" y="32385"/>
                </a:lnTo>
                <a:lnTo>
                  <a:pt x="6758940" y="53975"/>
                </a:lnTo>
                <a:lnTo>
                  <a:pt x="6823710" y="86360"/>
                </a:lnTo>
                <a:lnTo>
                  <a:pt x="6887845" y="97155"/>
                </a:lnTo>
                <a:lnTo>
                  <a:pt x="6963410" y="118745"/>
                </a:lnTo>
                <a:lnTo>
                  <a:pt x="7028180" y="140335"/>
                </a:lnTo>
                <a:lnTo>
                  <a:pt x="7092950" y="172720"/>
                </a:lnTo>
                <a:lnTo>
                  <a:pt x="7157720" y="193675"/>
                </a:lnTo>
                <a:lnTo>
                  <a:pt x="7222490" y="204470"/>
                </a:lnTo>
                <a:lnTo>
                  <a:pt x="7287260" y="226060"/>
                </a:lnTo>
                <a:lnTo>
                  <a:pt x="7362190" y="236855"/>
                </a:lnTo>
                <a:lnTo>
                  <a:pt x="7426960" y="290830"/>
                </a:lnTo>
                <a:lnTo>
                  <a:pt x="7491730" y="312420"/>
                </a:lnTo>
                <a:lnTo>
                  <a:pt x="7556500" y="334010"/>
                </a:lnTo>
                <a:lnTo>
                  <a:pt x="7621270" y="387985"/>
                </a:lnTo>
                <a:lnTo>
                  <a:pt x="7686040" y="420370"/>
                </a:lnTo>
                <a:lnTo>
                  <a:pt x="7750810" y="452755"/>
                </a:lnTo>
                <a:lnTo>
                  <a:pt x="7814945" y="506730"/>
                </a:lnTo>
                <a:lnTo>
                  <a:pt x="7879715" y="560705"/>
                </a:lnTo>
                <a:lnTo>
                  <a:pt x="7922895" y="625475"/>
                </a:lnTo>
                <a:lnTo>
                  <a:pt x="7955280" y="689610"/>
                </a:lnTo>
                <a:lnTo>
                  <a:pt x="7966075" y="754380"/>
                </a:lnTo>
                <a:lnTo>
                  <a:pt x="7998460" y="829945"/>
                </a:lnTo>
                <a:lnTo>
                  <a:pt x="8020050" y="894715"/>
                </a:lnTo>
                <a:lnTo>
                  <a:pt x="8020050" y="959485"/>
                </a:lnTo>
                <a:lnTo>
                  <a:pt x="8020050" y="1024255"/>
                </a:lnTo>
                <a:lnTo>
                  <a:pt x="8020050" y="1088390"/>
                </a:lnTo>
                <a:lnTo>
                  <a:pt x="8020050" y="1153160"/>
                </a:lnTo>
                <a:lnTo>
                  <a:pt x="8020050" y="1228725"/>
                </a:lnTo>
                <a:lnTo>
                  <a:pt x="7998460" y="1293495"/>
                </a:lnTo>
                <a:lnTo>
                  <a:pt x="7976870" y="1358265"/>
                </a:lnTo>
                <a:lnTo>
                  <a:pt x="7944485" y="1423035"/>
                </a:lnTo>
                <a:lnTo>
                  <a:pt x="7912100" y="1487805"/>
                </a:lnTo>
                <a:lnTo>
                  <a:pt x="7890510" y="1551940"/>
                </a:lnTo>
                <a:lnTo>
                  <a:pt x="7836535" y="1616710"/>
                </a:lnTo>
                <a:lnTo>
                  <a:pt x="7771765" y="1670685"/>
                </a:lnTo>
                <a:lnTo>
                  <a:pt x="7707630" y="1724660"/>
                </a:lnTo>
                <a:lnTo>
                  <a:pt x="7642860" y="1746250"/>
                </a:lnTo>
                <a:lnTo>
                  <a:pt x="7578090" y="1767840"/>
                </a:lnTo>
                <a:lnTo>
                  <a:pt x="7513320" y="1789430"/>
                </a:lnTo>
                <a:lnTo>
                  <a:pt x="7448550" y="1789430"/>
                </a:lnTo>
                <a:lnTo>
                  <a:pt x="7383780" y="1789430"/>
                </a:lnTo>
                <a:lnTo>
                  <a:pt x="7319010" y="1789430"/>
                </a:lnTo>
                <a:lnTo>
                  <a:pt x="7254875" y="1789430"/>
                </a:lnTo>
                <a:lnTo>
                  <a:pt x="7190105" y="1789430"/>
                </a:lnTo>
                <a:lnTo>
                  <a:pt x="7125335" y="1789430"/>
                </a:lnTo>
                <a:lnTo>
                  <a:pt x="7060565" y="1778635"/>
                </a:lnTo>
                <a:lnTo>
                  <a:pt x="6995795" y="1778635"/>
                </a:lnTo>
                <a:lnTo>
                  <a:pt x="6931025" y="1767840"/>
                </a:lnTo>
                <a:lnTo>
                  <a:pt x="6855460" y="1767840"/>
                </a:lnTo>
                <a:lnTo>
                  <a:pt x="6791325" y="1767840"/>
                </a:lnTo>
                <a:lnTo>
                  <a:pt x="6726555" y="1767840"/>
                </a:lnTo>
                <a:lnTo>
                  <a:pt x="6661785" y="1767840"/>
                </a:lnTo>
                <a:lnTo>
                  <a:pt x="6597015" y="1767840"/>
                </a:lnTo>
                <a:lnTo>
                  <a:pt x="6532245" y="1767840"/>
                </a:lnTo>
                <a:lnTo>
                  <a:pt x="6456680" y="1778635"/>
                </a:lnTo>
                <a:lnTo>
                  <a:pt x="6392545" y="1800225"/>
                </a:lnTo>
                <a:lnTo>
                  <a:pt x="6327775" y="1811020"/>
                </a:lnTo>
                <a:lnTo>
                  <a:pt x="6263005" y="1821815"/>
                </a:lnTo>
                <a:lnTo>
                  <a:pt x="6198235" y="1821815"/>
                </a:lnTo>
                <a:lnTo>
                  <a:pt x="6122670" y="1821815"/>
                </a:lnTo>
                <a:lnTo>
                  <a:pt x="6057900" y="1821815"/>
                </a:lnTo>
                <a:lnTo>
                  <a:pt x="5993130" y="1800225"/>
                </a:lnTo>
                <a:lnTo>
                  <a:pt x="5928995" y="1778635"/>
                </a:lnTo>
                <a:lnTo>
                  <a:pt x="5864225" y="1767840"/>
                </a:lnTo>
                <a:lnTo>
                  <a:pt x="5799455" y="1735455"/>
                </a:lnTo>
                <a:lnTo>
                  <a:pt x="5734685" y="1724660"/>
                </a:lnTo>
                <a:lnTo>
                  <a:pt x="5669915" y="1713865"/>
                </a:lnTo>
                <a:lnTo>
                  <a:pt x="5605145" y="1713865"/>
                </a:lnTo>
                <a:lnTo>
                  <a:pt x="5540375" y="1713865"/>
                </a:lnTo>
                <a:lnTo>
                  <a:pt x="5465445" y="1713865"/>
                </a:lnTo>
                <a:lnTo>
                  <a:pt x="5400675" y="1713865"/>
                </a:lnTo>
                <a:lnTo>
                  <a:pt x="5325110" y="1713865"/>
                </a:lnTo>
                <a:lnTo>
                  <a:pt x="5260340" y="1746250"/>
                </a:lnTo>
                <a:lnTo>
                  <a:pt x="5195570" y="1767840"/>
                </a:lnTo>
                <a:lnTo>
                  <a:pt x="5130800" y="1789430"/>
                </a:lnTo>
                <a:lnTo>
                  <a:pt x="5066030" y="1789430"/>
                </a:lnTo>
                <a:lnTo>
                  <a:pt x="5001895" y="1789430"/>
                </a:lnTo>
                <a:lnTo>
                  <a:pt x="4937125" y="1789430"/>
                </a:lnTo>
                <a:lnTo>
                  <a:pt x="4872355" y="1789430"/>
                </a:lnTo>
                <a:lnTo>
                  <a:pt x="4807585" y="1789430"/>
                </a:lnTo>
                <a:lnTo>
                  <a:pt x="4742815" y="1789430"/>
                </a:lnTo>
                <a:lnTo>
                  <a:pt x="4678045" y="1789430"/>
                </a:lnTo>
                <a:lnTo>
                  <a:pt x="4613275" y="1789430"/>
                </a:lnTo>
                <a:lnTo>
                  <a:pt x="4549140" y="1789430"/>
                </a:lnTo>
                <a:lnTo>
                  <a:pt x="4473575" y="1789430"/>
                </a:lnTo>
                <a:lnTo>
                  <a:pt x="4408805" y="1789430"/>
                </a:lnTo>
                <a:lnTo>
                  <a:pt x="4344035" y="1778635"/>
                </a:lnTo>
                <a:lnTo>
                  <a:pt x="4279265" y="1746250"/>
                </a:lnTo>
                <a:lnTo>
                  <a:pt x="4214495" y="1724660"/>
                </a:lnTo>
                <a:lnTo>
                  <a:pt x="4139565" y="1713865"/>
                </a:lnTo>
                <a:lnTo>
                  <a:pt x="4074795" y="1713865"/>
                </a:lnTo>
                <a:lnTo>
                  <a:pt x="3999230" y="1713865"/>
                </a:lnTo>
                <a:lnTo>
                  <a:pt x="3934460" y="1713865"/>
                </a:lnTo>
                <a:lnTo>
                  <a:pt x="3869690" y="1713865"/>
                </a:lnTo>
                <a:lnTo>
                  <a:pt x="3794125" y="1713865"/>
                </a:lnTo>
                <a:lnTo>
                  <a:pt x="3729355" y="1713865"/>
                </a:lnTo>
                <a:lnTo>
                  <a:pt x="3665220" y="1713865"/>
                </a:lnTo>
                <a:lnTo>
                  <a:pt x="3589655" y="1713865"/>
                </a:lnTo>
                <a:lnTo>
                  <a:pt x="3514090" y="1713865"/>
                </a:lnTo>
                <a:lnTo>
                  <a:pt x="3449320" y="1713865"/>
                </a:lnTo>
                <a:lnTo>
                  <a:pt x="3384550" y="1713865"/>
                </a:lnTo>
                <a:lnTo>
                  <a:pt x="3319780" y="1746250"/>
                </a:lnTo>
                <a:lnTo>
                  <a:pt x="3255010" y="1800225"/>
                </a:lnTo>
                <a:lnTo>
                  <a:pt x="3190875" y="1832610"/>
                </a:lnTo>
                <a:lnTo>
                  <a:pt x="3126105" y="1875790"/>
                </a:lnTo>
                <a:lnTo>
                  <a:pt x="3061335" y="1897380"/>
                </a:lnTo>
                <a:lnTo>
                  <a:pt x="2985770" y="1940560"/>
                </a:lnTo>
                <a:lnTo>
                  <a:pt x="2921000" y="1972945"/>
                </a:lnTo>
                <a:lnTo>
                  <a:pt x="2856230" y="1983105"/>
                </a:lnTo>
                <a:lnTo>
                  <a:pt x="2791460" y="1993900"/>
                </a:lnTo>
                <a:lnTo>
                  <a:pt x="2716530" y="2015490"/>
                </a:lnTo>
                <a:lnTo>
                  <a:pt x="2651760" y="2026285"/>
                </a:lnTo>
                <a:lnTo>
                  <a:pt x="2576195" y="2026285"/>
                </a:lnTo>
                <a:lnTo>
                  <a:pt x="2511425" y="1983105"/>
                </a:lnTo>
                <a:lnTo>
                  <a:pt x="2446655" y="1951355"/>
                </a:lnTo>
                <a:lnTo>
                  <a:pt x="2381885" y="1918970"/>
                </a:lnTo>
                <a:lnTo>
                  <a:pt x="2317750" y="1864995"/>
                </a:lnTo>
                <a:lnTo>
                  <a:pt x="2252980" y="1811020"/>
                </a:lnTo>
                <a:lnTo>
                  <a:pt x="2166620" y="1746250"/>
                </a:lnTo>
                <a:lnTo>
                  <a:pt x="2101850" y="1703070"/>
                </a:lnTo>
                <a:lnTo>
                  <a:pt x="2037080" y="1670685"/>
                </a:lnTo>
                <a:lnTo>
                  <a:pt x="1972310" y="1649095"/>
                </a:lnTo>
                <a:lnTo>
                  <a:pt x="1907540" y="1649095"/>
                </a:lnTo>
                <a:lnTo>
                  <a:pt x="1832610" y="1649095"/>
                </a:lnTo>
                <a:lnTo>
                  <a:pt x="1767840" y="1649095"/>
                </a:lnTo>
                <a:lnTo>
                  <a:pt x="1692275" y="1649095"/>
                </a:lnTo>
                <a:lnTo>
                  <a:pt x="1627505" y="1649095"/>
                </a:lnTo>
                <a:lnTo>
                  <a:pt x="1551940" y="1649095"/>
                </a:lnTo>
                <a:lnTo>
                  <a:pt x="1487170" y="1649095"/>
                </a:lnTo>
                <a:lnTo>
                  <a:pt x="1423035" y="1649095"/>
                </a:lnTo>
                <a:lnTo>
                  <a:pt x="1358265" y="1649095"/>
                </a:lnTo>
                <a:lnTo>
                  <a:pt x="1293495" y="1649095"/>
                </a:lnTo>
                <a:lnTo>
                  <a:pt x="1228725" y="1670685"/>
                </a:lnTo>
                <a:lnTo>
                  <a:pt x="1163955" y="1681480"/>
                </a:lnTo>
                <a:lnTo>
                  <a:pt x="1088390" y="1681480"/>
                </a:lnTo>
                <a:lnTo>
                  <a:pt x="1023620" y="1681480"/>
                </a:lnTo>
                <a:lnTo>
                  <a:pt x="948690" y="1681480"/>
                </a:lnTo>
                <a:lnTo>
                  <a:pt x="883920" y="1681480"/>
                </a:lnTo>
                <a:lnTo>
                  <a:pt x="819150" y="1681480"/>
                </a:lnTo>
                <a:lnTo>
                  <a:pt x="743585" y="1681480"/>
                </a:lnTo>
                <a:lnTo>
                  <a:pt x="678815" y="1681480"/>
                </a:lnTo>
                <a:lnTo>
                  <a:pt x="603250" y="1681480"/>
                </a:lnTo>
                <a:lnTo>
                  <a:pt x="538480" y="1681480"/>
                </a:lnTo>
                <a:lnTo>
                  <a:pt x="463550" y="1681480"/>
                </a:lnTo>
                <a:lnTo>
                  <a:pt x="398780" y="1670685"/>
                </a:lnTo>
                <a:lnTo>
                  <a:pt x="334010" y="1638300"/>
                </a:lnTo>
                <a:lnTo>
                  <a:pt x="258445" y="1595120"/>
                </a:lnTo>
                <a:lnTo>
                  <a:pt x="193675" y="1530985"/>
                </a:lnTo>
                <a:lnTo>
                  <a:pt x="128905" y="1466215"/>
                </a:lnTo>
                <a:lnTo>
                  <a:pt x="96520" y="1401445"/>
                </a:lnTo>
                <a:lnTo>
                  <a:pt x="75565" y="1336675"/>
                </a:lnTo>
                <a:lnTo>
                  <a:pt x="53975" y="1271905"/>
                </a:lnTo>
                <a:lnTo>
                  <a:pt x="43180" y="1207135"/>
                </a:lnTo>
                <a:lnTo>
                  <a:pt x="21590" y="1142365"/>
                </a:lnTo>
                <a:lnTo>
                  <a:pt x="10795" y="1067435"/>
                </a:lnTo>
                <a:lnTo>
                  <a:pt x="10795" y="1002665"/>
                </a:lnTo>
                <a:lnTo>
                  <a:pt x="0" y="927100"/>
                </a:lnTo>
                <a:lnTo>
                  <a:pt x="0" y="862330"/>
                </a:lnTo>
                <a:lnTo>
                  <a:pt x="0" y="786765"/>
                </a:lnTo>
                <a:lnTo>
                  <a:pt x="0" y="721995"/>
                </a:lnTo>
                <a:lnTo>
                  <a:pt x="0" y="657225"/>
                </a:lnTo>
                <a:lnTo>
                  <a:pt x="0" y="582295"/>
                </a:lnTo>
                <a:lnTo>
                  <a:pt x="0" y="517525"/>
                </a:lnTo>
                <a:lnTo>
                  <a:pt x="0" y="452755"/>
                </a:lnTo>
                <a:lnTo>
                  <a:pt x="64770" y="398780"/>
                </a:lnTo>
                <a:lnTo>
                  <a:pt x="128905" y="344805"/>
                </a:lnTo>
                <a:lnTo>
                  <a:pt x="182880" y="280035"/>
                </a:lnTo>
                <a:lnTo>
                  <a:pt x="247650" y="236855"/>
                </a:lnTo>
                <a:lnTo>
                  <a:pt x="290830" y="161925"/>
                </a:lnTo>
                <a:lnTo>
                  <a:pt x="290830" y="151130"/>
                </a:lnTo>
              </a:path>
            </a:pathLst>
          </a:custGeom>
          <a:solidFill>
            <a:schemeClr val="accent4">
              <a:lumMod val="40000"/>
              <a:lumOff val="60000"/>
            </a:schemeClr>
          </a:solidFill>
          <a:ln>
            <a:noFill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2230"/>
            <a:ext cx="12192000" cy="157891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3260000">
            <a:off x="9404667" y="1658645"/>
            <a:ext cx="1476375" cy="852780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9965" y="1670697"/>
            <a:ext cx="1476375" cy="828675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" y="5511855"/>
            <a:ext cx="9305925" cy="1352550"/>
          </a:xfrm>
          <a:prstGeom prst="rect">
            <a:avLst/>
          </a:prstGeom>
        </p:spPr>
      </p:pic>
      <p:pic>
        <p:nvPicPr>
          <p:cNvPr id="19" name="图片 1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66125" y="4382233"/>
            <a:ext cx="3333750" cy="1971675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65035" y="4098329"/>
            <a:ext cx="847158" cy="789397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675" y="3424470"/>
            <a:ext cx="2598045" cy="2949420"/>
          </a:xfrm>
          <a:prstGeom prst="rect">
            <a:avLst/>
          </a:prstGeom>
        </p:spPr>
      </p:pic>
      <p:sp>
        <p:nvSpPr>
          <p:cNvPr id="4" name="矩形: 圆角 13"/>
          <p:cNvSpPr/>
          <p:nvPr/>
        </p:nvSpPr>
        <p:spPr>
          <a:xfrm>
            <a:off x="1459865" y="69850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Thứ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ngày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tháng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…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năm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2022</a:t>
            </a:r>
          </a:p>
        </p:txBody>
      </p:sp>
      <p:grpSp>
        <p:nvGrpSpPr>
          <p:cNvPr id="8" name="Group 7"/>
          <p:cNvGrpSpPr/>
          <p:nvPr/>
        </p:nvGrpSpPr>
        <p:grpSpPr>
          <a:xfrm>
            <a:off x="4872355" y="853440"/>
            <a:ext cx="2165350" cy="984250"/>
            <a:chOff x="7012" y="1646"/>
            <a:chExt cx="3410" cy="1550"/>
          </a:xfrm>
        </p:grpSpPr>
        <p:pic>
          <p:nvPicPr>
            <p:cNvPr id="3" name="Picture 2"/>
            <p:cNvPicPr/>
            <p:nvPr/>
          </p:nvPicPr>
          <p:blipFill>
            <a:blip r:embed="rId12">
              <a:clrChange>
                <a:clrFrom>
                  <a:srgbClr val="F5F5F5">
                    <a:alpha val="100000"/>
                  </a:srgbClr>
                </a:clrFrom>
                <a:clrTo>
                  <a:srgbClr val="F5F5F5">
                    <a:alpha val="100000"/>
                    <a:alpha val="0"/>
                  </a:srgbClr>
                </a:clrTo>
              </a:clrChange>
            </a:blip>
            <a:srcRect t="43206" r="422" b="9687"/>
            <a:stretch>
              <a:fillRect/>
            </a:stretch>
          </p:blipFill>
          <p:spPr>
            <a:xfrm>
              <a:off x="7012" y="1646"/>
              <a:ext cx="3411" cy="1551"/>
            </a:xfrm>
            <a:prstGeom prst="rect">
              <a:avLst/>
            </a:prstGeom>
            <a:noFill/>
            <a:ln w="9525">
              <a:noFill/>
            </a:ln>
          </p:spPr>
        </p:pic>
        <p:sp>
          <p:nvSpPr>
            <p:cNvPr id="6" name="Text Box 5"/>
            <p:cNvSpPr txBox="1"/>
            <p:nvPr/>
          </p:nvSpPr>
          <p:spPr>
            <a:xfrm>
              <a:off x="7705" y="2106"/>
              <a:ext cx="2469" cy="101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oiny" panose="02000903060500060000" charset="0"/>
                  <a:ea typeface="+mn-ea"/>
                  <a:cs typeface="Coiny" panose="02000903060500060000" charset="0"/>
                </a:rPr>
                <a:t>TOÁN</a:t>
              </a:r>
            </a:p>
          </p:txBody>
        </p:sp>
      </p:grpSp>
      <p:sp>
        <p:nvSpPr>
          <p:cNvPr id="18" name="矩形: 圆角 13">
            <a:extLst>
              <a:ext uri="{FF2B5EF4-FFF2-40B4-BE49-F238E27FC236}">
                <a16:creationId xmlns:a16="http://schemas.microsoft.com/office/drawing/2014/main" id="{0E6CC5C6-7EAF-4638-815B-0E61A9325F5F}"/>
              </a:ext>
            </a:extLst>
          </p:cNvPr>
          <p:cNvSpPr/>
          <p:nvPr/>
        </p:nvSpPr>
        <p:spPr>
          <a:xfrm>
            <a:off x="1579880" y="2982579"/>
            <a:ext cx="9617710" cy="675640"/>
          </a:xfrm>
          <a:prstGeom prst="roundRect">
            <a:avLst>
              <a:gd name="adj" fmla="val 5000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ECB0"/>
                </a:solidFill>
              </a14:hiddenFill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Bài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8: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Luyện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tập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chung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(</a:t>
            </a:r>
            <a:r>
              <a:rPr kumimoji="0" lang="en-US" altLang="zh-CN" sz="44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tiết</a:t>
            </a:r>
            <a:r>
              <a:rPr kumimoji="0" lang="en-US" altLang="zh-CN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Microsoft YaHei" panose="020B0503020204020204" charset="-122"/>
                <a:cs typeface="Calibri" panose="020F0502020204030204" pitchFamily="34" charset="0"/>
                <a:sym typeface="迷你简细行楷" panose="02010609000101010101" charset="-122"/>
              </a:rPr>
              <a:t> 2)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53" presetClass="entr" presetSubtype="16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4" grpId="1" animBg="1"/>
      <p:bldP spid="18" grpId="0"/>
      <p:bldP spid="18" grpId="1"/>
      <p:bldP spid="18" grpId="2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0"/>
            <a:ext cx="12191798" cy="4749800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60960"/>
            <a:ext cx="12192000" cy="1578912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92" y="4968252"/>
            <a:ext cx="1476375" cy="828675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230" y="3481705"/>
            <a:ext cx="3041015" cy="3205480"/>
          </a:xfrm>
          <a:prstGeom prst="rect">
            <a:avLst/>
          </a:prstGeom>
        </p:spPr>
      </p:pic>
      <p:pic>
        <p:nvPicPr>
          <p:cNvPr id="29" name="图片 2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380000">
            <a:off x="10435762" y="586727"/>
            <a:ext cx="1636713" cy="945394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059" y="484239"/>
            <a:ext cx="1013529" cy="944425"/>
          </a:xfrm>
          <a:prstGeom prst="rect">
            <a:avLst/>
          </a:prstGeom>
        </p:spPr>
      </p:pic>
      <p:grpSp>
        <p:nvGrpSpPr>
          <p:cNvPr id="4" name="Group 3"/>
          <p:cNvGrpSpPr/>
          <p:nvPr/>
        </p:nvGrpSpPr>
        <p:grpSpPr>
          <a:xfrm>
            <a:off x="1866900" y="288290"/>
            <a:ext cx="9070340" cy="4171950"/>
            <a:chOff x="2940" y="454"/>
            <a:chExt cx="14284" cy="657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1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30" y="454"/>
              <a:ext cx="12840" cy="6571"/>
            </a:xfrm>
            <a:prstGeom prst="rect">
              <a:avLst/>
            </a:prstGeom>
          </p:spPr>
        </p:pic>
        <p:pic>
          <p:nvPicPr>
            <p:cNvPr id="3" name="Picture 2" descr="Picture7"/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2940" y="2801"/>
              <a:ext cx="14285" cy="3178"/>
            </a:xfrm>
            <a:prstGeom prst="rect">
              <a:avLst/>
            </a:prstGeom>
          </p:spPr>
        </p:pic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26" presetClass="emph" presetSubtype="0" repeatCount="2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8089"/>
          <a:stretch>
            <a:fillRect/>
          </a:stretch>
        </p:blipFill>
        <p:spPr>
          <a:xfrm>
            <a:off x="0" y="-11430"/>
            <a:ext cx="12191798" cy="4749800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5224285"/>
            <a:ext cx="12192000" cy="163371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5450840"/>
            <a:ext cx="1995170" cy="1180465"/>
          </a:xfrm>
          <a:prstGeom prst="rect">
            <a:avLst/>
          </a:prstGeom>
        </p:spPr>
      </p:pic>
      <p:pic>
        <p:nvPicPr>
          <p:cNvPr id="87" name="图片 86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5800" y="-78740"/>
            <a:ext cx="1346200" cy="1346200"/>
          </a:xfrm>
          <a:prstGeom prst="rect">
            <a:avLst/>
          </a:prstGeom>
        </p:spPr>
      </p:pic>
      <p:grpSp>
        <p:nvGrpSpPr>
          <p:cNvPr id="421" name="Group 420"/>
          <p:cNvGrpSpPr/>
          <p:nvPr/>
        </p:nvGrpSpPr>
        <p:grpSpPr>
          <a:xfrm>
            <a:off x="293370" y="238760"/>
            <a:ext cx="3592830" cy="768350"/>
            <a:chOff x="193" y="680"/>
            <a:chExt cx="5658" cy="1210"/>
          </a:xfrm>
        </p:grpSpPr>
        <p:sp>
          <p:nvSpPr>
            <p:cNvPr id="422" name="Text Box 421"/>
            <p:cNvSpPr txBox="1"/>
            <p:nvPr/>
          </p:nvSpPr>
          <p:spPr>
            <a:xfrm>
              <a:off x="957" y="794"/>
              <a:ext cx="4894" cy="1014"/>
            </a:xfrm>
            <a:prstGeom prst="rect">
              <a:avLst/>
            </a:prstGeom>
            <a:solidFill>
              <a:srgbClr val="FFFE95"/>
            </a:solidFill>
            <a:ln>
              <a:solidFill>
                <a:srgbClr val="F03829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 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Tính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rPr>
                <a:t>nhẩm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grpSp>
          <p:nvGrpSpPr>
            <p:cNvPr id="423" name="组合 24"/>
            <p:cNvGrpSpPr/>
            <p:nvPr/>
          </p:nvGrpSpPr>
          <p:grpSpPr>
            <a:xfrm>
              <a:off x="193" y="680"/>
              <a:ext cx="1334" cy="1210"/>
              <a:chOff x="5847680" y="1619467"/>
              <a:chExt cx="581207" cy="527780"/>
            </a:xfrm>
          </p:grpSpPr>
          <p:sp>
            <p:nvSpPr>
              <p:cNvPr id="424" name="椭圆 26"/>
              <p:cNvSpPr/>
              <p:nvPr/>
            </p:nvSpPr>
            <p:spPr>
              <a:xfrm>
                <a:off x="5903904" y="1661983"/>
                <a:ext cx="482701" cy="482701"/>
              </a:xfrm>
              <a:prstGeom prst="ellipse">
                <a:avLst/>
              </a:prstGeom>
              <a:solidFill>
                <a:srgbClr val="F03829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FFFFFF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uLnTx/>
                  <a:uFillTx/>
                  <a:latin typeface="Calibri" panose="020F0502020204030204" pitchFamily="34" charset="0"/>
                  <a:cs typeface="Calibri" panose="020F0502020204030204" pitchFamily="34" charset="0"/>
                </a:endParaRPr>
              </a:p>
            </p:txBody>
          </p:sp>
          <p:sp>
            <p:nvSpPr>
              <p:cNvPr id="425" name="文本框 27"/>
              <p:cNvSpPr txBox="1"/>
              <p:nvPr/>
            </p:nvSpPr>
            <p:spPr>
              <a:xfrm>
                <a:off x="5847680" y="1619467"/>
                <a:ext cx="581207" cy="52778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FFFFFF"/>
                    </a:solidFill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uLnTx/>
                    <a:uFillTx/>
                    <a:latin typeface="Calibri" panose="020F0502020204030204" pitchFamily="34" charset="0"/>
                    <a:ea typeface="Source Han Sans CN Medium" panose="020B0600000000000000" pitchFamily="34" charset="-122"/>
                    <a:cs typeface="Calibri" panose="020F0502020204030204" pitchFamily="34" charset="0"/>
                  </a:rPr>
                  <a:t>1</a:t>
                </a:r>
              </a:p>
            </p:txBody>
          </p:sp>
        </p:grpSp>
      </p:grpSp>
      <p:sp>
        <p:nvSpPr>
          <p:cNvPr id="3" name="Rectangle: Rounded Corners 2">
            <a:extLst>
              <a:ext uri="{FF2B5EF4-FFF2-40B4-BE49-F238E27FC236}">
                <a16:creationId xmlns:a16="http://schemas.microsoft.com/office/drawing/2014/main" id="{801ECFDC-AD4F-4FB1-9890-A58D545C51F3}"/>
              </a:ext>
            </a:extLst>
          </p:cNvPr>
          <p:cNvSpPr/>
          <p:nvPr/>
        </p:nvSpPr>
        <p:spPr>
          <a:xfrm>
            <a:off x="778510" y="1440956"/>
            <a:ext cx="10683388" cy="48109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字魂80号-萌趣小鱼体"/>
              <a:cs typeface="+mn-cs"/>
            </a:endParaRP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18C87A0-C7CE-4502-910C-B6DF4196960D}"/>
              </a:ext>
            </a:extLst>
          </p:cNvPr>
          <p:cNvSpPr txBox="1"/>
          <p:nvPr/>
        </p:nvSpPr>
        <p:spPr>
          <a:xfrm>
            <a:off x="1140460" y="1868817"/>
            <a:ext cx="1175258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pt-BR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a) 2 x 1           3 x 1           4 x 1             5 x 1</a:t>
            </a:r>
          </a:p>
          <a:p>
            <a:pPr algn="l"/>
            <a:r>
              <a:rPr lang="pt-BR" sz="4000" b="0" i="0" dirty="0">
                <a:effectLst/>
                <a:latin typeface="Arial" panose="020B0604020202020204" pitchFamily="34" charset="0"/>
                <a:cs typeface="Arial" panose="020B0604020202020204" pitchFamily="34" charset="0"/>
              </a:rPr>
              <a:t>b) 2 : 1            3 : 1            4 : 1              5 : 1</a:t>
            </a:r>
          </a:p>
        </p:txBody>
      </p:sp>
      <p:grpSp>
        <p:nvGrpSpPr>
          <p:cNvPr id="14" name="Group 13">
            <a:extLst>
              <a:ext uri="{FF2B5EF4-FFF2-40B4-BE49-F238E27FC236}">
                <a16:creationId xmlns:a16="http://schemas.microsoft.com/office/drawing/2014/main" id="{827FCD1F-B020-42A0-8ABD-6081D6383164}"/>
              </a:ext>
            </a:extLst>
          </p:cNvPr>
          <p:cNvGrpSpPr/>
          <p:nvPr/>
        </p:nvGrpSpPr>
        <p:grpSpPr>
          <a:xfrm>
            <a:off x="4666967" y="3260329"/>
            <a:ext cx="3038758" cy="2518674"/>
            <a:chOff x="6445336" y="2080796"/>
            <a:chExt cx="1587862" cy="1412760"/>
          </a:xfrm>
        </p:grpSpPr>
        <p:pic>
          <p:nvPicPr>
            <p:cNvPr id="15" name="图片 2" descr="2">
              <a:extLst>
                <a:ext uri="{FF2B5EF4-FFF2-40B4-BE49-F238E27FC236}">
                  <a16:creationId xmlns:a16="http://schemas.microsoft.com/office/drawing/2014/main" id="{6A8B09E8-4302-43C3-BD79-3DA05606FD48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6661867" y="2080796"/>
              <a:ext cx="1099034" cy="931891"/>
            </a:xfrm>
            <a:prstGeom prst="rect">
              <a:avLst/>
            </a:prstGeom>
          </p:spPr>
        </p:pic>
        <p:sp>
          <p:nvSpPr>
            <p:cNvPr id="16" name="Rounded Rectangle 35">
              <a:extLst>
                <a:ext uri="{FF2B5EF4-FFF2-40B4-BE49-F238E27FC236}">
                  <a16:creationId xmlns:a16="http://schemas.microsoft.com/office/drawing/2014/main" id="{7ACA9BC5-9F71-4632-84DE-4AB058EB2F5D}"/>
                </a:ext>
              </a:extLst>
            </p:cNvPr>
            <p:cNvSpPr/>
            <p:nvPr/>
          </p:nvSpPr>
          <p:spPr>
            <a:xfrm>
              <a:off x="6445336" y="2771921"/>
              <a:ext cx="1587862" cy="721635"/>
            </a:xfrm>
            <a:prstGeom prst="roundRect">
              <a:avLst/>
            </a:prstGeom>
            <a:ln w="28575">
              <a:solidFill>
                <a:srgbClr val="0070C0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Hoạt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  <a:r>
                <a:rPr lang="en-US" sz="3200" b="1" dirty="0" err="1">
                  <a:solidFill>
                    <a:srgbClr val="C00000"/>
                  </a:solidFill>
                </a:rPr>
                <a:t>động</a:t>
              </a:r>
              <a:r>
                <a:rPr lang="en-US" sz="3200" b="1" dirty="0">
                  <a:solidFill>
                    <a:srgbClr val="C00000"/>
                  </a:solidFill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C00000"/>
                  </a:solidFill>
                </a:rPr>
                <a:t>nhóm</a:t>
              </a:r>
              <a:r>
                <a:rPr lang="en-US" sz="3200" b="1" dirty="0">
                  <a:solidFill>
                    <a:srgbClr val="C00000"/>
                  </a:solidFill>
                </a:rPr>
                <a:t> 2</a:t>
              </a:r>
            </a:p>
          </p:txBody>
        </p:sp>
      </p:grpSp>
    </p:spTree>
  </p:cSld>
  <p:clrMapOvr>
    <a:masterClrMapping/>
  </p:clrMapOvr>
  <p:transition>
    <p:random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4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#ppt_w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Effect transition="in" filter="wipe(right)">
                                      <p:cBhvr>
                                        <p:cTn id="8" dur="500"/>
                                        <p:tgtEl>
                                          <p:spTgt spid="4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98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46718" b="2453"/>
          <a:stretch/>
        </p:blipFill>
        <p:spPr>
          <a:xfrm>
            <a:off x="0" y="2726580"/>
            <a:ext cx="12192000" cy="413142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10000" r="100000">
                        <a14:foregroundMark x1="64429" y1="60616" x2="83571" y2="75041"/>
                        <a14:backgroundMark x1="49429" y1="19935" x2="50000" y2="364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767" t="2338"/>
          <a:stretch/>
        </p:blipFill>
        <p:spPr>
          <a:xfrm>
            <a:off x="8035318" y="1018657"/>
            <a:ext cx="3816028" cy="5739531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1699" b="89809" l="3516" r="89844">
                        <a14:foregroundMark x1="27734" y1="23355" x2="34961" y2="235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275" y="1066629"/>
            <a:ext cx="4876800" cy="448627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445549" y="1446953"/>
            <a:ext cx="3861275" cy="3725619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5909" y="4140200"/>
            <a:ext cx="9876367" cy="30966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04512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 p14:presetBounceEnd="6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60000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60000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9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1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500" fill="hold"/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3" presetID="2" presetClass="entr" presetSubtype="8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4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5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6" dur="1100" fill="hold"/>
                                            <p:tgtEl>
                                              <p:spTgt spid="10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17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9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20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21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2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3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24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5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26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  <p:par>
                                    <p:cTn id="27" presetID="32" presetClass="emph" presetSubtype="0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Rot by="120000">
                                          <p:cBhvr>
                                            <p:cTn id="28" dur="100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29" dur="200" fill="hold">
                                              <p:stCondLst>
                                                <p:cond delay="2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240000">
                                          <p:cBhvr>
                                            <p:cTn id="30" dur="200" fill="hold">
                                              <p:stCondLst>
                                                <p:cond delay="4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-240000">
                                          <p:cBhvr>
                                            <p:cTn id="31" dur="200" fill="hold">
                                              <p:stCondLst>
                                                <p:cond delay="6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  <p:animRot by="120000">
                                          <p:cBhvr>
                                            <p:cTn id="32" dur="200" fill="hold">
                                              <p:stCondLst>
                                                <p:cond delay="800"/>
                                              </p:stCondLst>
                                            </p:cTn>
                                            <p:tgtEl>
                                              <p:spTgt spid="11"/>
                                            </p:tgtEl>
                                            <p:attrNameLst>
                                              <p:attrName>r</p:attrName>
                                            </p:attrNameLst>
                                          </p:cBhvr>
                                        </p:animRo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CFA5AD3-D19E-48A3-838A-AF1943F67736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2 x 1 =?</a:t>
            </a:r>
          </a:p>
        </p:txBody>
      </p:sp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527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9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65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70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71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403432"/>
            <a:chOff x="1816485" y="4268217"/>
            <a:chExt cx="3000364" cy="140343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3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270959"/>
            <a:chOff x="7547027" y="4400690"/>
            <a:chExt cx="2971800" cy="127095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2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788314" y="5276153"/>
            <a:ext cx="3120636" cy="1420651"/>
            <a:chOff x="4788311" y="5276154"/>
            <a:chExt cx="3120636" cy="1420650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671649"/>
              <a:ext cx="2971800" cy="1025155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6F208D60-5BD9-4A24-9A13-61707912BC9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3 x 1 =?</a:t>
            </a:r>
          </a:p>
        </p:txBody>
      </p:sp>
    </p:spTree>
    <p:extLst>
      <p:ext uri="{BB962C8B-B14F-4D97-AF65-F5344CB8AC3E}">
        <p14:creationId xmlns:p14="http://schemas.microsoft.com/office/powerpoint/2010/main" val="356294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3"/>
            <a:ext cx="12191999" cy="681897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309" b="-1"/>
          <a:stretch/>
        </p:blipFill>
        <p:spPr>
          <a:xfrm>
            <a:off x="0" y="1837444"/>
            <a:ext cx="12192000" cy="5020557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1E7D152-0C6A-4C7E-BD83-2D4A1529E3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449" y="1415768"/>
            <a:ext cx="2201679" cy="3274125"/>
          </a:xfrm>
          <a:prstGeom prst="rect">
            <a:avLst/>
          </a:prstGeom>
        </p:spPr>
      </p:pic>
      <p:pic>
        <p:nvPicPr>
          <p:cNvPr id="14" name="Picture 13">
            <a:hlinkClick r:id="rId8" action="ppaction://hlinksldjump"/>
            <a:extLst>
              <a:ext uri="{FF2B5EF4-FFF2-40B4-BE49-F238E27FC236}">
                <a16:creationId xmlns:a16="http://schemas.microsoft.com/office/drawing/2014/main" id="{53B5CB6F-D1AE-4559-9B67-09BED34060F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1081" y="1663573"/>
            <a:ext cx="2715491" cy="2778515"/>
          </a:xfrm>
          <a:prstGeom prst="rect">
            <a:avLst/>
          </a:prstGeom>
        </p:spPr>
      </p:pic>
      <p:grpSp>
        <p:nvGrpSpPr>
          <p:cNvPr id="2" name="Group 1"/>
          <p:cNvGrpSpPr/>
          <p:nvPr/>
        </p:nvGrpSpPr>
        <p:grpSpPr>
          <a:xfrm>
            <a:off x="1816490" y="4268217"/>
            <a:ext cx="3000364" cy="1619352"/>
            <a:chOff x="1816485" y="4268217"/>
            <a:chExt cx="3000364" cy="1619352"/>
          </a:xfrm>
        </p:grpSpPr>
        <p:sp>
          <p:nvSpPr>
            <p:cNvPr id="11" name="Câu TL C">
              <a:extLst>
                <a:ext uri="{FF2B5EF4-FFF2-40B4-BE49-F238E27FC236}">
                  <a16:creationId xmlns:a16="http://schemas.microsoft.com/office/drawing/2014/main" id="{1ADD5860-CF83-4F4D-A0C6-F9A35BC10FD1}"/>
                </a:ext>
              </a:extLst>
            </p:cNvPr>
            <p:cNvSpPr/>
            <p:nvPr/>
          </p:nvSpPr>
          <p:spPr>
            <a:xfrm>
              <a:off x="1845049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4</a:t>
              </a:r>
            </a:p>
          </p:txBody>
        </p:sp>
        <p:pic>
          <p:nvPicPr>
            <p:cNvPr id="15" name="Picture 14" descr="Icon&#10;&#10;Description automatically generated">
              <a:extLst>
                <a:ext uri="{FF2B5EF4-FFF2-40B4-BE49-F238E27FC236}">
                  <a16:creationId xmlns:a16="http://schemas.microsoft.com/office/drawing/2014/main" id="{CD2676AA-1878-4513-BA37-6168D10496DB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9626" b="94118" l="7383" r="94631">
                          <a14:foregroundMark x1="12752" y1="53476" x2="32215" y2="87166"/>
                          <a14:foregroundMark x1="32215" y1="87166" x2="67114" y2="90374"/>
                          <a14:foregroundMark x1="67114" y1="90374" x2="89262" y2="67380"/>
                          <a14:foregroundMark x1="89262" y1="67380" x2="79195" y2="12834"/>
                          <a14:foregroundMark x1="75839" y1="43316" x2="71812" y2="73797"/>
                          <a14:foregroundMark x1="71812" y1="73797" x2="61745" y2="68449"/>
                          <a14:foregroundMark x1="33557" y1="47594" x2="42282" y2="61497"/>
                          <a14:foregroundMark x1="51007" y1="43316" x2="61745" y2="64706"/>
                          <a14:foregroundMark x1="89933" y1="58824" x2="85235" y2="85561"/>
                          <a14:foregroundMark x1="85235" y1="85561" x2="52349" y2="94652"/>
                          <a14:foregroundMark x1="52349" y1="94652" x2="34228" y2="83957"/>
                          <a14:foregroundMark x1="91275" y1="63102" x2="80537" y2="68984"/>
                          <a14:foregroundMark x1="94631" y1="63102" x2="93289" y2="75936"/>
                          <a14:foregroundMark x1="9396" y1="50802" x2="7383" y2="60428"/>
                        </a14:backgroundRemoval>
                      </a14:imgEffect>
                      <a14:imgEffect>
                        <a14:colorTemperature colorTemp="8800"/>
                      </a14:imgEffect>
                      <a14:imgEffect>
                        <a14:saturation sat="200000"/>
                      </a14:imgEffect>
                      <a14:imgEffect>
                        <a14:brightnessContrast bright="20000" contrast="-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6485" y="4268217"/>
              <a:ext cx="1011274" cy="1269183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7547027" y="4400694"/>
            <a:ext cx="2971800" cy="1486879"/>
            <a:chOff x="7547027" y="4400690"/>
            <a:chExt cx="2971800" cy="1486879"/>
          </a:xfrm>
        </p:grpSpPr>
        <p:sp>
          <p:nvSpPr>
            <p:cNvPr id="12" name="Câu TL D">
              <a:extLst>
                <a:ext uri="{FF2B5EF4-FFF2-40B4-BE49-F238E27FC236}">
                  <a16:creationId xmlns:a16="http://schemas.microsoft.com/office/drawing/2014/main" id="{BCDD3FC2-AA8A-4371-A5DF-8CEC6BD225E1}"/>
                </a:ext>
              </a:extLst>
            </p:cNvPr>
            <p:cNvSpPr/>
            <p:nvPr/>
          </p:nvSpPr>
          <p:spPr>
            <a:xfrm>
              <a:off x="7547027" y="4646494"/>
              <a:ext cx="2971800" cy="1241075"/>
            </a:xfrm>
            <a:prstGeom prst="flowChartTerminator">
              <a:avLst/>
            </a:prstGeom>
            <a:solidFill>
              <a:srgbClr val="FFC000"/>
            </a:solidFill>
            <a:ln w="38100" cap="flat" cmpd="sng" algn="ctr">
              <a:solidFill>
                <a:sysClr val="window" lastClr="FFFFFF"/>
              </a:solidFill>
              <a:prstDash val="sysDash"/>
            </a:ln>
            <a:effectLst/>
          </p:spPr>
          <p:txBody>
            <a:bodyPr rtlCol="0" anchor="ctr"/>
            <a:lstStyle/>
            <a:p>
              <a:pPr algn="ctr" defTabSz="914332">
                <a:defRPr/>
              </a:pPr>
              <a:r>
                <a:rPr lang="en-US" sz="72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    </a:t>
              </a:r>
              <a:r>
                <a:rPr lang="en-US" sz="9600" b="1" kern="0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1</a:t>
              </a:r>
            </a:p>
          </p:txBody>
        </p:sp>
        <p:pic>
          <p:nvPicPr>
            <p:cNvPr id="17" name="Picture 16" descr="A picture containing tableware, plate&#10;&#10;Description automatically generated">
              <a:extLst>
                <a:ext uri="{FF2B5EF4-FFF2-40B4-BE49-F238E27FC236}">
                  <a16:creationId xmlns:a16="http://schemas.microsoft.com/office/drawing/2014/main" id="{B49909B5-8A4F-4BD4-924A-39E10A524717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10000" b="98333" l="8228" r="89241">
                          <a14:foregroundMark x1="14557" y1="33333" x2="35443" y2="75000"/>
                          <a14:foregroundMark x1="6329" y1="62222" x2="25949" y2="91111"/>
                          <a14:foregroundMark x1="25949" y1="91111" x2="72785" y2="90000"/>
                          <a14:foregroundMark x1="72785" y1="90000" x2="85443" y2="61667"/>
                          <a14:foregroundMark x1="85443" y1="61667" x2="51266" y2="70556"/>
                          <a14:foregroundMark x1="51266" y1="70556" x2="49367" y2="76111"/>
                          <a14:foregroundMark x1="55063" y1="18889" x2="47468" y2="76111"/>
                          <a14:foregroundMark x1="81646" y1="28333" x2="65190" y2="72222"/>
                          <a14:foregroundMark x1="22152" y1="28889" x2="48734" y2="67778"/>
                          <a14:foregroundMark x1="14557" y1="57778" x2="34177" y2="77778"/>
                          <a14:foregroundMark x1="27848" y1="96111" x2="65190" y2="93333"/>
                          <a14:foregroundMark x1="65190" y1="93333" x2="67089" y2="91111"/>
                          <a14:foregroundMark x1="13924" y1="48889" x2="13924" y2="58889"/>
                          <a14:foregroundMark x1="9494" y1="53333" x2="8228" y2="61667"/>
                          <a14:foregroundMark x1="8228" y1="57778" x2="22785" y2="72222"/>
                          <a14:foregroundMark x1="24051" y1="54444" x2="42405" y2="65000"/>
                          <a14:foregroundMark x1="62025" y1="51667" x2="55063" y2="81667"/>
                          <a14:foregroundMark x1="49367" y1="98333" x2="62025" y2="96111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580010" y="4400690"/>
              <a:ext cx="978265" cy="1114479"/>
            </a:xfrm>
            <a:prstGeom prst="rect">
              <a:avLst/>
            </a:prstGeom>
          </p:spPr>
        </p:pic>
      </p:grpSp>
      <p:grpSp>
        <p:nvGrpSpPr>
          <p:cNvPr id="3" name="Group 2"/>
          <p:cNvGrpSpPr/>
          <p:nvPr/>
        </p:nvGrpSpPr>
        <p:grpSpPr>
          <a:xfrm>
            <a:off x="4555562" y="5276157"/>
            <a:ext cx="3120636" cy="1420651"/>
            <a:chOff x="4788311" y="5276154"/>
            <a:chExt cx="3120636" cy="1420651"/>
          </a:xfrm>
        </p:grpSpPr>
        <p:sp>
          <p:nvSpPr>
            <p:cNvPr id="19" name="Câu TL B">
              <a:extLst>
                <a:ext uri="{FF2B5EF4-FFF2-40B4-BE49-F238E27FC236}">
                  <a16:creationId xmlns:a16="http://schemas.microsoft.com/office/drawing/2014/main" id="{B5144036-08CE-4B1F-AE10-706A42CD6EFC}"/>
                </a:ext>
              </a:extLst>
            </p:cNvPr>
            <p:cNvSpPr/>
            <p:nvPr/>
          </p:nvSpPr>
          <p:spPr>
            <a:xfrm>
              <a:off x="4937147" y="5504331"/>
              <a:ext cx="2971800" cy="1192474"/>
            </a:xfrm>
            <a:prstGeom prst="flowChartTerminator">
              <a:avLst/>
            </a:prstGeom>
            <a:solidFill>
              <a:srgbClr val="FFC000"/>
            </a:solidFill>
            <a:ln w="38100">
              <a:solidFill>
                <a:schemeClr val="bg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32"/>
              <a:r>
                <a:rPr lang="en-US" sz="5467" dirty="0">
                  <a:solidFill>
                    <a:prstClr val="white"/>
                  </a:solidFill>
                  <a:latin typeface="Times New Roman" pitchFamily="18" charset="0"/>
                  <a:cs typeface="Times New Roman" pitchFamily="18" charset="0"/>
                </a:rPr>
                <a:t>   </a:t>
              </a:r>
              <a:r>
                <a:rPr lang="en-US" sz="9600" b="1" dirty="0">
                  <a:solidFill>
                    <a:prstClr val="white"/>
                  </a:solidFill>
                  <a:latin typeface="#Li-N UVN Banh Mi"/>
                  <a:cs typeface="Times New Roman" pitchFamily="18" charset="0"/>
                </a:rPr>
                <a:t>3</a:t>
              </a:r>
              <a:endParaRPr lang="en-US" sz="7200" b="1" dirty="0">
                <a:solidFill>
                  <a:prstClr val="white"/>
                </a:solidFill>
                <a:latin typeface="#Li-N UVN Banh Mi"/>
                <a:cs typeface="Times New Roman" pitchFamily="18" charset="0"/>
              </a:endParaRPr>
            </a:p>
          </p:txBody>
        </p:sp>
        <p:pic>
          <p:nvPicPr>
            <p:cNvPr id="16" name="Picture 15" descr="Icon&#10;&#10;Description automatically generated">
              <a:extLst>
                <a:ext uri="{FF2B5EF4-FFF2-40B4-BE49-F238E27FC236}">
                  <a16:creationId xmlns:a16="http://schemas.microsoft.com/office/drawing/2014/main" id="{76664E7E-9FD0-4043-ADCF-3D7E7A8A1A28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0000" b="96667" l="7639" r="91667">
                          <a14:foregroundMark x1="6944" y1="47778" x2="24306" y2="73889"/>
                          <a14:foregroundMark x1="24306" y1="73889" x2="54167" y2="92778"/>
                          <a14:foregroundMark x1="54167" y1="92778" x2="89583" y2="76111"/>
                          <a14:foregroundMark x1="89583" y1="76111" x2="81944" y2="14444"/>
                          <a14:foregroundMark x1="81944" y1="14444" x2="48611" y2="36667"/>
                          <a14:foregroundMark x1="48611" y1="36667" x2="50000" y2="66111"/>
                          <a14:foregroundMark x1="91667" y1="23333" x2="91667" y2="36111"/>
                          <a14:foregroundMark x1="69444" y1="52222" x2="70139" y2="75556"/>
                          <a14:foregroundMark x1="52083" y1="20000" x2="51389" y2="45000"/>
                          <a14:foregroundMark x1="30556" y1="45000" x2="31944" y2="58889"/>
                          <a14:foregroundMark x1="9722" y1="49444" x2="10417" y2="60556"/>
                          <a14:foregroundMark x1="8333" y1="53333" x2="8333" y2="59444"/>
                          <a14:foregroundMark x1="42361" y1="96667" x2="56944" y2="9388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788311" y="5276154"/>
              <a:ext cx="978265" cy="1222831"/>
            </a:xfrm>
            <a:prstGeom prst="rect">
              <a:avLst/>
            </a:prstGeom>
          </p:spPr>
        </p:pic>
      </p:grp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4079" y="-220092"/>
            <a:ext cx="5398967" cy="2514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Thủ Môn">
            <a:extLst>
              <a:ext uri="{FF2B5EF4-FFF2-40B4-BE49-F238E27FC236}">
                <a16:creationId xmlns:a16="http://schemas.microsoft.com/office/drawing/2014/main" id="{6B501096-014E-42FF-8A99-337DE47E5A37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1914" y="1837446"/>
            <a:ext cx="2077311" cy="2430775"/>
          </a:xfrm>
          <a:prstGeom prst="rect">
            <a:avLst/>
          </a:prstGeom>
        </p:spPr>
      </p:pic>
      <p:pic>
        <p:nvPicPr>
          <p:cNvPr id="9" name="Quả Bóng">
            <a:extLst>
              <a:ext uri="{FF2B5EF4-FFF2-40B4-BE49-F238E27FC236}">
                <a16:creationId xmlns:a16="http://schemas.microsoft.com/office/drawing/2014/main" id="{B0C85A9D-0ADC-4B41-90FA-31EFADFDB64A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2282" y="4421283"/>
            <a:ext cx="1101871" cy="1083048"/>
          </a:xfrm>
          <a:prstGeom prst="rect">
            <a:avLst/>
          </a:prstGeom>
        </p:spPr>
      </p:pic>
      <p:pic>
        <p:nvPicPr>
          <p:cNvPr id="20" name="engineer_no01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-1003069" y="-829693"/>
            <a:ext cx="609600" cy="609600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6567C31-0502-497E-9438-49A459773C73}"/>
              </a:ext>
            </a:extLst>
          </p:cNvPr>
          <p:cNvSpPr txBox="1"/>
          <p:nvPr/>
        </p:nvSpPr>
        <p:spPr>
          <a:xfrm>
            <a:off x="4589933" y="627900"/>
            <a:ext cx="3666234" cy="1015661"/>
          </a:xfrm>
          <a:prstGeom prst="rect">
            <a:avLst/>
          </a:prstGeom>
          <a:noFill/>
        </p:spPr>
        <p:txBody>
          <a:bodyPr wrap="square" lIns="91439" tIns="45719" rIns="91439" bIns="45719" rtlCol="0">
            <a:spAutoFit/>
          </a:bodyPr>
          <a:lstStyle/>
          <a:p>
            <a:pPr defTabSz="914354"/>
            <a:r>
              <a:rPr lang="en-US" sz="6000" b="1" dirty="0">
                <a:solidFill>
                  <a:prstClr val="white"/>
                </a:solidFill>
                <a:latin typeface="Coiny" panose="02000903060500060000" pitchFamily="2" charset="0"/>
                <a:cs typeface="Calibri" panose="020F0502020204030204" pitchFamily="34" charset="0"/>
              </a:rPr>
              <a:t>4 x 1 =?</a:t>
            </a:r>
          </a:p>
        </p:txBody>
      </p:sp>
    </p:spTree>
    <p:extLst>
      <p:ext uri="{BB962C8B-B14F-4D97-AF65-F5344CB8AC3E}">
        <p14:creationId xmlns:p14="http://schemas.microsoft.com/office/powerpoint/2010/main" val="497003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3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39" presetID="49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061 -0.20647 " pathEditMode="relative" rAng="0" ptsTypes="AA">
                                      <p:cBhvr>
                                        <p:cTn id="40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37" y="-10335"/>
                                    </p:animMotion>
                                  </p:childTnLst>
                                </p:cTn>
                              </p:par>
                              <p:par>
                                <p:cTn id="4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6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0.12987 -0.25225 " pathEditMode="relative" rAng="0" ptsTypes="AA">
                                      <p:cBhvr>
                                        <p:cTn id="51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487" y="-12624"/>
                                    </p:animMotion>
                                  </p:childTnLst>
                                </p:cTn>
                              </p:par>
                              <p:par>
                                <p:cTn id="5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7898 -4.27746E-6 " pathEditMode="relative" rAng="0" ptsTypes="AA">
                                      <p:cBhvr>
                                        <p:cTn id="53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949" y="0"/>
                                    </p:animMotion>
                                  </p:childTnLst>
                                </p:cTn>
                              </p:par>
                              <p:par>
                                <p:cTn id="5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9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7598E-6 -4.56647E-6 L -0.16204 -0.20763 " pathEditMode="relative" rAng="0" ptsTypes="AA">
                                      <p:cBhvr>
                                        <p:cTn id="66" dur="6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102" y="-10382"/>
                                    </p:animMotion>
                                  </p:childTnLst>
                                </p:cTn>
                              </p:par>
                              <p:par>
                                <p:cTn id="6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9234E-6 -4.27746E-6 L -0.18041 -0.00254 " pathEditMode="relative" rAng="0" ptsTypes="AA">
                                      <p:cBhvr>
                                        <p:cTn id="68" dur="6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9027" y="-139"/>
                                    </p:animMotion>
                                  </p:childTnLst>
                                </p:cTn>
                              </p:par>
                              <p:par>
                                <p:cTn id="6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4" dur="444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9|4.2"/>
</p:tagLst>
</file>

<file path=ppt/theme/theme1.xml><?xml version="1.0" encoding="utf-8"?>
<a:theme xmlns:a="http://schemas.openxmlformats.org/drawingml/2006/main" name="Office 主题​​">
  <a:themeElements>
    <a:clrScheme name="自定义 14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ED6870"/>
      </a:accent1>
      <a:accent2>
        <a:srgbClr val="ED5257"/>
      </a:accent2>
      <a:accent3>
        <a:srgbClr val="F38C8F"/>
      </a:accent3>
      <a:accent4>
        <a:srgbClr val="F9CCCF"/>
      </a:accent4>
      <a:accent5>
        <a:srgbClr val="F38C8F"/>
      </a:accent5>
      <a:accent6>
        <a:srgbClr val="F9C5C7"/>
      </a:accent6>
      <a:hlink>
        <a:srgbClr val="ED6870"/>
      </a:hlink>
      <a:folHlink>
        <a:srgbClr val="ED5257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6E4E4"/>
      </a:lt2>
      <a:accent1>
        <a:srgbClr val="47C1F6"/>
      </a:accent1>
      <a:accent2>
        <a:srgbClr val="FF0000"/>
      </a:accent2>
      <a:accent3>
        <a:srgbClr val="FFB900"/>
      </a:accent3>
      <a:accent4>
        <a:srgbClr val="FF97A8"/>
      </a:accent4>
      <a:accent5>
        <a:srgbClr val="47C1F6"/>
      </a:accent5>
      <a:accent6>
        <a:srgbClr val="FF0000"/>
      </a:accent6>
      <a:hlink>
        <a:srgbClr val="0563C1"/>
      </a:hlink>
      <a:folHlink>
        <a:srgbClr val="954D72"/>
      </a:folHlink>
    </a:clrScheme>
    <a:fontScheme name="qcx34kig">
      <a:majorFont>
        <a:latin typeface="字魂80号-萌趣小鱼体"/>
        <a:ea typeface="字魂80号-萌趣小鱼体"/>
        <a:cs typeface=""/>
      </a:majorFont>
      <a:minorFont>
        <a:latin typeface="字魂80号-萌趣小鱼体"/>
        <a:ea typeface="字魂80号-萌趣小鱼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44546A"/>
    </a:dk2>
    <a:lt2>
      <a:srgbClr val="E6E4E4"/>
    </a:lt2>
    <a:accent1>
      <a:srgbClr val="47C1F6"/>
    </a:accent1>
    <a:accent2>
      <a:srgbClr val="FF0000"/>
    </a:accent2>
    <a:accent3>
      <a:srgbClr val="FFB900"/>
    </a:accent3>
    <a:accent4>
      <a:srgbClr val="FF97A8"/>
    </a:accent4>
    <a:accent5>
      <a:srgbClr val="47C1F6"/>
    </a:accent5>
    <a:accent6>
      <a:srgbClr val="FF0000"/>
    </a:accent6>
    <a:hlink>
      <a:srgbClr val="0563C1"/>
    </a:hlink>
    <a:folHlink>
      <a:srgbClr val="954D72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485</Words>
  <Application>Microsoft Office PowerPoint</Application>
  <PresentationFormat>Widescreen</PresentationFormat>
  <Paragraphs>146</Paragraphs>
  <Slides>29</Slides>
  <Notes>13</Notes>
  <HiddenSlides>0</HiddenSlides>
  <MMClips>14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29</vt:i4>
      </vt:variant>
    </vt:vector>
  </HeadingPairs>
  <TitlesOfParts>
    <vt:vector size="43" baseType="lpstr">
      <vt:lpstr>#Li-N UVN Banh Mi</vt:lpstr>
      <vt:lpstr>等线</vt:lpstr>
      <vt:lpstr>字魂80号-萌趣小鱼体</vt:lpstr>
      <vt:lpstr>杨任东竹石体-Medium</vt:lpstr>
      <vt:lpstr>Arial</vt:lpstr>
      <vt:lpstr>Calibri</vt:lpstr>
      <vt:lpstr>Coiny</vt:lpstr>
      <vt:lpstr>Pattaya</vt:lpstr>
      <vt:lpstr>Showcard Gothic</vt:lpstr>
      <vt:lpstr>Times New Roman</vt:lpstr>
      <vt:lpstr>Office 主题​​</vt:lpstr>
      <vt:lpstr>1_Office 主题​​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19</cp:revision>
  <dcterms:created xsi:type="dcterms:W3CDTF">2022-06-24T03:14:59Z</dcterms:created>
  <dcterms:modified xsi:type="dcterms:W3CDTF">2022-07-22T23:55:01Z</dcterms:modified>
</cp:coreProperties>
</file>