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643" r:id="rId3"/>
    <p:sldId id="2645" r:id="rId4"/>
    <p:sldId id="2644" r:id="rId5"/>
    <p:sldId id="257" r:id="rId6"/>
    <p:sldId id="273" r:id="rId7"/>
    <p:sldId id="274" r:id="rId8"/>
    <p:sldId id="275" r:id="rId9"/>
    <p:sldId id="277" r:id="rId10"/>
    <p:sldId id="278" r:id="rId11"/>
    <p:sldId id="2631" r:id="rId12"/>
    <p:sldId id="280" r:id="rId13"/>
    <p:sldId id="281" r:id="rId14"/>
    <p:sldId id="2633" r:id="rId15"/>
    <p:sldId id="2646" r:id="rId16"/>
    <p:sldId id="2647" r:id="rId17"/>
    <p:sldId id="292" r:id="rId18"/>
    <p:sldId id="2634" r:id="rId19"/>
    <p:sldId id="2648" r:id="rId20"/>
    <p:sldId id="2649" r:id="rId21"/>
    <p:sldId id="2650" r:id="rId22"/>
    <p:sldId id="2651" r:id="rId23"/>
    <p:sldId id="298" r:id="rId24"/>
    <p:sldId id="2639" r:id="rId25"/>
    <p:sldId id="2640" r:id="rId26"/>
    <p:sldId id="2642"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74" d="100"/>
          <a:sy n="74" d="100"/>
        </p:scale>
        <p:origin x="79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27/09/2024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27/09/2024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2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6.png"/><Relationship Id="rId5" Type="http://schemas.openxmlformats.org/officeDocument/2006/relationships/image" Target="../media/image35.svg"/><Relationship Id="rId10" Type="http://schemas.openxmlformats.org/officeDocument/2006/relationships/image" Target="../media/image25.svg"/><Relationship Id="rId4" Type="http://schemas.openxmlformats.org/officeDocument/2006/relationships/image" Target="../media/image3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3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8.png"/><Relationship Id="rId3" Type="http://schemas.openxmlformats.org/officeDocument/2006/relationships/tags" Target="../tags/tag5.xml"/><Relationship Id="rId7" Type="http://schemas.openxmlformats.org/officeDocument/2006/relationships/image" Target="../media/image34.png"/><Relationship Id="rId12" Type="http://schemas.openxmlformats.org/officeDocument/2006/relationships/image" Target="../media/image2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1.svg"/><Relationship Id="rId11" Type="http://schemas.openxmlformats.org/officeDocument/2006/relationships/image" Target="../media/image22.png"/><Relationship Id="rId5" Type="http://schemas.openxmlformats.org/officeDocument/2006/relationships/image" Target="../media/image40.png"/><Relationship Id="rId10" Type="http://schemas.openxmlformats.org/officeDocument/2006/relationships/image" Target="../media/image37.svg"/><Relationship Id="rId4" Type="http://schemas.openxmlformats.org/officeDocument/2006/relationships/slideLayout" Target="../slideLayouts/slideLayout7.xml"/><Relationship Id="rId9" Type="http://schemas.openxmlformats.org/officeDocument/2006/relationships/image" Target="../media/image36.pn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2.mp3"/><Relationship Id="rId21" Type="http://schemas.openxmlformats.org/officeDocument/2006/relationships/image" Target="../media/image54.png"/><Relationship Id="rId7" Type="http://schemas.microsoft.com/office/2007/relationships/media" Target="../media/media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image" Target="../media/image6.svg"/><Relationship Id="rId20" Type="http://schemas.microsoft.com/office/2007/relationships/hdphoto" Target="../media/hdphoto1.wdp"/><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5.png"/><Relationship Id="rId10" Type="http://schemas.openxmlformats.org/officeDocument/2006/relationships/audio" Target="../media/media5.mp3"/><Relationship Id="rId19" Type="http://schemas.openxmlformats.org/officeDocument/2006/relationships/image" Target="../media/image53.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4.svg"/><Relationship Id="rId22"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7.mp3"/><Relationship Id="rId21" Type="http://schemas.openxmlformats.org/officeDocument/2006/relationships/image" Target="../media/image57.png"/><Relationship Id="rId7" Type="http://schemas.microsoft.com/office/2007/relationships/media" Target="../media/media9.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6.mp3"/><Relationship Id="rId16" Type="http://schemas.openxmlformats.org/officeDocument/2006/relationships/image" Target="../media/image6.svg"/><Relationship Id="rId20" Type="http://schemas.microsoft.com/office/2007/relationships/hdphoto" Target="../media/hdphoto2.wdp"/><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7.xml"/><Relationship Id="rId5" Type="http://schemas.microsoft.com/office/2007/relationships/media" Target="../media/media8.mp3"/><Relationship Id="rId15" Type="http://schemas.openxmlformats.org/officeDocument/2006/relationships/image" Target="../media/image5.png"/><Relationship Id="rId10" Type="http://schemas.openxmlformats.org/officeDocument/2006/relationships/audio" Target="../media/media10.mp3"/><Relationship Id="rId19" Type="http://schemas.openxmlformats.org/officeDocument/2006/relationships/image" Target="../media/image56.pn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image" Target="../media/image4.svg"/><Relationship Id="rId22"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5.png"/><Relationship Id="rId18" Type="http://schemas.openxmlformats.org/officeDocument/2006/relationships/image" Target="../media/image10.svg"/><Relationship Id="rId3" Type="http://schemas.microsoft.com/office/2007/relationships/media" Target="../media/media12.mp3"/><Relationship Id="rId21" Type="http://schemas.openxmlformats.org/officeDocument/2006/relationships/image" Target="../media/image59.png"/><Relationship Id="rId7" Type="http://schemas.microsoft.com/office/2007/relationships/media" Target="../media/media1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1.mp3"/><Relationship Id="rId16" Type="http://schemas.openxmlformats.org/officeDocument/2006/relationships/image" Target="../media/image4.svg"/><Relationship Id="rId20" Type="http://schemas.microsoft.com/office/2007/relationships/hdphoto" Target="../media/hdphoto3.wdp"/><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slideLayout" Target="../slideLayouts/slideLayout7.xml"/><Relationship Id="rId5" Type="http://schemas.microsoft.com/office/2007/relationships/media" Target="../media/media13.mp3"/><Relationship Id="rId15" Type="http://schemas.openxmlformats.org/officeDocument/2006/relationships/image" Target="../media/image3.png"/><Relationship Id="rId10" Type="http://schemas.openxmlformats.org/officeDocument/2006/relationships/audio" Target="../media/media15.mp3"/><Relationship Id="rId19" Type="http://schemas.openxmlformats.org/officeDocument/2006/relationships/image" Target="../media/image58.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image" Target="../media/image6.svg"/><Relationship Id="rId22"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sv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Khởi</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9"/>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0"/>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1"/>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2"/>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450446" y="4218130"/>
            <a:ext cx="1687068" cy="2743200"/>
          </a:xfrm>
          <a:prstGeom prst="rect">
            <a:avLst/>
          </a:prstGeom>
        </p:spPr>
      </p:pic>
    </p:spTree>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Calibri" panose="020F0502020204030204" pitchFamily="34" charset="0"/>
              </a:rPr>
              <a:t>Để</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có</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thể</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khi</a:t>
            </a:r>
            <a:r>
              <a:rPr lang="en-US" sz="4000" kern="0" dirty="0">
                <a:solidFill>
                  <a:srgbClr val="002060"/>
                </a:solidFill>
                <a:latin typeface="Coiny" panose="02000903060500060000" pitchFamily="2" charset="0"/>
                <a:cs typeface="Calibri" panose="020F0502020204030204" pitchFamily="34" charset="0"/>
              </a:rPr>
              <a:t> bay,</a:t>
            </a:r>
          </a:p>
          <a:p>
            <a:pPr algn="ctr" defTabSz="609630"/>
            <a:r>
              <a:rPr lang="en-US" sz="4000" kern="0" dirty="0" err="1">
                <a:solidFill>
                  <a:srgbClr val="002060"/>
                </a:solidFill>
                <a:latin typeface="Coiny" panose="02000903060500060000" pitchFamily="2" charset="0"/>
                <a:cs typeface="Calibri" panose="020F0502020204030204" pitchFamily="34" charset="0"/>
              </a:rPr>
              <a:t>chúng</a:t>
            </a:r>
            <a:r>
              <a:rPr lang="en-US" sz="4000" kern="0" dirty="0">
                <a:solidFill>
                  <a:srgbClr val="002060"/>
                </a:solidFill>
                <a:latin typeface="Coiny" panose="02000903060500060000" pitchFamily="2" charset="0"/>
                <a:cs typeface="Calibri" panose="020F0502020204030204" pitchFamily="34" charset="0"/>
              </a:rPr>
              <a:t> ta </a:t>
            </a:r>
            <a:r>
              <a:rPr lang="en-US" sz="4000" kern="0" dirty="0" err="1">
                <a:solidFill>
                  <a:srgbClr val="002060"/>
                </a:solidFill>
                <a:latin typeface="Coiny" panose="02000903060500060000" pitchFamily="2" charset="0"/>
                <a:cs typeface="Calibri" panose="020F0502020204030204" pitchFamily="34" charset="0"/>
              </a:rPr>
              <a:t>cần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thắt</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dây</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nhé</a:t>
            </a:r>
            <a:r>
              <a:rPr lang="en-US" sz="4000" kern="0" dirty="0">
                <a:solidFill>
                  <a:srgbClr val="002060"/>
                </a:solidFill>
                <a:latin typeface="Coiny" panose="02000903060500060000" pitchFamily="2" charset="0"/>
                <a:cs typeface="Calibri" panose="020F0502020204030204" pitchFamily="34" charset="0"/>
              </a:rPr>
              <a:t>!</a:t>
            </a: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903967" y="1468526"/>
            <a:ext cx="2702984"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UTM Cookies" panose="02040603050506020204" pitchFamily="18" charset="0"/>
              </a:rPr>
              <a:t>Sẵn</a:t>
            </a:r>
            <a:r>
              <a:rPr lang="en-US" sz="4400" dirty="0">
                <a:solidFill>
                  <a:srgbClr val="FF0000"/>
                </a:solidFill>
                <a:effectLst>
                  <a:outerShdw dist="50800" dir="3600000" algn="t" rotWithShape="0">
                    <a:prstClr val="white"/>
                  </a:outerShdw>
                </a:effectLst>
                <a:latin typeface="UTM Cookies" panose="02040603050506020204" pitchFamily="18" charset="0"/>
              </a:rPr>
              <a:t> </a:t>
            </a:r>
            <a:r>
              <a:rPr lang="en-US" sz="4400" dirty="0" err="1">
                <a:solidFill>
                  <a:srgbClr val="FF0000"/>
                </a:solidFill>
                <a:effectLst>
                  <a:outerShdw dist="50800" dir="3600000" algn="t" rotWithShape="0">
                    <a:prstClr val="white"/>
                  </a:outerShdw>
                </a:effectLst>
                <a:latin typeface="UTM Cookies" panose="02040603050506020204" pitchFamily="18" charset="0"/>
              </a:rPr>
              <a:t>sàng</a:t>
            </a:r>
            <a:endParaRPr lang="en-US" sz="4400"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pic>
        <p:nvPicPr>
          <p:cNvPr id="14" name="Picture 13" descr="A picture containing text&#10;&#10;Description automatically generated">
            <a:extLst>
              <a:ext uri="{FF2B5EF4-FFF2-40B4-BE49-F238E27FC236}">
                <a16:creationId xmlns:a16="http://schemas.microsoft.com/office/drawing/2014/main" id="{3CCE2A1F-E877-477C-9F33-D7A02BF18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2985" y="1271282"/>
            <a:ext cx="6315743" cy="5731291"/>
          </a:xfrm>
          <a:prstGeom prst="rect">
            <a:avLst/>
          </a:prstGeom>
        </p:spPr>
      </p:pic>
      <p:sp>
        <p:nvSpPr>
          <p:cNvPr id="15" name="TextBox 14">
            <a:extLst>
              <a:ext uri="{FF2B5EF4-FFF2-40B4-BE49-F238E27FC236}">
                <a16:creationId xmlns:a16="http://schemas.microsoft.com/office/drawing/2014/main" id="{3BA3D5A5-822A-48E0-86BE-4DC985507CB1}"/>
              </a:ext>
            </a:extLst>
          </p:cNvPr>
          <p:cNvSpPr txBox="1"/>
          <p:nvPr/>
        </p:nvSpPr>
        <p:spPr>
          <a:xfrm>
            <a:off x="5373384" y="2288731"/>
            <a:ext cx="2731938"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solidFill>
                <a:effectLst/>
                <a:uLnTx/>
                <a:uFillTx/>
                <a:latin typeface="iCiel Cadena" panose="02000503000000020004" pitchFamily="50" charset="0"/>
                <a:ea typeface="+mn-ea"/>
                <a:cs typeface="+mn-cs"/>
              </a:rPr>
              <a:t>Làm</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vào</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bảng</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con</a:t>
            </a:r>
            <a:endParaRPr kumimoji="0" lang="en-US" sz="2800" b="0" i="0" u="none" strike="noStrike" kern="1200" cap="none" spc="0" normalizeH="0" baseline="0" noProof="0" dirty="0">
              <a:ln>
                <a:noFill/>
              </a:ln>
              <a:solidFill>
                <a:srgbClr val="70AD47"/>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a:ln>
                  <a:noFill/>
                </a:ln>
                <a:solidFill>
                  <a:srgbClr val="FF4B4B"/>
                </a:solidFill>
                <a:effectLst/>
                <a:uLnTx/>
                <a:uFillTx/>
                <a:latin typeface="Calibri" panose="020F0502020204030204" pitchFamily="34" charset="0"/>
                <a:ea typeface="+mn-ea"/>
                <a:cs typeface="Calibri" panose="020F0502020204030204" pitchFamily="34" charset="0"/>
              </a:rPr>
              <a:t>729</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109844" y="2363817"/>
            <a:ext cx="409919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a:solidFill>
                  <a:srgbClr val="FF0000"/>
                </a:solidFill>
                <a:effectLst>
                  <a:outerShdw dist="50800" dir="3600000" algn="t" rotWithShape="0">
                    <a:prstClr val="white"/>
                  </a:outerShdw>
                </a:effectLst>
                <a:latin typeface="UTM Cookies" panose="02040603050506020204" pitchFamily="18" charset="0"/>
              </a:rPr>
              <a:t>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nào</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a:solidFill>
                  <a:schemeClr val="tx1"/>
                </a:solidFill>
                <a:effectLst/>
                <a:latin typeface="Arial" panose="020B0604020202020204" pitchFamily="34" charset="0"/>
                <a:cs typeface="Arial" panose="020B0604020202020204" pitchFamily="34" charset="0"/>
              </a:rPr>
              <a:t>: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609600" y="3479668"/>
            <a:ext cx="4471207"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Calibri" panose="020F0502020204030204" charset="0"/>
                <a:cs typeface="Calibri" panose="020F0502020204030204" charset="0"/>
              </a:rPr>
              <a:t>Tóm tắt :</a:t>
            </a: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Quang </a:t>
            </a:r>
            <a:r>
              <a:rPr lang="en-US" sz="2300" b="1" dirty="0" err="1">
                <a:solidFill>
                  <a:schemeClr val="tx1"/>
                </a:solidFill>
                <a:latin typeface="Calibri" panose="020F0502020204030204" charset="0"/>
                <a:cs typeface="Calibri" panose="020F0502020204030204" charset="0"/>
              </a:rPr>
              <a:t>Trung</a:t>
            </a:r>
            <a:r>
              <a:rPr lang="en-US" sz="2300" b="1" dirty="0">
                <a:solidFill>
                  <a:schemeClr val="tx1"/>
                </a:solidFill>
                <a:latin typeface="Calibri" panose="020F0502020204030204" charset="0"/>
                <a:cs typeface="Calibri" panose="020F0502020204030204" charset="0"/>
              </a:rPr>
              <a:t>: 563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nhiều</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hơn</a:t>
            </a:r>
            <a:r>
              <a:rPr lang="en-US" sz="2300" b="1" dirty="0">
                <a:solidFill>
                  <a:schemeClr val="tx1"/>
                </a:solidFill>
                <a:latin typeface="Calibri" panose="020F0502020204030204" charset="0"/>
                <a:cs typeface="Calibri" panose="020F0502020204030204" charset="0"/>
              </a:rPr>
              <a:t> 29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vi-VN" sz="2300" b="1" dirty="0">
                <a:solidFill>
                  <a:schemeClr val="tx1"/>
                </a:solidFill>
                <a:latin typeface="Calibri" panose="020F0502020204030204" charset="0"/>
                <a:cs typeface="Calibri" panose="020F0502020204030204" charset="0"/>
              </a:rPr>
              <a:t>: </a:t>
            </a:r>
            <a:r>
              <a:rPr lang="en-US" sz="2300" b="1" dirty="0">
                <a:solidFill>
                  <a:schemeClr val="tx1"/>
                </a:solidFill>
                <a:latin typeface="Calibri" panose="020F0502020204030204" charset="0"/>
                <a:cs typeface="Calibri" panose="020F0502020204030204" charset="0"/>
              </a:rPr>
              <a:t>..</a:t>
            </a:r>
            <a:r>
              <a:rPr lang="en-US" sz="2300" b="1" dirty="0" err="1">
                <a:solidFill>
                  <a:schemeClr val="tx1"/>
                </a:solidFill>
                <a:latin typeface="Calibri" panose="020F0502020204030204" charset="0"/>
                <a:cs typeface="Calibri" panose="020F0502020204030204" charset="0"/>
              </a:rPr>
              <a:t>hs</a:t>
            </a:r>
            <a:r>
              <a:rPr lang="vi-VN" sz="2300" b="1" dirty="0">
                <a:solidFill>
                  <a:schemeClr val="tx1"/>
                </a:solidFill>
                <a:latin typeface="Calibri" panose="020F0502020204030204" charset="0"/>
                <a:cs typeface="Calibri" panose="020F0502020204030204" charset="0"/>
              </a:rPr>
              <a:t>?</a:t>
            </a:r>
          </a:p>
        </p:txBody>
      </p:sp>
      <p:pic>
        <p:nvPicPr>
          <p:cNvPr id="35" name="Picture 20">
            <a:extLst>
              <a:ext uri="{FF2B5EF4-FFF2-40B4-BE49-F238E27FC236}">
                <a16:creationId xmlns:a16="http://schemas.microsoft.com/office/drawing/2014/main" id="{6343D881-27DC-481E-92CF-5EEAF2C09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8740" y="2108233"/>
            <a:ext cx="2921107" cy="4749767"/>
          </a:xfrm>
          <a:prstGeom prst="rect">
            <a:avLst/>
          </a:prstGeom>
        </p:spPr>
      </p:pic>
      <p:pic>
        <p:nvPicPr>
          <p:cNvPr id="36" name="Picture 21">
            <a:extLst>
              <a:ext uri="{FF2B5EF4-FFF2-40B4-BE49-F238E27FC236}">
                <a16:creationId xmlns:a16="http://schemas.microsoft.com/office/drawing/2014/main" id="{F5451B0E-B90B-4019-AB18-752DFFE758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45769" y="2101144"/>
            <a:ext cx="3025841" cy="4727877"/>
          </a:xfrm>
          <a:prstGeom prst="rect">
            <a:avLst/>
          </a:prstGeom>
        </p:spPr>
      </p:pic>
    </p:spTree>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52778E-6 -3.7037E-6 L 0.00469 -1.02037 " pathEditMode="relative" rAng="0" ptsTypes="AA">
                                      <p:cBhvr>
                                        <p:cTn id="50" dur="5000" fill="hold"/>
                                        <p:tgtEl>
                                          <p:spTgt spid="35"/>
                                        </p:tgtEl>
                                        <p:attrNameLst>
                                          <p:attrName>ppt_x</p:attrName>
                                          <p:attrName>ppt_y</p:attrName>
                                        </p:attrNameLst>
                                      </p:cBhvr>
                                      <p:rCtr x="234" y="-51019"/>
                                    </p:animMotion>
                                  </p:childTnLst>
                                </p:cTn>
                              </p:par>
                              <p:par>
                                <p:cTn id="51" presetID="64" presetClass="path" presetSubtype="0" accel="50000" decel="50000" fill="hold" nodeType="withEffect">
                                  <p:stCondLst>
                                    <p:cond delay="0"/>
                                  </p:stCondLst>
                                  <p:childTnLst>
                                    <p:animMotion origin="layout" path="M 5E-6 -2.46914E-7 L 5E-6 -0.99552 " pathEditMode="relative" rAng="0" ptsTypes="AA">
                                      <p:cBhvr>
                                        <p:cTn id="52" dur="5000" fill="hold"/>
                                        <p:tgtEl>
                                          <p:spTgt spid="36"/>
                                        </p:tgtEl>
                                        <p:attrNameLst>
                                          <p:attrName>ppt_x</p:attrName>
                                          <p:attrName>ppt_y</p:attrName>
                                        </p:attrNameLst>
                                      </p:cBhvr>
                                      <p:rCtr x="0" y="-4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7"/>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Đáp</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án</a:t>
            </a:r>
            <a:r>
              <a:rPr lang="en-US" sz="5334" b="1" dirty="0">
                <a:solidFill>
                  <a:srgbClr val="FF0000"/>
                </a:solidFill>
                <a:latin typeface="#9Slide03 Dekar" panose="02000000000000000000" pitchFamily="2" charset="0"/>
              </a:rPr>
              <a:t>: 2 kg</a:t>
            </a: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72</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0602" y="2762174"/>
            <a:ext cx="2507474" cy="4077193"/>
          </a:xfrm>
          <a:prstGeom prst="rect">
            <a:avLst/>
          </a:prstGeom>
        </p:spPr>
      </p:pic>
    </p:spTree>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89516" y="2483436"/>
            <a:ext cx="2526774" cy="4108576"/>
          </a:xfrm>
          <a:prstGeom prst="rect">
            <a:avLst/>
          </a:prstGeom>
        </p:spPr>
      </p:pic>
    </p:spTree>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077218"/>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Coiny" panose="02000903060500060000" pitchFamily="2" charset="0"/>
              </a:rPr>
              <a:t>Cảm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các</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bạn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Hôm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nay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chúng</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tớ</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đã</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có</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chuyến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bay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tuyệt</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vời</a:t>
            </a:r>
            <a:endParaRPr kumimoji="0" lang="en-US" sz="32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Coiny" panose="02000903060500060000" pitchFamily="2"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48067" y="1696046"/>
            <a:ext cx="280717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Củng</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cố</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19" cstate="print">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2"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2"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a:t>
            </a:r>
            <a:r>
              <a:rPr lang="en-US" sz="4800">
                <a:solidFill>
                  <a:prstClr val="white"/>
                </a:solidFill>
                <a:latin typeface="Calibri" panose="020F0502020204030204"/>
              </a:rPr>
              <a:t>: 113</a:t>
            </a:r>
            <a:endParaRPr lang="en-US" sz="4800" dirty="0">
              <a:solidFill>
                <a:prstClr val="white"/>
              </a:solidFill>
              <a:latin typeface="Calibri" panose="020F0502020204030204"/>
            </a:endParaRP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a:solidFill>
                  <a:prstClr val="white"/>
                </a:solidFill>
                <a:latin typeface="Calibri" panose="020F0502020204030204"/>
              </a:rPr>
              <a:t>C:115 </a:t>
            </a:r>
            <a:endParaRPr lang="en-US" sz="4800" dirty="0">
              <a:solidFill>
                <a:prstClr val="white"/>
              </a:solidFill>
              <a:latin typeface="Calibri" panose="020F0502020204030204"/>
            </a:endParaRP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a:t>
            </a:r>
            <a:r>
              <a:rPr lang="en-US" sz="4800">
                <a:solidFill>
                  <a:prstClr val="white"/>
                </a:solidFill>
                <a:latin typeface="Calibri" panose="020F0502020204030204"/>
              </a:rPr>
              <a:t>: 114</a:t>
            </a:r>
            <a:endParaRPr lang="en-US" sz="4800" dirty="0">
              <a:solidFill>
                <a:prstClr val="white"/>
              </a:solidFill>
              <a:latin typeface="Calibri" panose="020F0502020204030204"/>
            </a:endParaRP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a:t>
            </a:r>
            <a:r>
              <a:rPr lang="en-US" sz="4800">
                <a:solidFill>
                  <a:prstClr val="white"/>
                </a:solidFill>
                <a:latin typeface="Calibri" panose="020F0502020204030204"/>
              </a:rPr>
              <a:t>: 141</a:t>
            </a:r>
            <a:endParaRPr lang="en-US" sz="4800" dirty="0">
              <a:solidFill>
                <a:prstClr val="white"/>
              </a:solidFill>
              <a:latin typeface="Calibri" panose="020F0502020204030204"/>
            </a:endParaRP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a:solidFill>
                <a:srgbClr val="C00000"/>
              </a:solidFill>
              <a:latin typeface="Arial" panose="020B0604020202020204" pitchFamily="34" charset="0"/>
              <a:cs typeface="Arial" panose="020B0604020202020204" pitchFamily="34" charset="0"/>
            </a:endParaRPr>
          </a:p>
          <a:p>
            <a:pPr algn="ctr" defTabSz="914446"/>
            <a:r>
              <a:rPr lang="en-US" sz="3600">
                <a:solidFill>
                  <a:srgbClr val="C00000"/>
                </a:solidFill>
                <a:latin typeface="Arial" panose="020B0604020202020204" pitchFamily="34" charset="0"/>
                <a:cs typeface="Arial" panose="020B0604020202020204" pitchFamily="34" charset="0"/>
              </a:rPr>
              <a:t>Câu 2: Chọn kết quả đúng nhất: </a:t>
            </a:r>
          </a:p>
          <a:p>
            <a:pPr algn="ctr" defTabSz="914446"/>
            <a:r>
              <a:rPr lang="en-US" sz="3600">
                <a:solidFill>
                  <a:srgbClr val="C00000"/>
                </a:solidFill>
                <a:latin typeface="Arial" panose="020B0604020202020204" pitchFamily="34" charset="0"/>
                <a:cs typeface="Arial" panose="020B0604020202020204" pitchFamily="34" charset="0"/>
              </a:rPr>
              <a:t>               193 – 79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2"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2"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err="1">
                <a:solidFill>
                  <a:srgbClr val="C00000"/>
                </a:solidFill>
                <a:latin typeface="Arial" panose="020B0604020202020204" pitchFamily="34" charset="0"/>
                <a:cs typeface="Arial" panose="020B0604020202020204" pitchFamily="34" charset="0"/>
              </a:rPr>
              <a:t>Câu</a:t>
            </a:r>
            <a:r>
              <a:rPr lang="en-US" sz="3600">
                <a:solidFill>
                  <a:srgbClr val="C00000"/>
                </a:solidFill>
                <a:latin typeface="Arial" panose="020B0604020202020204" pitchFamily="34" charset="0"/>
                <a:cs typeface="Arial" panose="020B0604020202020204" pitchFamily="34" charset="0"/>
              </a:rPr>
              <a:t> 4 : </a:t>
            </a:r>
            <a:r>
              <a:rPr lang="en-US" sz="3600">
                <a:solidFill>
                  <a:srgbClr val="4F81BD">
                    <a:lumMod val="50000"/>
                  </a:srgbClr>
                </a:solidFill>
                <a:latin typeface="Arial" panose="020B0604020202020204" pitchFamily="34" charset="0"/>
                <a:cs typeface="Arial" panose="020B0604020202020204" pitchFamily="34" charset="0"/>
              </a:rPr>
              <a:t>Phép tính có kết quả bằng 638 là:</a:t>
            </a:r>
            <a:r>
              <a:rPr lang="en-US" sz="3600">
                <a:solidFill>
                  <a:srgbClr val="C00000"/>
                </a:solidFill>
                <a:latin typeface="Arial" panose="020B0604020202020204" pitchFamily="34" charset="0"/>
                <a:cs typeface="Arial" panose="020B0604020202020204" pitchFamily="34" charset="0"/>
              </a:rPr>
              <a:t>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2"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840496" y="2116298"/>
            <a:ext cx="4604146"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Tạm</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biệt</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nhé</a:t>
            </a:r>
            <a:r>
              <a:rPr lang="en-US" sz="5334" dirty="0">
                <a:solidFill>
                  <a:srgbClr val="FF0000"/>
                </a:solidFill>
                <a:effectLst>
                  <a:outerShdw dist="50800" dir="3600000" algn="t" rotWithShape="0">
                    <a:prstClr val="white"/>
                  </a:outerShdw>
                </a:effectLst>
                <a:latin typeface="UTM Cookies" panose="02040603050506020204" pitchFamily="18" charset="0"/>
              </a:rPr>
              <a:t>!</a:t>
            </a:r>
          </a:p>
        </p:txBody>
      </p:sp>
      <p:pic>
        <p:nvPicPr>
          <p:cNvPr id="32"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bao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gạo</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3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giờ</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sp>
        <p:nvSpPr>
          <p:cNvPr id="30" name="Google Shape;487;p33"/>
          <p:cNvSpPr txBox="1">
            <a:spLocks/>
          </p:cNvSpPr>
          <p:nvPr/>
        </p:nvSpPr>
        <p:spPr>
          <a:xfrm>
            <a:off x="1405755" y="701874"/>
            <a:ext cx="8652385"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5 IcielSmoothy Cursive" panose="00000500000000000000" pitchFamily="2" charset="0"/>
                <a:cs typeface="Calibri" panose="020F0502020204030204" pitchFamily="34" charset="0"/>
              </a:rPr>
              <a:t>Thứ</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ngày</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tháng</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năm</a:t>
            </a:r>
            <a:r>
              <a:rPr lang="en-US" sz="4000" kern="0" dirty="0">
                <a:solidFill>
                  <a:srgbClr val="002060"/>
                </a:solidFill>
                <a:latin typeface="#9Slide05 IcielSmoothy Cursive" panose="00000500000000000000" pitchFamily="2" charset="0"/>
                <a:cs typeface="Calibri" panose="020F0502020204030204" pitchFamily="34" charset="0"/>
              </a:rPr>
              <a:t> 2022</a:t>
            </a:r>
          </a:p>
        </p:txBody>
      </p:sp>
      <p:pic>
        <p:nvPicPr>
          <p:cNvPr id="37"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999130" y="594066"/>
            <a:ext cx="2348335" cy="1679060"/>
          </a:xfrm>
          <a:prstGeom prst="rect">
            <a:avLst/>
          </a:prstGeom>
        </p:spPr>
      </p:pic>
      <p:pic>
        <p:nvPicPr>
          <p:cNvPr id="42"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271088" y="2137477"/>
            <a:ext cx="1285620"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3 Ample" panose="02000000000000000000" pitchFamily="2" charset="0"/>
                <a:cs typeface="Calibri" panose="020F0502020204030204" pitchFamily="34" charset="0"/>
              </a:rPr>
              <a:t>Toán</a:t>
            </a:r>
            <a:endParaRPr lang="en-US" sz="4000" kern="0" dirty="0">
              <a:solidFill>
                <a:srgbClr val="002060"/>
              </a:solidFill>
              <a:latin typeface="#9Slide03 Ample" panose="02000000000000000000" pitchFamily="2" charset="0"/>
              <a:cs typeface="Calibri" panose="020F0502020204030204" pitchFamily="34"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3"/>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4"/>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FCB6C0D7-1388-417D-83DF-08B0820074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599268" y="2363817"/>
            <a:ext cx="299152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Chuẩn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bị</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36"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548684" y="2749638"/>
            <a:ext cx="1238182" cy="1893969"/>
          </a:xfrm>
          <a:prstGeom prst="rect">
            <a:avLst/>
          </a:prstGeom>
        </p:spPr>
      </p:pic>
    </p:spTree>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3174296" y="2199914"/>
            <a:ext cx="749083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Arial" panose="020B0604020202020204" pitchFamily="34" charset="0"/>
              </a:rPr>
              <a:t>Để</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có</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thể</a:t>
            </a:r>
            <a:r>
              <a:rPr lang="en-US" sz="4000" kern="0" dirty="0">
                <a:solidFill>
                  <a:srgbClr val="002060"/>
                </a:solidFill>
                <a:latin typeface="Coiny" panose="02000903060500060000" pitchFamily="2" charset="0"/>
                <a:cs typeface="Arial" panose="020B0604020202020204" pitchFamily="34" charset="0"/>
              </a:rPr>
              <a:t> bay </a:t>
            </a:r>
            <a:r>
              <a:rPr lang="en-US" sz="4000" kern="0" dirty="0" err="1">
                <a:solidFill>
                  <a:srgbClr val="002060"/>
                </a:solidFill>
                <a:latin typeface="Coiny" panose="02000903060500060000" pitchFamily="2" charset="0"/>
                <a:cs typeface="Arial" panose="020B0604020202020204" pitchFamily="34" charset="0"/>
              </a:rPr>
              <a:t>lên</a:t>
            </a:r>
            <a:r>
              <a:rPr lang="en-US" sz="4000" kern="0" dirty="0">
                <a:solidFill>
                  <a:srgbClr val="002060"/>
                </a:solidFill>
                <a:latin typeface="Coiny" panose="02000903060500060000" pitchFamily="2" charset="0"/>
                <a:cs typeface="Arial" panose="020B0604020202020204" pitchFamily="34" charset="0"/>
              </a:rPr>
              <a:t>, HS </a:t>
            </a:r>
            <a:r>
              <a:rPr lang="en-US" sz="4000" kern="0" dirty="0" err="1">
                <a:solidFill>
                  <a:srgbClr val="002060"/>
                </a:solidFill>
                <a:latin typeface="Coiny" panose="02000903060500060000" pitchFamily="2" charset="0"/>
                <a:cs typeface="Arial" panose="020B0604020202020204" pitchFamily="34" charset="0"/>
              </a:rPr>
              <a:t>cần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chuẩn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bị</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cho</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mình</a:t>
            </a:r>
            <a:r>
              <a:rPr lang="en-US" sz="4000" kern="0" dirty="0">
                <a:solidFill>
                  <a:srgbClr val="002060"/>
                </a:solidFill>
                <a:latin typeface="Coiny" panose="02000903060500060000" pitchFamily="2" charset="0"/>
                <a:cs typeface="Arial" panose="020B0604020202020204" pitchFamily="34" charset="0"/>
              </a:rPr>
              <a:t> 1 </a:t>
            </a:r>
            <a:r>
              <a:rPr lang="en-US" sz="4000" kern="0" dirty="0" err="1">
                <a:solidFill>
                  <a:srgbClr val="002060"/>
                </a:solidFill>
                <a:latin typeface="Coiny" panose="02000903060500060000" pitchFamily="2" charset="0"/>
                <a:cs typeface="Arial" panose="020B0604020202020204" pitchFamily="34" charset="0"/>
              </a:rPr>
              <a:t>chiếc</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khinh</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khí</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cầu</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thật</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đẹp</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nhé</a:t>
            </a:r>
            <a:endParaRPr lang="en-US" sz="4000" kern="0" dirty="0">
              <a:solidFill>
                <a:srgbClr val="002060"/>
              </a:solidFill>
              <a:latin typeface="Coiny" panose="02000903060500060000" pitchFamily="2" charset="0"/>
              <a:cs typeface="Arial" panose="020B0604020202020204" pitchFamily="34" charset="0"/>
            </a:endParaRP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004955" y="1468526"/>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3500" kern="0" dirty="0" err="1">
                <a:solidFill>
                  <a:srgbClr val="FF0000"/>
                </a:solidFill>
                <a:latin typeface="Coiny" panose="02000903060500060000" pitchFamily="2" charset="0"/>
                <a:cs typeface="Arial" panose="020B0604020202020204" pitchFamily="34" charset="0"/>
              </a:rPr>
              <a:t>Bằng</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cách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hãy</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hoàn</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thành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bài</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tập</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sau</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đây</a:t>
            </a:r>
            <a:r>
              <a:rPr lang="en-US" sz="3500" kern="0" dirty="0">
                <a:solidFill>
                  <a:srgbClr val="FF0000"/>
                </a:solidFill>
                <a:latin typeface="Coiny" panose="02000903060500060000" pitchFamily="2" charset="0"/>
                <a:cs typeface="Arial" panose="020B0604020202020204" pitchFamily="34" charset="0"/>
              </a:rPr>
              <a:t>!</a:t>
            </a:r>
          </a:p>
        </p:txBody>
      </p:sp>
    </p:spTree>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9"/>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0"/>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1"/>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2"/>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606</Words>
  <Application>Microsoft Office PowerPoint</Application>
  <PresentationFormat>Widescreen</PresentationFormat>
  <Paragraphs>180</Paragraphs>
  <Slides>27</Slides>
  <Notes>1</Notes>
  <HiddenSlides>0</HiddenSlides>
  <MMClips>15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#9Slide03 Ample</vt:lpstr>
      <vt:lpstr>#9Slide03 Dekar</vt:lpstr>
      <vt:lpstr>#9Slide05 IcielSmoothy Cursive</vt:lpstr>
      <vt:lpstr>Arial</vt:lpstr>
      <vt:lpstr>Bubblegum Sans</vt:lpstr>
      <vt:lpstr>Calibri</vt:lpstr>
      <vt:lpstr>Coiny</vt:lpstr>
      <vt:lpstr>iCiel Cadena</vt:lpstr>
      <vt:lpstr>Josefin Sans Bold</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Sinh Chu</cp:lastModifiedBy>
  <cp:revision>39</cp:revision>
  <dcterms:created xsi:type="dcterms:W3CDTF">2022-06-23T23:48:48Z</dcterms:created>
  <dcterms:modified xsi:type="dcterms:W3CDTF">2024-09-27T07:57:43Z</dcterms:modified>
</cp:coreProperties>
</file>