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13/09/2023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8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0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1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3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2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9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5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22792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50 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 5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…?..kg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 : 5 = 10 (ki-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-gam)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 kg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426545" y="920085"/>
            <a:ext cx="643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75542" y="249049"/>
            <a:ext cx="65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52635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018571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SBC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SC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392</Words>
  <Application>Microsoft Office PowerPoint</Application>
  <PresentationFormat>Widescreen</PresentationFormat>
  <Paragraphs>153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iCiel Cadena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22</cp:revision>
  <dcterms:created xsi:type="dcterms:W3CDTF">2022-05-07T08:05:39Z</dcterms:created>
  <dcterms:modified xsi:type="dcterms:W3CDTF">2023-09-13T04:21:41Z</dcterms:modified>
</cp:coreProperties>
</file>