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</p:sldMasterIdLst>
  <p:notesMasterIdLst>
    <p:notesMasterId r:id="rId25"/>
  </p:notesMasterIdLst>
  <p:sldIdLst>
    <p:sldId id="823" r:id="rId4"/>
    <p:sldId id="824" r:id="rId5"/>
    <p:sldId id="863" r:id="rId6"/>
    <p:sldId id="826" r:id="rId7"/>
    <p:sldId id="828" r:id="rId8"/>
    <p:sldId id="829" r:id="rId9"/>
    <p:sldId id="830" r:id="rId10"/>
    <p:sldId id="831" r:id="rId11"/>
    <p:sldId id="868" r:id="rId12"/>
    <p:sldId id="257" r:id="rId13"/>
    <p:sldId id="871" r:id="rId14"/>
    <p:sldId id="836" r:id="rId15"/>
    <p:sldId id="837" r:id="rId16"/>
    <p:sldId id="838" r:id="rId17"/>
    <p:sldId id="839" r:id="rId18"/>
    <p:sldId id="856" r:id="rId19"/>
    <p:sldId id="869" r:id="rId20"/>
    <p:sldId id="855" r:id="rId21"/>
    <p:sldId id="870" r:id="rId22"/>
    <p:sldId id="860" r:id="rId23"/>
    <p:sldId id="5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6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8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9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7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4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4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9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8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7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9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24.gif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audio" Target="../media/audio6.wav"/><Relationship Id="rId4" Type="http://schemas.openxmlformats.org/officeDocument/2006/relationships/image" Target="../media/image24.gif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57706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773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Số bị chia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Số chia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?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10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731</Words>
  <Application>Microsoft Office PowerPoint</Application>
  <PresentationFormat>Widescreen</PresentationFormat>
  <Paragraphs>210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Coiny</vt:lpstr>
      <vt:lpstr>Patrick Hand</vt:lpstr>
      <vt:lpstr>Pattaya</vt:lpstr>
      <vt:lpstr>SVN-Cookies</vt:lpstr>
      <vt:lpstr>SVN-Dessert Menu Script</vt:lpstr>
      <vt:lpstr>Times New Roman</vt:lpstr>
      <vt:lpstr>华康方圆体W7</vt:lpstr>
      <vt:lpstr>杨任东竹石体-Medium</vt:lpstr>
      <vt:lpstr>Office 主题​​</vt:lpstr>
      <vt:lpstr>1_Office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16</cp:revision>
  <dcterms:created xsi:type="dcterms:W3CDTF">2022-05-07T08:29:24Z</dcterms:created>
  <dcterms:modified xsi:type="dcterms:W3CDTF">2023-09-12T02:28:02Z</dcterms:modified>
</cp:coreProperties>
</file>