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0"/>
  </p:notesMasterIdLst>
  <p:sldIdLst>
    <p:sldId id="260" r:id="rId2"/>
    <p:sldId id="270" r:id="rId3"/>
    <p:sldId id="261" r:id="rId4"/>
    <p:sldId id="298" r:id="rId5"/>
    <p:sldId id="299" r:id="rId6"/>
    <p:sldId id="300" r:id="rId7"/>
    <p:sldId id="301" r:id="rId8"/>
    <p:sldId id="273" r:id="rId9"/>
    <p:sldId id="291" r:id="rId10"/>
    <p:sldId id="268" r:id="rId11"/>
    <p:sldId id="276" r:id="rId12"/>
    <p:sldId id="309" r:id="rId13"/>
    <p:sldId id="305" r:id="rId14"/>
    <p:sldId id="310" r:id="rId15"/>
    <p:sldId id="311" r:id="rId16"/>
    <p:sldId id="304" r:id="rId17"/>
    <p:sldId id="312" r:id="rId18"/>
    <p:sldId id="295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70" d="100"/>
          <a:sy n="70" d="100"/>
        </p:scale>
        <p:origin x="1094" y="18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16/09/2024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16/09/67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2.png"/><Relationship Id="rId4" Type="http://schemas.openxmlformats.org/officeDocument/2006/relationships/slide" Target="slide4.xml"/><Relationship Id="rId9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:a16="http://schemas.microsoft.com/office/drawing/2014/main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426534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6CF7374-5858-4D56-8306-213F0DE371B1}"/>
              </a:ext>
            </a:extLst>
          </p:cNvPr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:a16="http://schemas.microsoft.com/office/drawing/2014/main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:a16="http://schemas.microsoft.com/office/drawing/2014/main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24C6E9-76DF-4174-BD78-2AE2905B7E11}"/>
              </a:ext>
            </a:extLst>
          </p:cNvPr>
          <p:cNvSpPr txBox="1"/>
          <p:nvPr/>
        </p:nvSpPr>
        <p:spPr>
          <a:xfrm>
            <a:off x="2345871" y="385458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:a16="http://schemas.microsoft.com/office/drawing/2014/main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47E36B-1B4F-4DFA-9B2E-FDADAEB5550D}"/>
              </a:ext>
            </a:extLst>
          </p:cNvPr>
          <p:cNvSpPr/>
          <p:nvPr/>
        </p:nvSpPr>
        <p:spPr>
          <a:xfrm>
            <a:off x="9469424" y="3882634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:a16="http://schemas.microsoft.com/office/drawing/2014/main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51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:a16="http://schemas.microsoft.com/office/drawing/2014/main" id="{3D55245A-A51C-4369-8D92-473FF6D2A97A}"/>
              </a:ext>
            </a:extLst>
          </p:cNvPr>
          <p:cNvSpPr/>
          <p:nvPr/>
        </p:nvSpPr>
        <p:spPr>
          <a:xfrm>
            <a:off x="3522116" y="175702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:a16="http://schemas.microsoft.com/office/drawing/2014/main" id="{9D3787B4-D10A-450D-AFD4-B7FFD45606C6}"/>
              </a:ext>
            </a:extLst>
          </p:cNvPr>
          <p:cNvSpPr/>
          <p:nvPr/>
        </p:nvSpPr>
        <p:spPr>
          <a:xfrm>
            <a:off x="3522114" y="17823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?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4" descr="A group of kids holding lanterns&#10;&#10;Description automatically generated">
            <a:extLst>
              <a:ext uri="{FF2B5EF4-FFF2-40B4-BE49-F238E27FC236}">
                <a16:creationId xmlns:a16="http://schemas.microsoft.com/office/drawing/2014/main" id="{9C59C766-0A03-4A61-A8A2-82A88C23B6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3627"/>
            <a:ext cx="12192000" cy="6674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48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D5219397-711F-45EE-A73C-83301E6470D1}"/>
              </a:ext>
            </a:extLst>
          </p:cNvPr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5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Số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bi </a:t>
              </a:r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có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5206780"/>
            <a:ext cx="4303315" cy="584775"/>
            <a:chOff x="1431563" y="5206780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>
                  <a:latin typeface="Arial" panose="020B0604020202020204" pitchFamily="34" charset="0"/>
                  <a:cs typeface="Arial" panose="020B0604020202020204" pitchFamily="34" charset="0"/>
                </a:rPr>
                <a:t>	-    5        =     3 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09160" y="5229056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651046" y="55682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 bị 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 hiệu cộng với số trừ.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7532024" y="7219757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13091909" y="5591033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</TotalTime>
  <Words>703</Words>
  <Application>Microsoft Office PowerPoint</Application>
  <PresentationFormat>Widescreen</PresentationFormat>
  <Paragraphs>153</Paragraphs>
  <Slides>18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6" baseType="lpstr">
      <vt:lpstr>Arial</vt:lpstr>
      <vt:lpstr>Calibri</vt:lpstr>
      <vt:lpstr>Coiny</vt:lpstr>
      <vt:lpstr>iCiel Cadena</vt:lpstr>
      <vt:lpstr>Itim</vt:lpstr>
      <vt:lpstr>Pattaya</vt:lpstr>
      <vt:lpstr>Times New Roman</vt:lpstr>
      <vt:lpstr>ธีมของ Office</vt:lpstr>
      <vt:lpstr>Tìm thành phần trong phép cộng, phép trừ (t2)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số bị trừ (theo mẫu) </vt:lpstr>
      <vt:lpstr>Tìm số trừ (theo mẫu)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Sinh Chu</cp:lastModifiedBy>
  <cp:revision>27</cp:revision>
  <dcterms:created xsi:type="dcterms:W3CDTF">2022-05-06T07:49:06Z</dcterms:created>
  <dcterms:modified xsi:type="dcterms:W3CDTF">2024-09-16T09:13:29Z</dcterms:modified>
</cp:coreProperties>
</file>