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theme/themeOverride3.xml" ContentType="application/vnd.openxmlformats-officedocument.themeOverride+xml"/>
  <Override PartName="/ppt/notesSlides/notesSlide3.xml" ContentType="application/vnd.openxmlformats-officedocument.presentationml.notesSlide+xml"/>
  <Override PartName="/ppt/theme/themeOverride4.xml" ContentType="application/vnd.openxmlformats-officedocument.themeOverride+xml"/>
  <Override PartName="/ppt/notesSlides/notesSlide4.xml" ContentType="application/vnd.openxmlformats-officedocument.presentationml.notesSlide+xml"/>
  <Override PartName="/ppt/theme/themeOverride5.xml" ContentType="application/vnd.openxmlformats-officedocument.themeOverride+xml"/>
  <Override PartName="/ppt/notesSlides/notesSlide5.xml" ContentType="application/vnd.openxmlformats-officedocument.presentationml.notesSlide+xml"/>
  <Override PartName="/ppt/theme/themeOverride6.xml" ContentType="application/vnd.openxmlformats-officedocument.themeOverride+xml"/>
  <Override PartName="/ppt/notesSlides/notesSlide6.xml" ContentType="application/vnd.openxmlformats-officedocument.presentationml.notesSlide+xml"/>
  <Override PartName="/ppt/theme/themeOverride7.xml" ContentType="application/vnd.openxmlformats-officedocument.themeOverride+xml"/>
  <Override PartName="/ppt/notesSlides/notesSlide7.xml" ContentType="application/vnd.openxmlformats-officedocument.presentationml.notesSlide+xml"/>
  <Override PartName="/ppt/theme/themeOverride8.xml" ContentType="application/vnd.openxmlformats-officedocument.themeOverride+xml"/>
  <Override PartName="/ppt/notesSlides/notesSlide8.xml" ContentType="application/vnd.openxmlformats-officedocument.presentationml.notesSlide+xml"/>
  <Override PartName="/ppt/theme/themeOverride9.xml" ContentType="application/vnd.openxmlformats-officedocument.themeOverride+xml"/>
  <Override PartName="/ppt/notesSlides/notesSlide9.xml" ContentType="application/vnd.openxmlformats-officedocument.presentationml.notesSlide+xml"/>
  <Override PartName="/ppt/theme/themeOverride10.xml" ContentType="application/vnd.openxmlformats-officedocument.themeOverride+xml"/>
  <Override PartName="/ppt/notesSlides/notesSlide10.xml" ContentType="application/vnd.openxmlformats-officedocument.presentationml.notesSlide+xml"/>
  <Override PartName="/ppt/theme/themeOverride11.xml" ContentType="application/vnd.openxmlformats-officedocument.themeOverride+xml"/>
  <Override PartName="/ppt/notesSlides/notesSlide11.xml" ContentType="application/vnd.openxmlformats-officedocument.presentationml.notesSlide+xml"/>
  <Override PartName="/ppt/theme/themeOverride12.xml" ContentType="application/vnd.openxmlformats-officedocument.themeOverride+xml"/>
  <Override PartName="/ppt/notesSlides/notesSlide12.xml" ContentType="application/vnd.openxmlformats-officedocument.presentationml.notesSlide+xml"/>
  <Override PartName="/ppt/theme/themeOverride13.xml" ContentType="application/vnd.openxmlformats-officedocument.themeOverr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94" r:id="rId2"/>
  </p:sldMasterIdLst>
  <p:notesMasterIdLst>
    <p:notesMasterId r:id="rId17"/>
  </p:notesMasterIdLst>
  <p:sldIdLst>
    <p:sldId id="257" r:id="rId3"/>
    <p:sldId id="287" r:id="rId4"/>
    <p:sldId id="301" r:id="rId5"/>
    <p:sldId id="288" r:id="rId6"/>
    <p:sldId id="289" r:id="rId7"/>
    <p:sldId id="291" r:id="rId8"/>
    <p:sldId id="292" r:id="rId9"/>
    <p:sldId id="294" r:id="rId10"/>
    <p:sldId id="295" r:id="rId11"/>
    <p:sldId id="297" r:id="rId12"/>
    <p:sldId id="296" r:id="rId13"/>
    <p:sldId id="298" r:id="rId14"/>
    <p:sldId id="299" r:id="rId15"/>
    <p:sldId id="300"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B313F"/>
    <a:srgbClr val="003F4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774" autoAdjust="0"/>
    <p:restoredTop sz="94660"/>
  </p:normalViewPr>
  <p:slideViewPr>
    <p:cSldViewPr snapToGrid="0">
      <p:cViewPr varScale="1">
        <p:scale>
          <a:sx n="111" d="100"/>
          <a:sy n="111" d="100"/>
        </p:scale>
        <p:origin x="688" y="20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384863-7771-4312-AC9D-E8C7EB7088E5}" type="datetimeFigureOut">
              <a:rPr lang="en-US" smtClean="0"/>
              <a:t>4/11/25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BEDBE9-C871-4D1D-88C0-A7FF52DF7210}" type="slidenum">
              <a:rPr lang="en-US" smtClean="0"/>
              <a:t>‹#›</a:t>
            </a:fld>
            <a:endParaRPr lang="en-US" dirty="0"/>
          </a:p>
        </p:txBody>
      </p:sp>
    </p:spTree>
    <p:extLst>
      <p:ext uri="{BB962C8B-B14F-4D97-AF65-F5344CB8AC3E}">
        <p14:creationId xmlns:p14="http://schemas.microsoft.com/office/powerpoint/2010/main" val="15888092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E7BCC9-BE61-4FF5-9B77-B6F8E82C07F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309524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E7BCC9-BE61-4FF5-9B77-B6F8E82C07F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407519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E7BCC9-BE61-4FF5-9B77-B6F8E82C07F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675574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E7BCC9-BE61-4FF5-9B77-B6F8E82C07F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675045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E7BCC9-BE61-4FF5-9B77-B6F8E82C07F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381560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E7BCC9-BE61-4FF5-9B77-B6F8E82C07F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848431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E7BCC9-BE61-4FF5-9B77-B6F8E82C07F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593344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E7BCC9-BE61-4FF5-9B77-B6F8E82C07F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403805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E7BCC9-BE61-4FF5-9B77-B6F8E82C07F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866933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E7BCC9-BE61-4FF5-9B77-B6F8E82C07F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778857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E7BCC9-BE61-4FF5-9B77-B6F8E82C07F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111506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E7BCC9-BE61-4FF5-9B77-B6F8E82C07F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53563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E7BCC9-BE61-4FF5-9B77-B6F8E82C07F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248662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09EB591-979D-4FE7-9432-F139A86DBD36}" type="datetimeFigureOut">
              <a:rPr lang="en-US" smtClean="0"/>
              <a:t>4/11/25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C027021-E0B0-47C4-B41C-239A362C57B9}" type="slidenum">
              <a:rPr lang="en-US" smtClean="0"/>
              <a:t>‹#›</a:t>
            </a:fld>
            <a:endParaRPr lang="en-US" dirty="0"/>
          </a:p>
        </p:txBody>
      </p:sp>
    </p:spTree>
    <p:extLst>
      <p:ext uri="{BB962C8B-B14F-4D97-AF65-F5344CB8AC3E}">
        <p14:creationId xmlns:p14="http://schemas.microsoft.com/office/powerpoint/2010/main" val="152953753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09EB591-979D-4FE7-9432-F139A86DBD36}" type="datetimeFigureOut">
              <a:rPr lang="en-US" smtClean="0"/>
              <a:t>4/11/25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C027021-E0B0-47C4-B41C-239A362C57B9}" type="slidenum">
              <a:rPr lang="en-US" smtClean="0"/>
              <a:t>‹#›</a:t>
            </a:fld>
            <a:endParaRPr lang="en-US" dirty="0"/>
          </a:p>
        </p:txBody>
      </p:sp>
    </p:spTree>
    <p:extLst>
      <p:ext uri="{BB962C8B-B14F-4D97-AF65-F5344CB8AC3E}">
        <p14:creationId xmlns:p14="http://schemas.microsoft.com/office/powerpoint/2010/main" val="1196776735"/>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09EB591-979D-4FE7-9432-F139A86DBD36}" type="datetimeFigureOut">
              <a:rPr lang="en-US" smtClean="0"/>
              <a:t>4/11/25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C027021-E0B0-47C4-B41C-239A362C57B9}" type="slidenum">
              <a:rPr lang="en-US" smtClean="0"/>
              <a:t>‹#›</a:t>
            </a:fld>
            <a:endParaRPr lang="en-US" dirty="0"/>
          </a:p>
        </p:txBody>
      </p:sp>
    </p:spTree>
    <p:extLst>
      <p:ext uri="{BB962C8B-B14F-4D97-AF65-F5344CB8AC3E}">
        <p14:creationId xmlns:p14="http://schemas.microsoft.com/office/powerpoint/2010/main" val="17961721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9767435-A61D-4DBC-A035-E189985A349D}"/>
              </a:ext>
            </a:extLst>
          </p:cNvPr>
          <p:cNvSpPr>
            <a:spLocks noGrp="1"/>
          </p:cNvSpPr>
          <p:nvPr>
            <p:ph type="dt" sz="half" idx="10"/>
          </p:nvPr>
        </p:nvSpPr>
        <p:spPr/>
        <p:txBody>
          <a:bodyPr/>
          <a:lstStyle/>
          <a:p>
            <a:fld id="{0788A598-A5E3-4113-B3EA-C26EBF4AF2F1}" type="datetimeFigureOut">
              <a:rPr lang="zh-CN" altLang="en-US" smtClean="0"/>
              <a:t>2025/4/11</a:t>
            </a:fld>
            <a:endParaRPr lang="zh-CN" altLang="en-US"/>
          </a:p>
        </p:txBody>
      </p:sp>
      <p:sp>
        <p:nvSpPr>
          <p:cNvPr id="3" name="页脚占位符 2">
            <a:extLst>
              <a:ext uri="{FF2B5EF4-FFF2-40B4-BE49-F238E27FC236}">
                <a16:creationId xmlns:a16="http://schemas.microsoft.com/office/drawing/2014/main" id="{0BA4FEC3-CEFF-4B4E-801F-4AB969339CF3}"/>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621EDCBA-F706-4FFA-AA80-A6626EF4DB3A}"/>
              </a:ext>
            </a:extLst>
          </p:cNvPr>
          <p:cNvSpPr>
            <a:spLocks noGrp="1"/>
          </p:cNvSpPr>
          <p:nvPr>
            <p:ph type="sldNum" sz="quarter" idx="12"/>
          </p:nvPr>
        </p:nvSpPr>
        <p:spPr/>
        <p:txBody>
          <a:bodyPr/>
          <a:lstStyle/>
          <a:p>
            <a:fld id="{E0AA7C22-AF5D-48FE-BD96-248A02B8AC7F}" type="slidenum">
              <a:rPr lang="zh-CN" altLang="en-US" smtClean="0"/>
              <a:t>‹#›</a:t>
            </a:fld>
            <a:endParaRPr lang="zh-CN" altLang="en-US"/>
          </a:p>
        </p:txBody>
      </p:sp>
    </p:spTree>
    <p:extLst>
      <p:ext uri="{BB962C8B-B14F-4D97-AF65-F5344CB8AC3E}">
        <p14:creationId xmlns:p14="http://schemas.microsoft.com/office/powerpoint/2010/main" val="221649649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09EB591-979D-4FE7-9432-F139A86DBD36}" type="datetimeFigureOut">
              <a:rPr lang="en-US" smtClean="0"/>
              <a:t>4/11/25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C027021-E0B0-47C4-B41C-239A362C57B9}" type="slidenum">
              <a:rPr lang="en-US" smtClean="0"/>
              <a:t>‹#›</a:t>
            </a:fld>
            <a:endParaRPr lang="en-US" dirty="0"/>
          </a:p>
        </p:txBody>
      </p:sp>
    </p:spTree>
    <p:extLst>
      <p:ext uri="{BB962C8B-B14F-4D97-AF65-F5344CB8AC3E}">
        <p14:creationId xmlns:p14="http://schemas.microsoft.com/office/powerpoint/2010/main" val="159630209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09EB591-979D-4FE7-9432-F139A86DBD36}" type="datetimeFigureOut">
              <a:rPr lang="en-US" smtClean="0"/>
              <a:t>4/11/25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C027021-E0B0-47C4-B41C-239A362C57B9}" type="slidenum">
              <a:rPr lang="en-US" smtClean="0"/>
              <a:t>‹#›</a:t>
            </a:fld>
            <a:endParaRPr lang="en-US" dirty="0"/>
          </a:p>
        </p:txBody>
      </p:sp>
    </p:spTree>
    <p:extLst>
      <p:ext uri="{BB962C8B-B14F-4D97-AF65-F5344CB8AC3E}">
        <p14:creationId xmlns:p14="http://schemas.microsoft.com/office/powerpoint/2010/main" val="128872333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09EB591-979D-4FE7-9432-F139A86DBD36}" type="datetimeFigureOut">
              <a:rPr lang="en-US" smtClean="0"/>
              <a:t>4/11/25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C027021-E0B0-47C4-B41C-239A362C57B9}" type="slidenum">
              <a:rPr lang="en-US" smtClean="0"/>
              <a:t>‹#›</a:t>
            </a:fld>
            <a:endParaRPr lang="en-US" dirty="0"/>
          </a:p>
        </p:txBody>
      </p:sp>
    </p:spTree>
    <p:extLst>
      <p:ext uri="{BB962C8B-B14F-4D97-AF65-F5344CB8AC3E}">
        <p14:creationId xmlns:p14="http://schemas.microsoft.com/office/powerpoint/2010/main" val="4526740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09EB591-979D-4FE7-9432-F139A86DBD36}" type="datetimeFigureOut">
              <a:rPr lang="en-US" smtClean="0"/>
              <a:t>4/11/25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C027021-E0B0-47C4-B41C-239A362C57B9}" type="slidenum">
              <a:rPr lang="en-US" smtClean="0"/>
              <a:t>‹#›</a:t>
            </a:fld>
            <a:endParaRPr lang="en-US" dirty="0"/>
          </a:p>
        </p:txBody>
      </p:sp>
    </p:spTree>
    <p:extLst>
      <p:ext uri="{BB962C8B-B14F-4D97-AF65-F5344CB8AC3E}">
        <p14:creationId xmlns:p14="http://schemas.microsoft.com/office/powerpoint/2010/main" val="370278819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09EB591-979D-4FE7-9432-F139A86DBD36}" type="datetimeFigureOut">
              <a:rPr lang="en-US" smtClean="0"/>
              <a:t>4/11/25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C027021-E0B0-47C4-B41C-239A362C57B9}" type="slidenum">
              <a:rPr lang="en-US" smtClean="0"/>
              <a:t>‹#›</a:t>
            </a:fld>
            <a:endParaRPr lang="en-US" dirty="0"/>
          </a:p>
        </p:txBody>
      </p:sp>
    </p:spTree>
    <p:extLst>
      <p:ext uri="{BB962C8B-B14F-4D97-AF65-F5344CB8AC3E}">
        <p14:creationId xmlns:p14="http://schemas.microsoft.com/office/powerpoint/2010/main" val="211345974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09EB591-979D-4FE7-9432-F139A86DBD36}" type="datetimeFigureOut">
              <a:rPr lang="en-US" smtClean="0"/>
              <a:t>4/11/25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C027021-E0B0-47C4-B41C-239A362C57B9}" type="slidenum">
              <a:rPr lang="en-US" smtClean="0"/>
              <a:t>‹#›</a:t>
            </a:fld>
            <a:endParaRPr lang="en-US" dirty="0"/>
          </a:p>
        </p:txBody>
      </p:sp>
    </p:spTree>
    <p:extLst>
      <p:ext uri="{BB962C8B-B14F-4D97-AF65-F5344CB8AC3E}">
        <p14:creationId xmlns:p14="http://schemas.microsoft.com/office/powerpoint/2010/main" val="486734315"/>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09EB591-979D-4FE7-9432-F139A86DBD36}" type="datetimeFigureOut">
              <a:rPr lang="en-US" smtClean="0"/>
              <a:t>4/11/25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C027021-E0B0-47C4-B41C-239A362C57B9}" type="slidenum">
              <a:rPr lang="en-US" smtClean="0"/>
              <a:t>‹#›</a:t>
            </a:fld>
            <a:endParaRPr lang="en-US" dirty="0"/>
          </a:p>
        </p:txBody>
      </p:sp>
    </p:spTree>
    <p:extLst>
      <p:ext uri="{BB962C8B-B14F-4D97-AF65-F5344CB8AC3E}">
        <p14:creationId xmlns:p14="http://schemas.microsoft.com/office/powerpoint/2010/main" val="113437305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09EB591-979D-4FE7-9432-F139A86DBD36}" type="datetimeFigureOut">
              <a:rPr lang="en-US" smtClean="0"/>
              <a:t>4/11/25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C027021-E0B0-47C4-B41C-239A362C57B9}" type="slidenum">
              <a:rPr lang="en-US" smtClean="0"/>
              <a:t>‹#›</a:t>
            </a:fld>
            <a:endParaRPr lang="en-US" dirty="0"/>
          </a:p>
        </p:txBody>
      </p:sp>
    </p:spTree>
    <p:extLst>
      <p:ext uri="{BB962C8B-B14F-4D97-AF65-F5344CB8AC3E}">
        <p14:creationId xmlns:p14="http://schemas.microsoft.com/office/powerpoint/2010/main" val="170385272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hyperlink" Target="https://www.facebook.com/groups/629898828017053" TargetMode="External"/><Relationship Id="rId3" Type="http://schemas.openxmlformats.org/officeDocument/2006/relationships/image" Target="../media/image4.png"/><Relationship Id="rId7" Type="http://schemas.openxmlformats.org/officeDocument/2006/relationships/image" Target="../media/image2.png"/><Relationship Id="rId2"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image" Target="../media/image1.png"/><Relationship Id="rId5" Type="http://schemas.microsoft.com/office/2007/relationships/hdphoto" Target="../media/hdphoto1.wdp"/><Relationship Id="rId4" Type="http://schemas.openxmlformats.org/officeDocument/2006/relationships/image" Target="../media/image5.png"/><Relationship Id="rId9"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9EB591-979D-4FE7-9432-F139A86DBD36}" type="datetimeFigureOut">
              <a:rPr lang="en-US" smtClean="0"/>
              <a:t>4/11/25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027021-E0B0-47C4-B41C-239A362C57B9}" type="slidenum">
              <a:rPr lang="en-US" smtClean="0"/>
              <a:t>‹#›</a:t>
            </a:fld>
            <a:endParaRPr lang="en-US" dirty="0"/>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5"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7" name="Picture 16">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8" name="Picture 17">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19" name="Picture 18">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0" name="Picture 19">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Tree>
    <p:extLst>
      <p:ext uri="{BB962C8B-B14F-4D97-AF65-F5344CB8AC3E}">
        <p14:creationId xmlns:p14="http://schemas.microsoft.com/office/powerpoint/2010/main" val="16356649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568132B8-3AB6-40D2-AC03-E47D676EBDC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313E066-17A8-48C5-BAEE-B8AD0181B8D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B5D1AC4-82AF-4C51-96A0-87899D3D2F0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88A598-A5E3-4113-B3EA-C26EBF4AF2F1}" type="datetimeFigureOut">
              <a:rPr lang="zh-CN" altLang="en-US" smtClean="0"/>
              <a:t>2025/4/11</a:t>
            </a:fld>
            <a:endParaRPr lang="zh-CN" altLang="en-US"/>
          </a:p>
        </p:txBody>
      </p:sp>
      <p:sp>
        <p:nvSpPr>
          <p:cNvPr id="5" name="页脚占位符 4">
            <a:extLst>
              <a:ext uri="{FF2B5EF4-FFF2-40B4-BE49-F238E27FC236}">
                <a16:creationId xmlns:a16="http://schemas.microsoft.com/office/drawing/2014/main" id="{7D225258-620A-47FC-9691-D3B777D006A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BD1AFCF6-5E6D-431A-AEA8-4CC20F4D97D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AA7C22-AF5D-48FE-BD96-248A02B8AC7F}" type="slidenum">
              <a:rPr lang="zh-CN" altLang="en-US" smtClean="0"/>
              <a:t>‹#›</a:t>
            </a:fld>
            <a:endParaRPr lang="zh-CN" altLang="en-US"/>
          </a:p>
        </p:txBody>
      </p:sp>
      <p:pic>
        <p:nvPicPr>
          <p:cNvPr id="7" name="图片 6">
            <a:extLst>
              <a:ext uri="{FF2B5EF4-FFF2-40B4-BE49-F238E27FC236}">
                <a16:creationId xmlns:a16="http://schemas.microsoft.com/office/drawing/2014/main" id="{B2B1FB16-053B-4646-A65B-1969A2179C6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pic>
        <p:nvPicPr>
          <p:cNvPr id="8" name="图片 7">
            <a:extLst>
              <a:ext uri="{FF2B5EF4-FFF2-40B4-BE49-F238E27FC236}">
                <a16:creationId xmlns:a16="http://schemas.microsoft.com/office/drawing/2014/main" id="{6A997666-5EE6-454A-A10B-53EB855357A2}"/>
              </a:ext>
            </a:extLst>
          </p:cNvPr>
          <p:cNvPicPr>
            <a:picLocks noChangeAspect="1"/>
          </p:cNvPicPr>
          <p:nvPr userDrawn="1"/>
        </p:nvPicPr>
        <p:blipFill rotWithShape="1">
          <a:blip r:embed="rId4">
            <a:extLst>
              <a:ext uri="{BEBA8EAE-BF5A-486C-A8C5-ECC9F3942E4B}">
                <a14:imgProps xmlns:a14="http://schemas.microsoft.com/office/drawing/2010/main">
                  <a14:imgLayer r:embed="rId5">
                    <a14:imgEffect>
                      <a14:artisticGlowDiffused/>
                    </a14:imgEffect>
                    <a14:imgEffect>
                      <a14:saturation sat="300000"/>
                    </a14:imgEffect>
                  </a14:imgLayer>
                </a14:imgProps>
              </a:ext>
              <a:ext uri="{28A0092B-C50C-407E-A947-70E740481C1C}">
                <a14:useLocalDpi xmlns:a14="http://schemas.microsoft.com/office/drawing/2010/main" val="0"/>
              </a:ext>
            </a:extLst>
          </a:blip>
          <a:srcRect l="1" t="52509" r="-78" b="24398"/>
          <a:stretch/>
        </p:blipFill>
        <p:spPr>
          <a:xfrm>
            <a:off x="0" y="6304858"/>
            <a:ext cx="12192000" cy="553142"/>
          </a:xfrm>
          <a:prstGeom prst="rect">
            <a:avLst/>
          </a:prstGeom>
        </p:spPr>
      </p:pic>
      <p:pic>
        <p:nvPicPr>
          <p:cNvPr id="9" name="Picture 8">
            <a:extLst>
              <a:ext uri="{FF2B5EF4-FFF2-40B4-BE49-F238E27FC236}">
                <a16:creationId xmlns:a16="http://schemas.microsoft.com/office/drawing/2014/main" id="{BDDC4577-DFE2-03A7-0859-1B5D32EE88D8}"/>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10" name="Picture 9">
            <a:extLst>
              <a:ext uri="{FF2B5EF4-FFF2-40B4-BE49-F238E27FC236}">
                <a16:creationId xmlns:a16="http://schemas.microsoft.com/office/drawing/2014/main" id="{DAEDB0E3-E4D1-FCD2-793F-8F9A00560190}"/>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11" name="TextBox 3">
            <a:extLst>
              <a:ext uri="{FF2B5EF4-FFF2-40B4-BE49-F238E27FC236}">
                <a16:creationId xmlns:a16="http://schemas.microsoft.com/office/drawing/2014/main" id="{3CB2E658-6083-6E1A-8BCF-3DCB6DEAD456}"/>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8">
                  <a:extLst>
                    <a:ext uri="{A12FA001-AC4F-418D-AE19-62706E023703}">
                      <ahyp:hlinkClr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2" name="Title 1">
            <a:extLst>
              <a:ext uri="{FF2B5EF4-FFF2-40B4-BE49-F238E27FC236}">
                <a16:creationId xmlns:a16="http://schemas.microsoft.com/office/drawing/2014/main" id="{5B35749D-C031-DBEB-AC7A-21445FF07D17}"/>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3" name="Picture 12">
            <a:extLst>
              <a:ext uri="{FF2B5EF4-FFF2-40B4-BE49-F238E27FC236}">
                <a16:creationId xmlns:a16="http://schemas.microsoft.com/office/drawing/2014/main" id="{9988E25C-2635-3D1F-DCA0-29360C79DD01}"/>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4" name="Picture 13">
            <a:extLst>
              <a:ext uri="{FF2B5EF4-FFF2-40B4-BE49-F238E27FC236}">
                <a16:creationId xmlns:a16="http://schemas.microsoft.com/office/drawing/2014/main" id="{B2B846E0-9D3B-72CC-5545-42E7F10F2A5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5" name="Picture 14">
            <a:extLst>
              <a:ext uri="{FF2B5EF4-FFF2-40B4-BE49-F238E27FC236}">
                <a16:creationId xmlns:a16="http://schemas.microsoft.com/office/drawing/2014/main" id="{F053083E-1AF0-D840-8C01-92C127DB632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6" name="Picture 15">
            <a:extLst>
              <a:ext uri="{FF2B5EF4-FFF2-40B4-BE49-F238E27FC236}">
                <a16:creationId xmlns:a16="http://schemas.microsoft.com/office/drawing/2014/main" id="{B970373E-CCD2-6912-6DF6-F616B862F37D}"/>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7" name="Title 1">
            <a:extLst>
              <a:ext uri="{FF2B5EF4-FFF2-40B4-BE49-F238E27FC236}">
                <a16:creationId xmlns:a16="http://schemas.microsoft.com/office/drawing/2014/main" id="{16E86776-CFDE-2841-DE6B-AA217C0F337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8" name="Title 1">
            <a:extLst>
              <a:ext uri="{FF2B5EF4-FFF2-40B4-BE49-F238E27FC236}">
                <a16:creationId xmlns:a16="http://schemas.microsoft.com/office/drawing/2014/main" id="{F53A6BD4-72C3-4FAC-79AF-86675F6E4C0A}"/>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9" name="Picture 18">
            <a:extLst>
              <a:ext uri="{FF2B5EF4-FFF2-40B4-BE49-F238E27FC236}">
                <a16:creationId xmlns:a16="http://schemas.microsoft.com/office/drawing/2014/main" id="{DB1C67FC-6FB4-0E9A-FC7A-CE648898B58D}"/>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20" name="Picture 19">
            <a:extLst>
              <a:ext uri="{FF2B5EF4-FFF2-40B4-BE49-F238E27FC236}">
                <a16:creationId xmlns:a16="http://schemas.microsoft.com/office/drawing/2014/main" id="{BE59EC6D-8AA4-CDB0-86FE-D0603A16D414}"/>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21" name="Picture 20">
            <a:extLst>
              <a:ext uri="{FF2B5EF4-FFF2-40B4-BE49-F238E27FC236}">
                <a16:creationId xmlns:a16="http://schemas.microsoft.com/office/drawing/2014/main" id="{FB1BCB4B-FB53-35C9-12AB-84A3528BEE27}"/>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2" name="Picture 21">
            <a:extLst>
              <a:ext uri="{FF2B5EF4-FFF2-40B4-BE49-F238E27FC236}">
                <a16:creationId xmlns:a16="http://schemas.microsoft.com/office/drawing/2014/main" id="{C6170CD2-8389-2F1E-BAF3-168135314AB7}"/>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Tree>
    <p:extLst>
      <p:ext uri="{BB962C8B-B14F-4D97-AF65-F5344CB8AC3E}">
        <p14:creationId xmlns:p14="http://schemas.microsoft.com/office/powerpoint/2010/main" val="960803689"/>
      </p:ext>
    </p:extLst>
  </p:cSld>
  <p:clrMap bg1="lt1" tx1="dk1" bg2="lt2" tx2="dk2" accent1="accent1" accent2="accent2" accent3="accent3" accent4="accent4" accent5="accent5" accent6="accent6" hlink="hlink" folHlink="folHlink"/>
  <p:sldLayoutIdLst>
    <p:sldLayoutId id="2147483695" r:id="rId1"/>
  </p:sldLayoutIdLst>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notesSlide" Target="../notesSlides/notesSlide1.xml"/><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slideLayout" Target="../slideLayouts/slideLayout12.xml"/><Relationship Id="rId1" Type="http://schemas.openxmlformats.org/officeDocument/2006/relationships/themeOverride" Target="../theme/themeOverride1.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s/_rels/slide10.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22.png"/><Relationship Id="rId3" Type="http://schemas.openxmlformats.org/officeDocument/2006/relationships/notesSlide" Target="../notesSlides/notesSlide9.xml"/><Relationship Id="rId7" Type="http://schemas.openxmlformats.org/officeDocument/2006/relationships/image" Target="../media/image9.png"/><Relationship Id="rId12" Type="http://schemas.openxmlformats.org/officeDocument/2006/relationships/image" Target="../media/image21.png"/><Relationship Id="rId2" Type="http://schemas.openxmlformats.org/officeDocument/2006/relationships/slideLayout" Target="../slideLayouts/slideLayout12.xml"/><Relationship Id="rId1" Type="http://schemas.openxmlformats.org/officeDocument/2006/relationships/themeOverride" Target="../theme/themeOverride9.xml"/><Relationship Id="rId6" Type="http://schemas.openxmlformats.org/officeDocument/2006/relationships/image" Target="../media/image8.png"/><Relationship Id="rId11" Type="http://schemas.openxmlformats.org/officeDocument/2006/relationships/image" Target="../media/image17.png"/><Relationship Id="rId5" Type="http://schemas.openxmlformats.org/officeDocument/2006/relationships/image" Target="../media/image7.png"/><Relationship Id="rId10" Type="http://schemas.openxmlformats.org/officeDocument/2006/relationships/image" Target="../media/image14.png"/><Relationship Id="rId4" Type="http://schemas.openxmlformats.org/officeDocument/2006/relationships/image" Target="../media/image6.png"/><Relationship Id="rId9" Type="http://schemas.openxmlformats.org/officeDocument/2006/relationships/image" Target="../media/image12.png"/><Relationship Id="rId14" Type="http://schemas.openxmlformats.org/officeDocument/2006/relationships/image" Target="../media/image23.png"/></Relationships>
</file>

<file path=ppt/slides/_rels/slide1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25.png"/><Relationship Id="rId3" Type="http://schemas.openxmlformats.org/officeDocument/2006/relationships/notesSlide" Target="../notesSlides/notesSlide10.xml"/><Relationship Id="rId7" Type="http://schemas.openxmlformats.org/officeDocument/2006/relationships/image" Target="../media/image9.png"/><Relationship Id="rId12" Type="http://schemas.openxmlformats.org/officeDocument/2006/relationships/image" Target="../media/image24.png"/><Relationship Id="rId2" Type="http://schemas.openxmlformats.org/officeDocument/2006/relationships/slideLayout" Target="../slideLayouts/slideLayout12.xml"/><Relationship Id="rId1" Type="http://schemas.openxmlformats.org/officeDocument/2006/relationships/themeOverride" Target="../theme/themeOverride10.xml"/><Relationship Id="rId6" Type="http://schemas.openxmlformats.org/officeDocument/2006/relationships/image" Target="../media/image8.png"/><Relationship Id="rId11" Type="http://schemas.openxmlformats.org/officeDocument/2006/relationships/image" Target="../media/image17.png"/><Relationship Id="rId5" Type="http://schemas.openxmlformats.org/officeDocument/2006/relationships/image" Target="../media/image7.png"/><Relationship Id="rId10" Type="http://schemas.openxmlformats.org/officeDocument/2006/relationships/image" Target="../media/image14.png"/><Relationship Id="rId4" Type="http://schemas.openxmlformats.org/officeDocument/2006/relationships/image" Target="../media/image6.png"/><Relationship Id="rId9" Type="http://schemas.openxmlformats.org/officeDocument/2006/relationships/image" Target="../media/image12.png"/></Relationships>
</file>

<file path=ppt/slides/_rels/slide1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7.png"/><Relationship Id="rId3" Type="http://schemas.openxmlformats.org/officeDocument/2006/relationships/notesSlide" Target="../notesSlides/notesSlide11.xml"/><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slideLayout" Target="../slideLayouts/slideLayout12.xml"/><Relationship Id="rId1" Type="http://schemas.openxmlformats.org/officeDocument/2006/relationships/themeOverride" Target="../theme/themeOverride11.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2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26.png"/></Relationships>
</file>

<file path=ppt/slides/_rels/slide1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7.png"/><Relationship Id="rId3" Type="http://schemas.openxmlformats.org/officeDocument/2006/relationships/notesSlide" Target="../notesSlides/notesSlide12.xml"/><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slideLayout" Target="../slideLayouts/slideLayout12.xml"/><Relationship Id="rId1" Type="http://schemas.openxmlformats.org/officeDocument/2006/relationships/themeOverride" Target="../theme/themeOverride1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20.png"/></Relationships>
</file>

<file path=ppt/slides/_rels/slide14.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7.png"/><Relationship Id="rId3" Type="http://schemas.openxmlformats.org/officeDocument/2006/relationships/notesSlide" Target="../notesSlides/notesSlide13.xml"/><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slideLayout" Target="../slideLayouts/slideLayout12.xml"/><Relationship Id="rId1" Type="http://schemas.openxmlformats.org/officeDocument/2006/relationships/themeOverride" Target="../theme/themeOverride13.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28.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7.png"/><Relationship Id="rId3" Type="http://schemas.openxmlformats.org/officeDocument/2006/relationships/notesSlide" Target="../notesSlides/notesSlide2.xml"/><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slideLayout" Target="../slideLayouts/slideLayout12.xml"/><Relationship Id="rId1" Type="http://schemas.openxmlformats.org/officeDocument/2006/relationships/themeOverride" Target="../theme/themeOverride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7.png"/><Relationship Id="rId3" Type="http://schemas.openxmlformats.org/officeDocument/2006/relationships/notesSlide" Target="../notesSlides/notesSlide3.xml"/><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slideLayout" Target="../slideLayouts/slideLayout12.xml"/><Relationship Id="rId1" Type="http://schemas.openxmlformats.org/officeDocument/2006/relationships/themeOverride" Target="../theme/themeOverride3.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7.png"/><Relationship Id="rId3" Type="http://schemas.openxmlformats.org/officeDocument/2006/relationships/notesSlide" Target="../notesSlides/notesSlide4.xml"/><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slideLayout" Target="../slideLayouts/slideLayout12.xml"/><Relationship Id="rId1" Type="http://schemas.openxmlformats.org/officeDocument/2006/relationships/themeOverride" Target="../theme/themeOverride4.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5.xml"/><Relationship Id="rId7" Type="http://schemas.openxmlformats.org/officeDocument/2006/relationships/image" Target="../media/image9.png"/><Relationship Id="rId12" Type="http://schemas.openxmlformats.org/officeDocument/2006/relationships/image" Target="../media/image20.png"/><Relationship Id="rId2" Type="http://schemas.openxmlformats.org/officeDocument/2006/relationships/slideLayout" Target="../slideLayouts/slideLayout12.xml"/><Relationship Id="rId1" Type="http://schemas.openxmlformats.org/officeDocument/2006/relationships/themeOverride" Target="../theme/themeOverride5.xml"/><Relationship Id="rId6" Type="http://schemas.openxmlformats.org/officeDocument/2006/relationships/image" Target="../media/image8.png"/><Relationship Id="rId11" Type="http://schemas.openxmlformats.org/officeDocument/2006/relationships/image" Target="../media/image17.png"/><Relationship Id="rId5" Type="http://schemas.openxmlformats.org/officeDocument/2006/relationships/image" Target="../media/image7.png"/><Relationship Id="rId10" Type="http://schemas.openxmlformats.org/officeDocument/2006/relationships/image" Target="../media/image14.png"/><Relationship Id="rId4" Type="http://schemas.openxmlformats.org/officeDocument/2006/relationships/image" Target="../media/image6.png"/><Relationship Id="rId9"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6.xml"/><Relationship Id="rId7" Type="http://schemas.openxmlformats.org/officeDocument/2006/relationships/image" Target="../media/image9.png"/><Relationship Id="rId2" Type="http://schemas.openxmlformats.org/officeDocument/2006/relationships/slideLayout" Target="../slideLayouts/slideLayout12.xml"/><Relationship Id="rId1" Type="http://schemas.openxmlformats.org/officeDocument/2006/relationships/themeOverride" Target="../theme/themeOverride6.xml"/><Relationship Id="rId6" Type="http://schemas.openxmlformats.org/officeDocument/2006/relationships/image" Target="../media/image8.png"/><Relationship Id="rId11" Type="http://schemas.openxmlformats.org/officeDocument/2006/relationships/image" Target="../media/image17.png"/><Relationship Id="rId5" Type="http://schemas.openxmlformats.org/officeDocument/2006/relationships/image" Target="../media/image7.png"/><Relationship Id="rId10" Type="http://schemas.openxmlformats.org/officeDocument/2006/relationships/image" Target="../media/image14.png"/><Relationship Id="rId4" Type="http://schemas.openxmlformats.org/officeDocument/2006/relationships/image" Target="../media/image6.png"/><Relationship Id="rId9" Type="http://schemas.openxmlformats.org/officeDocument/2006/relationships/image" Target="../media/image12.png"/></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7.xml"/><Relationship Id="rId7" Type="http://schemas.openxmlformats.org/officeDocument/2006/relationships/image" Target="../media/image9.png"/><Relationship Id="rId2" Type="http://schemas.openxmlformats.org/officeDocument/2006/relationships/slideLayout" Target="../slideLayouts/slideLayout12.xml"/><Relationship Id="rId1" Type="http://schemas.openxmlformats.org/officeDocument/2006/relationships/themeOverride" Target="../theme/themeOverride7.xml"/><Relationship Id="rId6" Type="http://schemas.openxmlformats.org/officeDocument/2006/relationships/image" Target="../media/image8.png"/><Relationship Id="rId11" Type="http://schemas.openxmlformats.org/officeDocument/2006/relationships/image" Target="../media/image17.png"/><Relationship Id="rId5" Type="http://schemas.openxmlformats.org/officeDocument/2006/relationships/image" Target="../media/image7.png"/><Relationship Id="rId10" Type="http://schemas.openxmlformats.org/officeDocument/2006/relationships/image" Target="../media/image14.png"/><Relationship Id="rId4" Type="http://schemas.openxmlformats.org/officeDocument/2006/relationships/image" Target="../media/image6.png"/><Relationship Id="rId9" Type="http://schemas.openxmlformats.org/officeDocument/2006/relationships/image" Target="../media/image12.png"/></Relationships>
</file>

<file path=ppt/slides/_rels/slide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8.xml"/><Relationship Id="rId7" Type="http://schemas.openxmlformats.org/officeDocument/2006/relationships/image" Target="../media/image9.png"/><Relationship Id="rId2" Type="http://schemas.openxmlformats.org/officeDocument/2006/relationships/slideLayout" Target="../slideLayouts/slideLayout12.xml"/><Relationship Id="rId1" Type="http://schemas.openxmlformats.org/officeDocument/2006/relationships/themeOverride" Target="../theme/themeOverride8.xml"/><Relationship Id="rId6" Type="http://schemas.openxmlformats.org/officeDocument/2006/relationships/image" Target="../media/image8.png"/><Relationship Id="rId11" Type="http://schemas.openxmlformats.org/officeDocument/2006/relationships/image" Target="../media/image17.png"/><Relationship Id="rId5" Type="http://schemas.openxmlformats.org/officeDocument/2006/relationships/image" Target="../media/image7.png"/><Relationship Id="rId10" Type="http://schemas.openxmlformats.org/officeDocument/2006/relationships/image" Target="../media/image14.png"/><Relationship Id="rId4" Type="http://schemas.openxmlformats.org/officeDocument/2006/relationships/image" Target="../media/image6.png"/><Relationship Id="rId9"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B88781B0-B38C-4F7A-8329-3F64BB52DE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3125" y="0"/>
            <a:ext cx="11768875" cy="2926474"/>
          </a:xfrm>
          <a:prstGeom prst="rect">
            <a:avLst/>
          </a:prstGeom>
        </p:spPr>
      </p:pic>
      <p:pic>
        <p:nvPicPr>
          <p:cNvPr id="10" name="图片 9">
            <a:extLst>
              <a:ext uri="{FF2B5EF4-FFF2-40B4-BE49-F238E27FC236}">
                <a16:creationId xmlns:a16="http://schemas.microsoft.com/office/drawing/2014/main" id="{D7AF7178-3506-45EC-B9B7-35A1F19348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450" y="1998404"/>
            <a:ext cx="12363450" cy="4859595"/>
          </a:xfrm>
          <a:prstGeom prst="rect">
            <a:avLst/>
          </a:prstGeom>
        </p:spPr>
      </p:pic>
      <p:pic>
        <p:nvPicPr>
          <p:cNvPr id="3" name="图片 2">
            <a:extLst>
              <a:ext uri="{FF2B5EF4-FFF2-40B4-BE49-F238E27FC236}">
                <a16:creationId xmlns:a16="http://schemas.microsoft.com/office/drawing/2014/main" id="{2765FAA7-F63C-4EAD-9FBC-68B52371E11A}"/>
              </a:ext>
            </a:extLst>
          </p:cNvPr>
          <p:cNvPicPr>
            <a:picLocks noChangeAspect="1"/>
          </p:cNvPicPr>
          <p:nvPr/>
        </p:nvPicPr>
        <p:blipFill rotWithShape="1">
          <a:blip r:embed="rId6">
            <a:extLst>
              <a:ext uri="{28A0092B-C50C-407E-A947-70E740481C1C}">
                <a14:useLocalDpi xmlns:a14="http://schemas.microsoft.com/office/drawing/2010/main" val="0"/>
              </a:ext>
            </a:extLst>
          </a:blip>
          <a:srcRect t="25842" b="17326"/>
          <a:stretch/>
        </p:blipFill>
        <p:spPr>
          <a:xfrm>
            <a:off x="561316" y="-1"/>
            <a:ext cx="11405094" cy="6481715"/>
          </a:xfrm>
          <a:prstGeom prst="rect">
            <a:avLst/>
          </a:prstGeom>
          <a:effectLst>
            <a:outerShdw blurRad="50800" dist="38100" dir="2700000" algn="tl" rotWithShape="0">
              <a:prstClr val="black">
                <a:alpha val="40000"/>
              </a:prstClr>
            </a:outerShdw>
          </a:effectLst>
        </p:spPr>
      </p:pic>
      <p:pic>
        <p:nvPicPr>
          <p:cNvPr id="12" name="图片 11">
            <a:extLst>
              <a:ext uri="{FF2B5EF4-FFF2-40B4-BE49-F238E27FC236}">
                <a16:creationId xmlns:a16="http://schemas.microsoft.com/office/drawing/2014/main" id="{DB562463-4CD5-436E-9147-699896B604A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82409" y="3462114"/>
            <a:ext cx="1884001" cy="3296252"/>
          </a:xfrm>
          <a:prstGeom prst="rect">
            <a:avLst/>
          </a:prstGeom>
        </p:spPr>
      </p:pic>
      <p:pic>
        <p:nvPicPr>
          <p:cNvPr id="14" name="图片 13">
            <a:extLst>
              <a:ext uri="{FF2B5EF4-FFF2-40B4-BE49-F238E27FC236}">
                <a16:creationId xmlns:a16="http://schemas.microsoft.com/office/drawing/2014/main" id="{E0A78922-3ADC-4943-994E-0AF2BE1E877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561316" y="3845835"/>
            <a:ext cx="2359684" cy="2356406"/>
          </a:xfrm>
          <a:prstGeom prst="rect">
            <a:avLst/>
          </a:prstGeom>
        </p:spPr>
      </p:pic>
      <p:pic>
        <p:nvPicPr>
          <p:cNvPr id="19" name="图片 18">
            <a:extLst>
              <a:ext uri="{FF2B5EF4-FFF2-40B4-BE49-F238E27FC236}">
                <a16:creationId xmlns:a16="http://schemas.microsoft.com/office/drawing/2014/main" id="{721E1F7D-4DBD-4357-88CD-AA2266D9B75D}"/>
              </a:ext>
            </a:extLst>
          </p:cNvPr>
          <p:cNvPicPr>
            <a:picLocks noChangeAspect="1"/>
          </p:cNvPicPr>
          <p:nvPr/>
        </p:nvPicPr>
        <p:blipFill rotWithShape="1">
          <a:blip r:embed="rId9">
            <a:extLst>
              <a:ext uri="{28A0092B-C50C-407E-A947-70E740481C1C}">
                <a14:useLocalDpi xmlns:a14="http://schemas.microsoft.com/office/drawing/2010/main" val="0"/>
              </a:ext>
            </a:extLst>
          </a:blip>
          <a:srcRect t="72254" r="76945"/>
          <a:stretch/>
        </p:blipFill>
        <p:spPr>
          <a:xfrm>
            <a:off x="7703020" y="4158812"/>
            <a:ext cx="1713548" cy="1902856"/>
          </a:xfrm>
          <a:prstGeom prst="rect">
            <a:avLst/>
          </a:prstGeom>
        </p:spPr>
      </p:pic>
      <p:pic>
        <p:nvPicPr>
          <p:cNvPr id="20" name="图片 19">
            <a:extLst>
              <a:ext uri="{FF2B5EF4-FFF2-40B4-BE49-F238E27FC236}">
                <a16:creationId xmlns:a16="http://schemas.microsoft.com/office/drawing/2014/main" id="{E6031E8B-84F3-4BB2-BFF6-62B4A4B38A8F}"/>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74731" t="-545" r="-2689" b="64569"/>
          <a:stretch/>
        </p:blipFill>
        <p:spPr>
          <a:xfrm flipH="1">
            <a:off x="2223467" y="603605"/>
            <a:ext cx="1463717" cy="1737944"/>
          </a:xfrm>
          <a:prstGeom prst="rect">
            <a:avLst/>
          </a:prstGeom>
        </p:spPr>
      </p:pic>
      <p:pic>
        <p:nvPicPr>
          <p:cNvPr id="22" name="图片 21">
            <a:extLst>
              <a:ext uri="{FF2B5EF4-FFF2-40B4-BE49-F238E27FC236}">
                <a16:creationId xmlns:a16="http://schemas.microsoft.com/office/drawing/2014/main" id="{C7A268B5-D824-42E1-98FE-0875FD2E81E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387042" y="4263335"/>
            <a:ext cx="2228541" cy="2218380"/>
          </a:xfrm>
          <a:prstGeom prst="rect">
            <a:avLst/>
          </a:prstGeom>
        </p:spPr>
      </p:pic>
      <p:pic>
        <p:nvPicPr>
          <p:cNvPr id="6" name="Picture 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613882" y="-22487"/>
            <a:ext cx="1376568" cy="1376568"/>
          </a:xfrm>
          <a:prstGeom prst="rect">
            <a:avLst/>
          </a:prstGeom>
        </p:spPr>
      </p:pic>
      <p:pic>
        <p:nvPicPr>
          <p:cNvPr id="15" name="Picture 14"/>
          <p:cNvPicPr>
            <a:picLocks noChangeAspect="1"/>
          </p:cNvPicPr>
          <p:nvPr/>
        </p:nvPicPr>
        <p:blipFill rotWithShape="1">
          <a:blip r:embed="rId13"/>
          <a:srcRect t="-1" b="48326"/>
          <a:stretch/>
        </p:blipFill>
        <p:spPr>
          <a:xfrm>
            <a:off x="840791" y="-117126"/>
            <a:ext cx="10510415" cy="3247995"/>
          </a:xfrm>
          <a:prstGeom prst="rect">
            <a:avLst/>
          </a:prstGeom>
        </p:spPr>
      </p:pic>
      <p:pic>
        <p:nvPicPr>
          <p:cNvPr id="7" name="Picture 6">
            <a:extLst>
              <a:ext uri="{FF2B5EF4-FFF2-40B4-BE49-F238E27FC236}">
                <a16:creationId xmlns:a16="http://schemas.microsoft.com/office/drawing/2014/main" id="{B4B86FF5-8313-B546-8A40-5112BE1EA7B4}"/>
              </a:ext>
            </a:extLst>
          </p:cNvPr>
          <p:cNvPicPr>
            <a:picLocks noChangeAspect="1"/>
          </p:cNvPicPr>
          <p:nvPr/>
        </p:nvPicPr>
        <p:blipFill>
          <a:blip r:embed="rId14"/>
          <a:stretch>
            <a:fillRect/>
          </a:stretch>
        </p:blipFill>
        <p:spPr>
          <a:xfrm>
            <a:off x="1779806" y="3016842"/>
            <a:ext cx="8494322" cy="1409286"/>
          </a:xfrm>
          <a:prstGeom prst="rect">
            <a:avLst/>
          </a:prstGeom>
        </p:spPr>
      </p:pic>
      <p:pic>
        <p:nvPicPr>
          <p:cNvPr id="8" name="图片 4" descr="13">
            <a:extLst>
              <a:ext uri="{FF2B5EF4-FFF2-40B4-BE49-F238E27FC236}">
                <a16:creationId xmlns:a16="http://schemas.microsoft.com/office/drawing/2014/main" id="{6F006D0D-9C3D-7E29-F18A-93AB885EB367}"/>
              </a:ext>
            </a:extLst>
          </p:cNvPr>
          <p:cNvPicPr>
            <a:picLocks noChangeAspect="1"/>
          </p:cNvPicPr>
          <p:nvPr/>
        </p:nvPicPr>
        <p:blipFill>
          <a:blip r:embed="rId15"/>
          <a:stretch>
            <a:fillRect/>
          </a:stretch>
        </p:blipFill>
        <p:spPr>
          <a:xfrm>
            <a:off x="0" y="1056640"/>
            <a:ext cx="12192000" cy="5801360"/>
          </a:xfrm>
          <a:prstGeom prst="rect">
            <a:avLst/>
          </a:prstGeom>
        </p:spPr>
      </p:pic>
      <p:sp>
        <p:nvSpPr>
          <p:cNvPr id="2" name="Title 1">
            <a:extLst>
              <a:ext uri="{FF2B5EF4-FFF2-40B4-BE49-F238E27FC236}">
                <a16:creationId xmlns:a16="http://schemas.microsoft.com/office/drawing/2014/main" id="{96A55673-5A01-2156-4F53-977286B685EA}"/>
              </a:ext>
            </a:extLst>
          </p:cNvPr>
          <p:cNvSpPr txBox="1">
            <a:spLocks/>
          </p:cNvSpPr>
          <p:nvPr/>
        </p:nvSpPr>
        <p:spPr>
          <a:xfrm>
            <a:off x="4003905" y="4456498"/>
            <a:ext cx="3608443" cy="787400"/>
          </a:xfrm>
          <a:prstGeom prst="rect">
            <a:avLst/>
          </a:prstGeom>
        </p:spPr>
        <p:txBody>
          <a:bodyPr vert="horz" lIns="72564" tIns="36282" rIns="72564" bIns="36282"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lang="vi-VN" b="1" dirty="0">
                <a:solidFill>
                  <a:srgbClr val="50AE47"/>
                </a:solidFill>
                <a:latin typeface="#9Slide07 HoneyCream" pitchFamily="2" charset="0"/>
              </a:rPr>
              <a:t>Trang 66</a:t>
            </a:r>
            <a:endParaRPr kumimoji="0" lang="en-US" b="1"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1884789085"/>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2000" fill="hold"/>
                                        <p:tgtEl>
                                          <p:spTgt spid="20"/>
                                        </p:tgtEl>
                                        <p:attrNameLst>
                                          <p:attrName>ppt_x</p:attrName>
                                        </p:attrNameLst>
                                      </p:cBhvr>
                                      <p:tavLst>
                                        <p:tav tm="0">
                                          <p:val>
                                            <p:strVal val="0-#ppt_w/2"/>
                                          </p:val>
                                        </p:tav>
                                        <p:tav tm="100000">
                                          <p:val>
                                            <p:strVal val="#ppt_x"/>
                                          </p:val>
                                        </p:tav>
                                      </p:tavLst>
                                    </p:anim>
                                    <p:anim calcmode="lin" valueType="num">
                                      <p:cBhvr additive="base">
                                        <p:cTn id="8" dur="20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par>
                                <p:cTn id="14" presetID="22" presetClass="entr" presetSubtype="4"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down)">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B88781B0-B38C-4F7A-8329-3F64BB52DE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1316" y="1004056"/>
            <a:ext cx="11768875" cy="2926474"/>
          </a:xfrm>
          <a:prstGeom prst="rect">
            <a:avLst/>
          </a:prstGeom>
        </p:spPr>
      </p:pic>
      <p:pic>
        <p:nvPicPr>
          <p:cNvPr id="10" name="图片 9">
            <a:extLst>
              <a:ext uri="{FF2B5EF4-FFF2-40B4-BE49-F238E27FC236}">
                <a16:creationId xmlns:a16="http://schemas.microsoft.com/office/drawing/2014/main" id="{D7AF7178-3506-45EC-B9B7-35A1F19348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450" y="1998404"/>
            <a:ext cx="12363450" cy="4859595"/>
          </a:xfrm>
          <a:prstGeom prst="rect">
            <a:avLst/>
          </a:prstGeom>
        </p:spPr>
      </p:pic>
      <p:pic>
        <p:nvPicPr>
          <p:cNvPr id="3" name="图片 2">
            <a:extLst>
              <a:ext uri="{FF2B5EF4-FFF2-40B4-BE49-F238E27FC236}">
                <a16:creationId xmlns:a16="http://schemas.microsoft.com/office/drawing/2014/main" id="{2765FAA7-F63C-4EAD-9FBC-68B52371E11A}"/>
              </a:ext>
            </a:extLst>
          </p:cNvPr>
          <p:cNvPicPr>
            <a:picLocks noChangeAspect="1"/>
          </p:cNvPicPr>
          <p:nvPr/>
        </p:nvPicPr>
        <p:blipFill rotWithShape="1">
          <a:blip r:embed="rId6">
            <a:extLst>
              <a:ext uri="{28A0092B-C50C-407E-A947-70E740481C1C}">
                <a14:useLocalDpi xmlns:a14="http://schemas.microsoft.com/office/drawing/2010/main" val="0"/>
              </a:ext>
            </a:extLst>
          </a:blip>
          <a:srcRect t="25842" b="17326"/>
          <a:stretch/>
        </p:blipFill>
        <p:spPr>
          <a:xfrm>
            <a:off x="-703180" y="-34611"/>
            <a:ext cx="13426910" cy="7630749"/>
          </a:xfrm>
          <a:prstGeom prst="rect">
            <a:avLst/>
          </a:prstGeom>
          <a:effectLst>
            <a:outerShdw blurRad="50800" dist="38100" dir="2700000" algn="tl" rotWithShape="0">
              <a:prstClr val="black">
                <a:alpha val="40000"/>
              </a:prstClr>
            </a:outerShdw>
          </a:effectLst>
        </p:spPr>
      </p:pic>
      <p:pic>
        <p:nvPicPr>
          <p:cNvPr id="12" name="图片 11">
            <a:extLst>
              <a:ext uri="{FF2B5EF4-FFF2-40B4-BE49-F238E27FC236}">
                <a16:creationId xmlns:a16="http://schemas.microsoft.com/office/drawing/2014/main" id="{DB562463-4CD5-436E-9147-699896B604A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82409" y="3462114"/>
            <a:ext cx="1884001" cy="3296252"/>
          </a:xfrm>
          <a:prstGeom prst="rect">
            <a:avLst/>
          </a:prstGeom>
        </p:spPr>
      </p:pic>
      <p:pic>
        <p:nvPicPr>
          <p:cNvPr id="19" name="图片 18">
            <a:extLst>
              <a:ext uri="{FF2B5EF4-FFF2-40B4-BE49-F238E27FC236}">
                <a16:creationId xmlns:a16="http://schemas.microsoft.com/office/drawing/2014/main" id="{721E1F7D-4DBD-4357-88CD-AA2266D9B75D}"/>
              </a:ext>
            </a:extLst>
          </p:cNvPr>
          <p:cNvPicPr>
            <a:picLocks noChangeAspect="1"/>
          </p:cNvPicPr>
          <p:nvPr/>
        </p:nvPicPr>
        <p:blipFill rotWithShape="1">
          <a:blip r:embed="rId8">
            <a:extLst>
              <a:ext uri="{28A0092B-C50C-407E-A947-70E740481C1C}">
                <a14:useLocalDpi xmlns:a14="http://schemas.microsoft.com/office/drawing/2010/main" val="0"/>
              </a:ext>
            </a:extLst>
          </a:blip>
          <a:srcRect t="72254" r="76945"/>
          <a:stretch/>
        </p:blipFill>
        <p:spPr>
          <a:xfrm>
            <a:off x="7703020" y="4158812"/>
            <a:ext cx="1713548" cy="1902856"/>
          </a:xfrm>
          <a:prstGeom prst="rect">
            <a:avLst/>
          </a:prstGeom>
        </p:spPr>
      </p:pic>
      <p:pic>
        <p:nvPicPr>
          <p:cNvPr id="20" name="图片 19">
            <a:extLst>
              <a:ext uri="{FF2B5EF4-FFF2-40B4-BE49-F238E27FC236}">
                <a16:creationId xmlns:a16="http://schemas.microsoft.com/office/drawing/2014/main" id="{E6031E8B-84F3-4BB2-BFF6-62B4A4B38A8F}"/>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74731" t="-545" r="-2689" b="64569"/>
          <a:stretch/>
        </p:blipFill>
        <p:spPr>
          <a:xfrm flipH="1">
            <a:off x="8282014" y="112925"/>
            <a:ext cx="1463717" cy="1737944"/>
          </a:xfrm>
          <a:prstGeom prst="rect">
            <a:avLst/>
          </a:prstGeom>
        </p:spPr>
      </p:pic>
      <p:pic>
        <p:nvPicPr>
          <p:cNvPr id="6" name="Picture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520452" y="-174311"/>
            <a:ext cx="1716150" cy="1716150"/>
          </a:xfrm>
          <a:prstGeom prst="rect">
            <a:avLst/>
          </a:prstGeom>
        </p:spPr>
      </p:pic>
      <p:pic>
        <p:nvPicPr>
          <p:cNvPr id="8" name="图片 4" descr="13">
            <a:extLst>
              <a:ext uri="{FF2B5EF4-FFF2-40B4-BE49-F238E27FC236}">
                <a16:creationId xmlns:a16="http://schemas.microsoft.com/office/drawing/2014/main" id="{6F006D0D-9C3D-7E29-F18A-93AB885EB367}"/>
              </a:ext>
            </a:extLst>
          </p:cNvPr>
          <p:cNvPicPr>
            <a:picLocks noChangeAspect="1"/>
          </p:cNvPicPr>
          <p:nvPr/>
        </p:nvPicPr>
        <p:blipFill>
          <a:blip r:embed="rId11"/>
          <a:stretch>
            <a:fillRect/>
          </a:stretch>
        </p:blipFill>
        <p:spPr>
          <a:xfrm>
            <a:off x="-85725" y="1258132"/>
            <a:ext cx="12192000" cy="5801360"/>
          </a:xfrm>
          <a:prstGeom prst="rect">
            <a:avLst/>
          </a:prstGeom>
        </p:spPr>
      </p:pic>
      <p:sp>
        <p:nvSpPr>
          <p:cNvPr id="4" name="Rectangle 3"/>
          <p:cNvSpPr/>
          <p:nvPr/>
        </p:nvSpPr>
        <p:spPr>
          <a:xfrm>
            <a:off x="513172" y="453289"/>
            <a:ext cx="11323109" cy="55399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endPar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pic>
        <p:nvPicPr>
          <p:cNvPr id="15" name="图片 9" descr="13">
            <a:extLst>
              <a:ext uri="{FF2B5EF4-FFF2-40B4-BE49-F238E27FC236}">
                <a16:creationId xmlns:a16="http://schemas.microsoft.com/office/drawing/2014/main" id="{0F74627C-81C5-FD43-AE0D-3342F1790E6A}"/>
              </a:ext>
            </a:extLst>
          </p:cNvPr>
          <p:cNvPicPr>
            <a:picLocks noChangeAspect="1"/>
          </p:cNvPicPr>
          <p:nvPr/>
        </p:nvPicPr>
        <p:blipFill>
          <a:blip r:embed="rId11"/>
          <a:stretch>
            <a:fillRect/>
          </a:stretch>
        </p:blipFill>
        <p:spPr>
          <a:xfrm>
            <a:off x="0" y="2414905"/>
            <a:ext cx="12192000" cy="4443095"/>
          </a:xfrm>
          <a:prstGeom prst="rect">
            <a:avLst/>
          </a:prstGeom>
        </p:spPr>
      </p:pic>
      <p:pic>
        <p:nvPicPr>
          <p:cNvPr id="16" name="图片 1" descr="12">
            <a:extLst>
              <a:ext uri="{FF2B5EF4-FFF2-40B4-BE49-F238E27FC236}">
                <a16:creationId xmlns:a16="http://schemas.microsoft.com/office/drawing/2014/main" id="{5FDB78AA-3BFF-BE03-DB9C-D77E5404D1CC}"/>
              </a:ext>
            </a:extLst>
          </p:cNvPr>
          <p:cNvPicPr>
            <a:picLocks noChangeAspect="1"/>
          </p:cNvPicPr>
          <p:nvPr/>
        </p:nvPicPr>
        <p:blipFill>
          <a:blip r:embed="rId12"/>
          <a:stretch>
            <a:fillRect/>
          </a:stretch>
        </p:blipFill>
        <p:spPr>
          <a:xfrm>
            <a:off x="31750" y="40641"/>
            <a:ext cx="12074525" cy="5746115"/>
          </a:xfrm>
          <a:prstGeom prst="rect">
            <a:avLst/>
          </a:prstGeom>
        </p:spPr>
      </p:pic>
      <p:pic>
        <p:nvPicPr>
          <p:cNvPr id="17" name="Picture 16">
            <a:extLst>
              <a:ext uri="{FF2B5EF4-FFF2-40B4-BE49-F238E27FC236}">
                <a16:creationId xmlns:a16="http://schemas.microsoft.com/office/drawing/2014/main" id="{D8489974-9DBC-4130-337F-E7788BBB891D}"/>
              </a:ext>
            </a:extLst>
          </p:cNvPr>
          <p:cNvPicPr>
            <a:picLocks noChangeAspect="1"/>
          </p:cNvPicPr>
          <p:nvPr/>
        </p:nvPicPr>
        <p:blipFill>
          <a:blip r:embed="rId13"/>
          <a:stretch>
            <a:fillRect/>
          </a:stretch>
        </p:blipFill>
        <p:spPr>
          <a:xfrm>
            <a:off x="85725" y="-63064"/>
            <a:ext cx="10522608" cy="1396105"/>
          </a:xfrm>
          <a:prstGeom prst="rect">
            <a:avLst/>
          </a:prstGeom>
        </p:spPr>
      </p:pic>
      <p:pic>
        <p:nvPicPr>
          <p:cNvPr id="21" name="Picture 20">
            <a:extLst>
              <a:ext uri="{FF2B5EF4-FFF2-40B4-BE49-F238E27FC236}">
                <a16:creationId xmlns:a16="http://schemas.microsoft.com/office/drawing/2014/main" id="{657BAC0F-625F-2E9A-5474-F8A2E60D9D9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016959" y="1717041"/>
            <a:ext cx="5175041" cy="5212080"/>
          </a:xfrm>
          <a:prstGeom prst="rect">
            <a:avLst/>
          </a:prstGeom>
        </p:spPr>
      </p:pic>
      <p:sp>
        <p:nvSpPr>
          <p:cNvPr id="22" name="TextBox 17">
            <a:extLst>
              <a:ext uri="{FF2B5EF4-FFF2-40B4-BE49-F238E27FC236}">
                <a16:creationId xmlns:a16="http://schemas.microsoft.com/office/drawing/2014/main" id="{7C5F055C-1BD1-B21B-0E9D-4D44D1C1F5BD}"/>
              </a:ext>
            </a:extLst>
          </p:cNvPr>
          <p:cNvSpPr txBox="1"/>
          <p:nvPr/>
        </p:nvSpPr>
        <p:spPr>
          <a:xfrm>
            <a:off x="326746" y="1354773"/>
            <a:ext cx="6805574" cy="4431983"/>
          </a:xfrm>
          <a:prstGeom prst="rect">
            <a:avLst/>
          </a:prstGeom>
          <a:solidFill>
            <a:schemeClr val="bg1"/>
          </a:solidFill>
          <a:ln w="38100">
            <a:solidFill>
              <a:schemeClr val="tx1"/>
            </a:solidFill>
            <a:prstDash val="lgDash"/>
          </a:ln>
        </p:spPr>
        <p:txBody>
          <a:bodyPr wrap="square" lIns="0" tIns="0" rIns="0" bIns="0" rtlCol="0" anchor="t">
            <a:spAutoFit/>
          </a:bodyPr>
          <a:lstStyle/>
          <a:p>
            <a:pPr algn="ctr">
              <a:spcBef>
                <a:spcPct val="0"/>
              </a:spcBef>
            </a:pPr>
            <a:endParaRPr lang="en-US" sz="3200" dirty="0">
              <a:solidFill>
                <a:srgbClr val="002060"/>
              </a:solidFill>
              <a:latin typeface="Cambria" panose="02040503050406030204" pitchFamily="18" charset="0"/>
              <a:ea typeface="Cambria" panose="02040503050406030204" pitchFamily="18" charset="0"/>
            </a:endParaRPr>
          </a:p>
          <a:p>
            <a:pPr algn="ctr">
              <a:spcBef>
                <a:spcPct val="0"/>
              </a:spcBef>
            </a:pPr>
            <a:endParaRPr lang="en-US" sz="3200" dirty="0">
              <a:solidFill>
                <a:srgbClr val="002060"/>
              </a:solidFill>
              <a:latin typeface="Cambria" panose="02040503050406030204" pitchFamily="18" charset="0"/>
              <a:ea typeface="Cambria" panose="02040503050406030204" pitchFamily="18" charset="0"/>
            </a:endParaRPr>
          </a:p>
          <a:p>
            <a:pPr algn="ctr">
              <a:spcBef>
                <a:spcPct val="0"/>
              </a:spcBef>
            </a:pPr>
            <a:endParaRPr lang="en-US" sz="3200" dirty="0">
              <a:solidFill>
                <a:srgbClr val="002060"/>
              </a:solidFill>
              <a:latin typeface="Cambria" panose="02040503050406030204" pitchFamily="18" charset="0"/>
              <a:ea typeface="Cambria" panose="02040503050406030204" pitchFamily="18" charset="0"/>
            </a:endParaRPr>
          </a:p>
          <a:p>
            <a:pPr algn="ctr">
              <a:spcBef>
                <a:spcPct val="0"/>
              </a:spcBef>
            </a:pPr>
            <a:endParaRPr lang="en-US" sz="3200" dirty="0">
              <a:solidFill>
                <a:srgbClr val="002060"/>
              </a:solidFill>
              <a:latin typeface="Cambria" panose="02040503050406030204" pitchFamily="18" charset="0"/>
              <a:ea typeface="Cambria" panose="02040503050406030204" pitchFamily="18" charset="0"/>
            </a:endParaRPr>
          </a:p>
          <a:p>
            <a:pPr algn="ctr">
              <a:spcBef>
                <a:spcPct val="0"/>
              </a:spcBef>
            </a:pPr>
            <a:endParaRPr lang="en-US" sz="3200" dirty="0">
              <a:solidFill>
                <a:srgbClr val="002060"/>
              </a:solidFill>
              <a:latin typeface="Cambria" panose="02040503050406030204" pitchFamily="18" charset="0"/>
              <a:ea typeface="Cambria" panose="02040503050406030204" pitchFamily="18" charset="0"/>
            </a:endParaRPr>
          </a:p>
          <a:p>
            <a:pPr algn="ctr">
              <a:spcBef>
                <a:spcPct val="0"/>
              </a:spcBef>
            </a:pPr>
            <a:endParaRPr lang="en-US" sz="3200" dirty="0">
              <a:solidFill>
                <a:srgbClr val="002060"/>
              </a:solidFill>
              <a:latin typeface="Cambria" panose="02040503050406030204" pitchFamily="18" charset="0"/>
              <a:ea typeface="Cambria" panose="02040503050406030204" pitchFamily="18" charset="0"/>
            </a:endParaRPr>
          </a:p>
          <a:p>
            <a:pPr algn="ctr">
              <a:spcBef>
                <a:spcPct val="0"/>
              </a:spcBef>
            </a:pPr>
            <a:endParaRPr lang="en-US" sz="3200" dirty="0">
              <a:solidFill>
                <a:srgbClr val="002060"/>
              </a:solidFill>
              <a:latin typeface="Cambria" panose="02040503050406030204" pitchFamily="18" charset="0"/>
              <a:ea typeface="Cambria" panose="02040503050406030204" pitchFamily="18" charset="0"/>
            </a:endParaRPr>
          </a:p>
          <a:p>
            <a:pPr algn="ctr">
              <a:spcBef>
                <a:spcPct val="0"/>
              </a:spcBef>
            </a:pPr>
            <a:endParaRPr lang="en-US" sz="3200" dirty="0">
              <a:solidFill>
                <a:srgbClr val="002060"/>
              </a:solidFill>
              <a:latin typeface="Cambria" panose="02040503050406030204" pitchFamily="18" charset="0"/>
              <a:ea typeface="Cambria" panose="02040503050406030204" pitchFamily="18" charset="0"/>
            </a:endParaRPr>
          </a:p>
          <a:p>
            <a:pPr algn="ctr">
              <a:spcBef>
                <a:spcPct val="0"/>
              </a:spcBef>
            </a:pPr>
            <a:endParaRPr lang="en-US" sz="3200" dirty="0">
              <a:solidFill>
                <a:srgbClr val="002060"/>
              </a:solidFill>
              <a:latin typeface="Cambria" panose="02040503050406030204" pitchFamily="18" charset="0"/>
              <a:ea typeface="Cambria" panose="02040503050406030204" pitchFamily="18" charset="0"/>
            </a:endParaRPr>
          </a:p>
        </p:txBody>
      </p:sp>
      <p:sp>
        <p:nvSpPr>
          <p:cNvPr id="23" name="Rectangle 22">
            <a:extLst>
              <a:ext uri="{FF2B5EF4-FFF2-40B4-BE49-F238E27FC236}">
                <a16:creationId xmlns:a16="http://schemas.microsoft.com/office/drawing/2014/main" id="{F80F44BF-A0D5-9878-3B66-65F6221413C3}"/>
              </a:ext>
            </a:extLst>
          </p:cNvPr>
          <p:cNvSpPr/>
          <p:nvPr/>
        </p:nvSpPr>
        <p:spPr>
          <a:xfrm>
            <a:off x="460602" y="1554829"/>
            <a:ext cx="6537862" cy="4247317"/>
          </a:xfrm>
          <a:prstGeom prst="rect">
            <a:avLst/>
          </a:prstGeom>
        </p:spPr>
        <p:txBody>
          <a:bodyPr wrap="square">
            <a:spAutoFit/>
          </a:bodyPr>
          <a:lstStyle/>
          <a:p>
            <a:pPr algn="ctr">
              <a:spcBef>
                <a:spcPct val="0"/>
              </a:spcBef>
            </a:pPr>
            <a:r>
              <a:rPr lang="en-US" sz="4500" b="1" i="1" dirty="0" err="1">
                <a:solidFill>
                  <a:srgbClr val="C00000"/>
                </a:solidFill>
                <a:latin typeface="Cambria" panose="02040503050406030204" pitchFamily="18" charset="0"/>
                <a:ea typeface="Cambria" panose="02040503050406030204" pitchFamily="18" charset="0"/>
              </a:rPr>
              <a:t>Yêu</a:t>
            </a:r>
            <a:r>
              <a:rPr lang="en-US" sz="4500" b="1" i="1" dirty="0">
                <a:solidFill>
                  <a:srgbClr val="C00000"/>
                </a:solidFill>
                <a:latin typeface="Cambria" panose="02040503050406030204" pitchFamily="18" charset="0"/>
                <a:ea typeface="Cambria" panose="02040503050406030204" pitchFamily="18" charset="0"/>
              </a:rPr>
              <a:t> </a:t>
            </a:r>
            <a:r>
              <a:rPr lang="en-US" sz="4500" b="1" i="1" dirty="0" err="1">
                <a:solidFill>
                  <a:srgbClr val="C00000"/>
                </a:solidFill>
                <a:latin typeface="Cambria" panose="02040503050406030204" pitchFamily="18" charset="0"/>
                <a:ea typeface="Cambria" panose="02040503050406030204" pitchFamily="18" charset="0"/>
              </a:rPr>
              <a:t>cầu</a:t>
            </a:r>
            <a:r>
              <a:rPr lang="en-US" sz="4500" b="1" i="1" dirty="0">
                <a:solidFill>
                  <a:srgbClr val="C00000"/>
                </a:solidFill>
                <a:latin typeface="Cambria" panose="02040503050406030204" pitchFamily="18" charset="0"/>
                <a:ea typeface="Cambria" panose="02040503050406030204" pitchFamily="18" charset="0"/>
              </a:rPr>
              <a:t>: </a:t>
            </a:r>
          </a:p>
          <a:p>
            <a:pPr algn="just">
              <a:spcBef>
                <a:spcPct val="0"/>
              </a:spcBef>
            </a:pPr>
            <a:r>
              <a:rPr lang="en-US" sz="4500" b="1" dirty="0">
                <a:solidFill>
                  <a:srgbClr val="002060"/>
                </a:solidFill>
                <a:latin typeface="Cambria" panose="02040503050406030204" pitchFamily="18" charset="0"/>
                <a:ea typeface="Cambria" panose="02040503050406030204" pitchFamily="18" charset="0"/>
              </a:rPr>
              <a:t>+ </a:t>
            </a:r>
            <a:r>
              <a:rPr lang="en-US" sz="4500" b="1" dirty="0" err="1">
                <a:solidFill>
                  <a:srgbClr val="002060"/>
                </a:solidFill>
                <a:latin typeface="Cambria" panose="02040503050406030204" pitchFamily="18" charset="0"/>
                <a:ea typeface="Cambria" panose="02040503050406030204" pitchFamily="18" charset="0"/>
              </a:rPr>
              <a:t>Đảm</a:t>
            </a:r>
            <a:r>
              <a:rPr lang="en-US" sz="4500" b="1" dirty="0">
                <a:solidFill>
                  <a:srgbClr val="002060"/>
                </a:solidFill>
                <a:latin typeface="Cambria" panose="02040503050406030204" pitchFamily="18" charset="0"/>
                <a:ea typeface="Cambria" panose="02040503050406030204" pitchFamily="18" charset="0"/>
              </a:rPr>
              <a:t> </a:t>
            </a:r>
            <a:r>
              <a:rPr lang="en-US" sz="4500" b="1" dirty="0" err="1">
                <a:solidFill>
                  <a:srgbClr val="002060"/>
                </a:solidFill>
                <a:latin typeface="Cambria" panose="02040503050406030204" pitchFamily="18" charset="0"/>
                <a:ea typeface="Cambria" panose="02040503050406030204" pitchFamily="18" charset="0"/>
              </a:rPr>
              <a:t>bảo</a:t>
            </a:r>
            <a:r>
              <a:rPr lang="en-US" sz="4500" b="1" dirty="0">
                <a:solidFill>
                  <a:srgbClr val="002060"/>
                </a:solidFill>
                <a:latin typeface="Cambria" panose="02040503050406030204" pitchFamily="18" charset="0"/>
                <a:ea typeface="Cambria" panose="02040503050406030204" pitchFamily="18" charset="0"/>
              </a:rPr>
              <a:t> </a:t>
            </a:r>
            <a:r>
              <a:rPr lang="en-US" sz="4500" b="1" dirty="0" err="1">
                <a:solidFill>
                  <a:srgbClr val="002060"/>
                </a:solidFill>
                <a:latin typeface="Cambria" panose="02040503050406030204" pitchFamily="18" charset="0"/>
                <a:ea typeface="Cambria" panose="02040503050406030204" pitchFamily="18" charset="0"/>
              </a:rPr>
              <a:t>bài</a:t>
            </a:r>
            <a:r>
              <a:rPr lang="en-US" sz="4500" b="1" dirty="0">
                <a:solidFill>
                  <a:srgbClr val="002060"/>
                </a:solidFill>
                <a:latin typeface="Cambria" panose="02040503050406030204" pitchFamily="18" charset="0"/>
                <a:ea typeface="Cambria" panose="02040503050406030204" pitchFamily="18" charset="0"/>
              </a:rPr>
              <a:t> </a:t>
            </a:r>
            <a:r>
              <a:rPr lang="en-US" sz="4500" b="1" dirty="0" err="1">
                <a:solidFill>
                  <a:srgbClr val="002060"/>
                </a:solidFill>
                <a:latin typeface="Cambria" panose="02040503050406030204" pitchFamily="18" charset="0"/>
                <a:ea typeface="Cambria" panose="02040503050406030204" pitchFamily="18" charset="0"/>
              </a:rPr>
              <a:t>văn</a:t>
            </a:r>
            <a:r>
              <a:rPr lang="en-US" sz="4500" b="1" dirty="0">
                <a:solidFill>
                  <a:srgbClr val="002060"/>
                </a:solidFill>
                <a:latin typeface="Cambria" panose="02040503050406030204" pitchFamily="18" charset="0"/>
                <a:ea typeface="Cambria" panose="02040503050406030204" pitchFamily="18" charset="0"/>
              </a:rPr>
              <a:t> </a:t>
            </a:r>
            <a:r>
              <a:rPr lang="en-US" sz="4500" b="1" dirty="0" err="1">
                <a:solidFill>
                  <a:srgbClr val="002060"/>
                </a:solidFill>
                <a:latin typeface="Cambria" panose="02040503050406030204" pitchFamily="18" charset="0"/>
                <a:ea typeface="Cambria" panose="02040503050406030204" pitchFamily="18" charset="0"/>
              </a:rPr>
              <a:t>có</a:t>
            </a:r>
            <a:r>
              <a:rPr lang="en-US" sz="4500" b="1" dirty="0">
                <a:solidFill>
                  <a:srgbClr val="002060"/>
                </a:solidFill>
                <a:latin typeface="Cambria" panose="02040503050406030204" pitchFamily="18" charset="0"/>
                <a:ea typeface="Cambria" panose="02040503050406030204" pitchFamily="18" charset="0"/>
              </a:rPr>
              <a:t> </a:t>
            </a:r>
            <a:r>
              <a:rPr lang="en-US" sz="4500" b="1" dirty="0" err="1">
                <a:solidFill>
                  <a:srgbClr val="002060"/>
                </a:solidFill>
                <a:latin typeface="Cambria" panose="02040503050406030204" pitchFamily="18" charset="0"/>
                <a:ea typeface="Cambria" panose="02040503050406030204" pitchFamily="18" charset="0"/>
              </a:rPr>
              <a:t>đủ</a:t>
            </a:r>
            <a:r>
              <a:rPr lang="en-US" sz="4500" b="1" dirty="0">
                <a:solidFill>
                  <a:srgbClr val="002060"/>
                </a:solidFill>
                <a:latin typeface="Cambria" panose="02040503050406030204" pitchFamily="18" charset="0"/>
                <a:ea typeface="Cambria" panose="02040503050406030204" pitchFamily="18" charset="0"/>
              </a:rPr>
              <a:t> 3 </a:t>
            </a:r>
            <a:r>
              <a:rPr lang="en-US" sz="4500" b="1" dirty="0" err="1">
                <a:solidFill>
                  <a:srgbClr val="002060"/>
                </a:solidFill>
                <a:latin typeface="Cambria" panose="02040503050406030204" pitchFamily="18" charset="0"/>
                <a:ea typeface="Cambria" panose="02040503050406030204" pitchFamily="18" charset="0"/>
              </a:rPr>
              <a:t>phần</a:t>
            </a:r>
            <a:r>
              <a:rPr lang="en-US" sz="4500" b="1" dirty="0">
                <a:solidFill>
                  <a:srgbClr val="002060"/>
                </a:solidFill>
                <a:latin typeface="Cambria" panose="02040503050406030204" pitchFamily="18" charset="0"/>
                <a:ea typeface="Cambria" panose="02040503050406030204" pitchFamily="18" charset="0"/>
              </a:rPr>
              <a:t>: </a:t>
            </a:r>
            <a:r>
              <a:rPr lang="en-US" sz="4500" b="1" dirty="0" err="1">
                <a:solidFill>
                  <a:srgbClr val="002060"/>
                </a:solidFill>
                <a:latin typeface="Cambria" panose="02040503050406030204" pitchFamily="18" charset="0"/>
                <a:ea typeface="Cambria" panose="02040503050406030204" pitchFamily="18" charset="0"/>
              </a:rPr>
              <a:t>Mở</a:t>
            </a:r>
            <a:r>
              <a:rPr lang="en-US" sz="4500" b="1" dirty="0">
                <a:solidFill>
                  <a:srgbClr val="002060"/>
                </a:solidFill>
                <a:latin typeface="Cambria" panose="02040503050406030204" pitchFamily="18" charset="0"/>
                <a:ea typeface="Cambria" panose="02040503050406030204" pitchFamily="18" charset="0"/>
              </a:rPr>
              <a:t> </a:t>
            </a:r>
            <a:r>
              <a:rPr lang="en-US" sz="4500" b="1" dirty="0" err="1">
                <a:solidFill>
                  <a:srgbClr val="002060"/>
                </a:solidFill>
                <a:latin typeface="Cambria" panose="02040503050406030204" pitchFamily="18" charset="0"/>
                <a:ea typeface="Cambria" panose="02040503050406030204" pitchFamily="18" charset="0"/>
              </a:rPr>
              <a:t>bài</a:t>
            </a:r>
            <a:r>
              <a:rPr lang="en-US" sz="4500" b="1" dirty="0">
                <a:solidFill>
                  <a:srgbClr val="002060"/>
                </a:solidFill>
                <a:latin typeface="Cambria" panose="02040503050406030204" pitchFamily="18" charset="0"/>
                <a:ea typeface="Cambria" panose="02040503050406030204" pitchFamily="18" charset="0"/>
              </a:rPr>
              <a:t>, </a:t>
            </a:r>
            <a:r>
              <a:rPr lang="en-US" sz="4500" b="1" dirty="0" err="1">
                <a:solidFill>
                  <a:srgbClr val="002060"/>
                </a:solidFill>
                <a:latin typeface="Cambria" panose="02040503050406030204" pitchFamily="18" charset="0"/>
                <a:ea typeface="Cambria" panose="02040503050406030204" pitchFamily="18" charset="0"/>
              </a:rPr>
              <a:t>thân</a:t>
            </a:r>
            <a:r>
              <a:rPr lang="en-US" sz="4500" b="1" dirty="0">
                <a:solidFill>
                  <a:srgbClr val="002060"/>
                </a:solidFill>
                <a:latin typeface="Cambria" panose="02040503050406030204" pitchFamily="18" charset="0"/>
                <a:ea typeface="Cambria" panose="02040503050406030204" pitchFamily="18" charset="0"/>
              </a:rPr>
              <a:t> </a:t>
            </a:r>
            <a:r>
              <a:rPr lang="en-US" sz="4500" b="1" dirty="0" err="1">
                <a:solidFill>
                  <a:srgbClr val="002060"/>
                </a:solidFill>
                <a:latin typeface="Cambria" panose="02040503050406030204" pitchFamily="18" charset="0"/>
                <a:ea typeface="Cambria" panose="02040503050406030204" pitchFamily="18" charset="0"/>
              </a:rPr>
              <a:t>bài</a:t>
            </a:r>
            <a:r>
              <a:rPr lang="en-US" sz="4500" b="1" dirty="0">
                <a:solidFill>
                  <a:srgbClr val="002060"/>
                </a:solidFill>
                <a:latin typeface="Cambria" panose="02040503050406030204" pitchFamily="18" charset="0"/>
                <a:ea typeface="Cambria" panose="02040503050406030204" pitchFamily="18" charset="0"/>
              </a:rPr>
              <a:t>, </a:t>
            </a:r>
            <a:r>
              <a:rPr lang="en-US" sz="4500" b="1" dirty="0" err="1">
                <a:solidFill>
                  <a:srgbClr val="002060"/>
                </a:solidFill>
                <a:latin typeface="Cambria" panose="02040503050406030204" pitchFamily="18" charset="0"/>
                <a:ea typeface="Cambria" panose="02040503050406030204" pitchFamily="18" charset="0"/>
              </a:rPr>
              <a:t>kết</a:t>
            </a:r>
            <a:r>
              <a:rPr lang="en-US" sz="4500" b="1" dirty="0">
                <a:solidFill>
                  <a:srgbClr val="002060"/>
                </a:solidFill>
                <a:latin typeface="Cambria" panose="02040503050406030204" pitchFamily="18" charset="0"/>
                <a:ea typeface="Cambria" panose="02040503050406030204" pitchFamily="18" charset="0"/>
              </a:rPr>
              <a:t> </a:t>
            </a:r>
            <a:r>
              <a:rPr lang="en-US" sz="4500" b="1" dirty="0" err="1">
                <a:solidFill>
                  <a:srgbClr val="002060"/>
                </a:solidFill>
                <a:latin typeface="Cambria" panose="02040503050406030204" pitchFamily="18" charset="0"/>
                <a:ea typeface="Cambria" panose="02040503050406030204" pitchFamily="18" charset="0"/>
              </a:rPr>
              <a:t>bài</a:t>
            </a:r>
            <a:r>
              <a:rPr lang="en-US" sz="4500" b="1" dirty="0">
                <a:solidFill>
                  <a:srgbClr val="002060"/>
                </a:solidFill>
                <a:latin typeface="Cambria" panose="02040503050406030204" pitchFamily="18" charset="0"/>
                <a:ea typeface="Cambria" panose="02040503050406030204" pitchFamily="18" charset="0"/>
              </a:rPr>
              <a:t>.</a:t>
            </a:r>
          </a:p>
          <a:p>
            <a:pPr algn="just">
              <a:spcBef>
                <a:spcPct val="0"/>
              </a:spcBef>
            </a:pPr>
            <a:r>
              <a:rPr lang="en-US" sz="4500" b="1" dirty="0">
                <a:solidFill>
                  <a:srgbClr val="002060"/>
                </a:solidFill>
                <a:latin typeface="Cambria" panose="02040503050406030204" pitchFamily="18" charset="0"/>
                <a:ea typeface="Cambria" panose="02040503050406030204" pitchFamily="18" charset="0"/>
              </a:rPr>
              <a:t>+ </a:t>
            </a:r>
            <a:r>
              <a:rPr lang="en-US" sz="4500" b="1" dirty="0" err="1">
                <a:solidFill>
                  <a:srgbClr val="002060"/>
                </a:solidFill>
                <a:latin typeface="Cambria" panose="02040503050406030204" pitchFamily="18" charset="0"/>
                <a:ea typeface="Cambria" panose="02040503050406030204" pitchFamily="18" charset="0"/>
              </a:rPr>
              <a:t>Sự</a:t>
            </a:r>
            <a:r>
              <a:rPr lang="en-US" sz="4500" b="1" dirty="0">
                <a:solidFill>
                  <a:srgbClr val="002060"/>
                </a:solidFill>
                <a:latin typeface="Cambria" panose="02040503050406030204" pitchFamily="18" charset="0"/>
                <a:ea typeface="Cambria" panose="02040503050406030204" pitchFamily="18" charset="0"/>
              </a:rPr>
              <a:t> </a:t>
            </a:r>
            <a:r>
              <a:rPr lang="en-US" sz="4500" b="1" dirty="0" err="1">
                <a:solidFill>
                  <a:srgbClr val="002060"/>
                </a:solidFill>
                <a:latin typeface="Cambria" panose="02040503050406030204" pitchFamily="18" charset="0"/>
                <a:ea typeface="Cambria" panose="02040503050406030204" pitchFamily="18" charset="0"/>
              </a:rPr>
              <a:t>việc</a:t>
            </a:r>
            <a:r>
              <a:rPr lang="en-US" sz="4500" b="1" dirty="0">
                <a:solidFill>
                  <a:srgbClr val="002060"/>
                </a:solidFill>
                <a:latin typeface="Cambria" panose="02040503050406030204" pitchFamily="18" charset="0"/>
                <a:ea typeface="Cambria" panose="02040503050406030204" pitchFamily="18" charset="0"/>
              </a:rPr>
              <a:t> </a:t>
            </a:r>
            <a:r>
              <a:rPr lang="en-US" sz="4500" b="1" dirty="0" err="1">
                <a:solidFill>
                  <a:srgbClr val="002060"/>
                </a:solidFill>
                <a:latin typeface="Cambria" panose="02040503050406030204" pitchFamily="18" charset="0"/>
                <a:ea typeface="Cambria" panose="02040503050406030204" pitchFamily="18" charset="0"/>
              </a:rPr>
              <a:t>cần</a:t>
            </a:r>
            <a:r>
              <a:rPr lang="en-US" sz="4500" b="1" dirty="0">
                <a:solidFill>
                  <a:srgbClr val="002060"/>
                </a:solidFill>
                <a:latin typeface="Cambria" panose="02040503050406030204" pitchFamily="18" charset="0"/>
                <a:ea typeface="Cambria" panose="02040503050406030204" pitchFamily="18" charset="0"/>
              </a:rPr>
              <a:t> </a:t>
            </a:r>
            <a:r>
              <a:rPr lang="en-US" sz="4500" b="1" dirty="0" err="1">
                <a:solidFill>
                  <a:srgbClr val="002060"/>
                </a:solidFill>
                <a:latin typeface="Cambria" panose="02040503050406030204" pitchFamily="18" charset="0"/>
                <a:ea typeface="Cambria" panose="02040503050406030204" pitchFamily="18" charset="0"/>
              </a:rPr>
              <a:t>thuật</a:t>
            </a:r>
            <a:r>
              <a:rPr lang="en-US" sz="4500" b="1" dirty="0">
                <a:solidFill>
                  <a:srgbClr val="002060"/>
                </a:solidFill>
                <a:latin typeface="Cambria" panose="02040503050406030204" pitchFamily="18" charset="0"/>
                <a:ea typeface="Cambria" panose="02040503050406030204" pitchFamily="18" charset="0"/>
              </a:rPr>
              <a:t> </a:t>
            </a:r>
            <a:r>
              <a:rPr lang="en-US" sz="4500" b="1" dirty="0" err="1">
                <a:solidFill>
                  <a:srgbClr val="002060"/>
                </a:solidFill>
                <a:latin typeface="Cambria" panose="02040503050406030204" pitchFamily="18" charset="0"/>
                <a:ea typeface="Cambria" panose="02040503050406030204" pitchFamily="18" charset="0"/>
              </a:rPr>
              <a:t>lại</a:t>
            </a:r>
            <a:r>
              <a:rPr lang="en-US" sz="4500" b="1" dirty="0">
                <a:solidFill>
                  <a:srgbClr val="002060"/>
                </a:solidFill>
                <a:latin typeface="Cambria" panose="02040503050406030204" pitchFamily="18" charset="0"/>
                <a:ea typeface="Cambria" panose="02040503050406030204" pitchFamily="18" charset="0"/>
              </a:rPr>
              <a:t> </a:t>
            </a:r>
            <a:r>
              <a:rPr lang="en-US" sz="4500" b="1" dirty="0" err="1">
                <a:solidFill>
                  <a:srgbClr val="002060"/>
                </a:solidFill>
                <a:latin typeface="Cambria" panose="02040503050406030204" pitchFamily="18" charset="0"/>
                <a:ea typeface="Cambria" panose="02040503050406030204" pitchFamily="18" charset="0"/>
              </a:rPr>
              <a:t>theo</a:t>
            </a:r>
            <a:r>
              <a:rPr lang="en-US" sz="4500" b="1" dirty="0">
                <a:solidFill>
                  <a:srgbClr val="002060"/>
                </a:solidFill>
                <a:latin typeface="Cambria" panose="02040503050406030204" pitchFamily="18" charset="0"/>
                <a:ea typeface="Cambria" panose="02040503050406030204" pitchFamily="18" charset="0"/>
              </a:rPr>
              <a:t> </a:t>
            </a:r>
            <a:r>
              <a:rPr lang="en-US" sz="4500" b="1" dirty="0" err="1">
                <a:solidFill>
                  <a:srgbClr val="002060"/>
                </a:solidFill>
                <a:latin typeface="Cambria" panose="02040503050406030204" pitchFamily="18" charset="0"/>
                <a:ea typeface="Cambria" panose="02040503050406030204" pitchFamily="18" charset="0"/>
              </a:rPr>
              <a:t>trình</a:t>
            </a:r>
            <a:r>
              <a:rPr lang="en-US" sz="4500" b="1" dirty="0">
                <a:solidFill>
                  <a:srgbClr val="002060"/>
                </a:solidFill>
                <a:latin typeface="Cambria" panose="02040503050406030204" pitchFamily="18" charset="0"/>
                <a:ea typeface="Cambria" panose="02040503050406030204" pitchFamily="18" charset="0"/>
              </a:rPr>
              <a:t> </a:t>
            </a:r>
            <a:r>
              <a:rPr lang="en-US" sz="4500" b="1" dirty="0" err="1">
                <a:solidFill>
                  <a:srgbClr val="002060"/>
                </a:solidFill>
                <a:latin typeface="Cambria" panose="02040503050406030204" pitchFamily="18" charset="0"/>
                <a:ea typeface="Cambria" panose="02040503050406030204" pitchFamily="18" charset="0"/>
              </a:rPr>
              <a:t>tự</a:t>
            </a:r>
            <a:r>
              <a:rPr lang="en-US" sz="4500" b="1" dirty="0">
                <a:solidFill>
                  <a:srgbClr val="002060"/>
                </a:solidFill>
                <a:latin typeface="Cambria" panose="02040503050406030204" pitchFamily="18" charset="0"/>
                <a:ea typeface="Cambria" panose="02040503050406030204" pitchFamily="18" charset="0"/>
              </a:rPr>
              <a:t> </a:t>
            </a:r>
            <a:r>
              <a:rPr lang="en-US" sz="4500" b="1" dirty="0" err="1">
                <a:solidFill>
                  <a:srgbClr val="002060"/>
                </a:solidFill>
                <a:latin typeface="Cambria" panose="02040503050406030204" pitchFamily="18" charset="0"/>
                <a:ea typeface="Cambria" panose="02040503050406030204" pitchFamily="18" charset="0"/>
              </a:rPr>
              <a:t>hợp</a:t>
            </a:r>
            <a:r>
              <a:rPr lang="en-US" sz="4500" b="1" dirty="0">
                <a:solidFill>
                  <a:srgbClr val="002060"/>
                </a:solidFill>
                <a:latin typeface="Cambria" panose="02040503050406030204" pitchFamily="18" charset="0"/>
                <a:ea typeface="Cambria" panose="02040503050406030204" pitchFamily="18" charset="0"/>
              </a:rPr>
              <a:t> </a:t>
            </a:r>
            <a:r>
              <a:rPr lang="en-US" sz="4500" b="1" dirty="0" err="1">
                <a:solidFill>
                  <a:srgbClr val="002060"/>
                </a:solidFill>
                <a:latin typeface="Cambria" panose="02040503050406030204" pitchFamily="18" charset="0"/>
                <a:ea typeface="Cambria" panose="02040503050406030204" pitchFamily="18" charset="0"/>
              </a:rPr>
              <a:t>lí</a:t>
            </a:r>
            <a:r>
              <a:rPr lang="en-US" sz="4500" b="1" dirty="0">
                <a:solidFill>
                  <a:srgbClr val="00206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59023468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2000" fill="hold"/>
                                        <p:tgtEl>
                                          <p:spTgt spid="20"/>
                                        </p:tgtEl>
                                        <p:attrNameLst>
                                          <p:attrName>ppt_x</p:attrName>
                                        </p:attrNameLst>
                                      </p:cBhvr>
                                      <p:tavLst>
                                        <p:tav tm="0">
                                          <p:val>
                                            <p:strVal val="0-#ppt_w/2"/>
                                          </p:val>
                                        </p:tav>
                                        <p:tav tm="100000">
                                          <p:val>
                                            <p:strVal val="#ppt_x"/>
                                          </p:val>
                                        </p:tav>
                                      </p:tavLst>
                                    </p:anim>
                                    <p:anim calcmode="lin" valueType="num">
                                      <p:cBhvr additive="base">
                                        <p:cTn id="8" dur="20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randombar(horizontal)">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randombar(horizontal)">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1000"/>
                                        <p:tgtEl>
                                          <p:spTgt spid="22"/>
                                        </p:tgtEl>
                                      </p:cBhvr>
                                    </p:animEffect>
                                    <p:anim calcmode="lin" valueType="num">
                                      <p:cBhvr>
                                        <p:cTn id="24" dur="1000" fill="hold"/>
                                        <p:tgtEl>
                                          <p:spTgt spid="22"/>
                                        </p:tgtEl>
                                        <p:attrNameLst>
                                          <p:attrName>ppt_x</p:attrName>
                                        </p:attrNameLst>
                                      </p:cBhvr>
                                      <p:tavLst>
                                        <p:tav tm="0">
                                          <p:val>
                                            <p:strVal val="#ppt_x"/>
                                          </p:val>
                                        </p:tav>
                                        <p:tav tm="100000">
                                          <p:val>
                                            <p:strVal val="#ppt_x"/>
                                          </p:val>
                                        </p:tav>
                                      </p:tavLst>
                                    </p:anim>
                                    <p:anim calcmode="lin" valueType="num">
                                      <p:cBhvr>
                                        <p:cTn id="25" dur="1000" fill="hold"/>
                                        <p:tgtEl>
                                          <p:spTgt spid="22"/>
                                        </p:tgtEl>
                                        <p:attrNameLst>
                                          <p:attrName>ppt_y</p:attrName>
                                        </p:attrNameLst>
                                      </p:cBhvr>
                                      <p:tavLst>
                                        <p:tav tm="0">
                                          <p:val>
                                            <p:strVal val="#ppt_y+.1"/>
                                          </p:val>
                                        </p:tav>
                                        <p:tav tm="100000">
                                          <p:val>
                                            <p:strVal val="#ppt_y"/>
                                          </p:val>
                                        </p:tav>
                                      </p:tavLst>
                                    </p:anim>
                                  </p:childTnLst>
                                </p:cTn>
                              </p:par>
                              <p:par>
                                <p:cTn id="26" presetID="14" presetClass="entr" presetSubtype="10" fill="hold" grpId="0"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randombar(horizontal)">
                                      <p:cBhvr>
                                        <p:cTn id="2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B88781B0-B38C-4F7A-8329-3F64BB52DE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1316" y="1004056"/>
            <a:ext cx="11768875" cy="2926474"/>
          </a:xfrm>
          <a:prstGeom prst="rect">
            <a:avLst/>
          </a:prstGeom>
        </p:spPr>
      </p:pic>
      <p:pic>
        <p:nvPicPr>
          <p:cNvPr id="10" name="图片 9">
            <a:extLst>
              <a:ext uri="{FF2B5EF4-FFF2-40B4-BE49-F238E27FC236}">
                <a16:creationId xmlns:a16="http://schemas.microsoft.com/office/drawing/2014/main" id="{D7AF7178-3506-45EC-B9B7-35A1F19348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450" y="1998404"/>
            <a:ext cx="12363450" cy="4859595"/>
          </a:xfrm>
          <a:prstGeom prst="rect">
            <a:avLst/>
          </a:prstGeom>
        </p:spPr>
      </p:pic>
      <p:pic>
        <p:nvPicPr>
          <p:cNvPr id="3" name="图片 2">
            <a:extLst>
              <a:ext uri="{FF2B5EF4-FFF2-40B4-BE49-F238E27FC236}">
                <a16:creationId xmlns:a16="http://schemas.microsoft.com/office/drawing/2014/main" id="{2765FAA7-F63C-4EAD-9FBC-68B52371E11A}"/>
              </a:ext>
            </a:extLst>
          </p:cNvPr>
          <p:cNvPicPr>
            <a:picLocks noChangeAspect="1"/>
          </p:cNvPicPr>
          <p:nvPr/>
        </p:nvPicPr>
        <p:blipFill rotWithShape="1">
          <a:blip r:embed="rId6">
            <a:extLst>
              <a:ext uri="{28A0092B-C50C-407E-A947-70E740481C1C}">
                <a14:useLocalDpi xmlns:a14="http://schemas.microsoft.com/office/drawing/2010/main" val="0"/>
              </a:ext>
            </a:extLst>
          </a:blip>
          <a:srcRect t="25842" b="17326"/>
          <a:stretch/>
        </p:blipFill>
        <p:spPr>
          <a:xfrm>
            <a:off x="-703180" y="-34611"/>
            <a:ext cx="13426910" cy="7630749"/>
          </a:xfrm>
          <a:prstGeom prst="rect">
            <a:avLst/>
          </a:prstGeom>
          <a:effectLst>
            <a:outerShdw blurRad="50800" dist="38100" dir="2700000" algn="tl" rotWithShape="0">
              <a:prstClr val="black">
                <a:alpha val="40000"/>
              </a:prstClr>
            </a:outerShdw>
          </a:effectLst>
        </p:spPr>
      </p:pic>
      <p:pic>
        <p:nvPicPr>
          <p:cNvPr id="12" name="图片 11">
            <a:extLst>
              <a:ext uri="{FF2B5EF4-FFF2-40B4-BE49-F238E27FC236}">
                <a16:creationId xmlns:a16="http://schemas.microsoft.com/office/drawing/2014/main" id="{DB562463-4CD5-436E-9147-699896B604A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82409" y="3462114"/>
            <a:ext cx="1884001" cy="3296252"/>
          </a:xfrm>
          <a:prstGeom prst="rect">
            <a:avLst/>
          </a:prstGeom>
        </p:spPr>
      </p:pic>
      <p:pic>
        <p:nvPicPr>
          <p:cNvPr id="19" name="图片 18">
            <a:extLst>
              <a:ext uri="{FF2B5EF4-FFF2-40B4-BE49-F238E27FC236}">
                <a16:creationId xmlns:a16="http://schemas.microsoft.com/office/drawing/2014/main" id="{721E1F7D-4DBD-4357-88CD-AA2266D9B75D}"/>
              </a:ext>
            </a:extLst>
          </p:cNvPr>
          <p:cNvPicPr>
            <a:picLocks noChangeAspect="1"/>
          </p:cNvPicPr>
          <p:nvPr/>
        </p:nvPicPr>
        <p:blipFill rotWithShape="1">
          <a:blip r:embed="rId8">
            <a:extLst>
              <a:ext uri="{28A0092B-C50C-407E-A947-70E740481C1C}">
                <a14:useLocalDpi xmlns:a14="http://schemas.microsoft.com/office/drawing/2010/main" val="0"/>
              </a:ext>
            </a:extLst>
          </a:blip>
          <a:srcRect t="72254" r="76945"/>
          <a:stretch/>
        </p:blipFill>
        <p:spPr>
          <a:xfrm>
            <a:off x="7703020" y="4158812"/>
            <a:ext cx="1713548" cy="1902856"/>
          </a:xfrm>
          <a:prstGeom prst="rect">
            <a:avLst/>
          </a:prstGeom>
        </p:spPr>
      </p:pic>
      <p:pic>
        <p:nvPicPr>
          <p:cNvPr id="20" name="图片 19">
            <a:extLst>
              <a:ext uri="{FF2B5EF4-FFF2-40B4-BE49-F238E27FC236}">
                <a16:creationId xmlns:a16="http://schemas.microsoft.com/office/drawing/2014/main" id="{E6031E8B-84F3-4BB2-BFF6-62B4A4B38A8F}"/>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74731" t="-545" r="-2689" b="64569"/>
          <a:stretch/>
        </p:blipFill>
        <p:spPr>
          <a:xfrm flipH="1">
            <a:off x="8282014" y="112925"/>
            <a:ext cx="1463717" cy="1737944"/>
          </a:xfrm>
          <a:prstGeom prst="rect">
            <a:avLst/>
          </a:prstGeom>
        </p:spPr>
      </p:pic>
      <p:pic>
        <p:nvPicPr>
          <p:cNvPr id="6" name="Picture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520452" y="-174311"/>
            <a:ext cx="1716150" cy="1716150"/>
          </a:xfrm>
          <a:prstGeom prst="rect">
            <a:avLst/>
          </a:prstGeom>
        </p:spPr>
      </p:pic>
      <p:pic>
        <p:nvPicPr>
          <p:cNvPr id="8" name="图片 4" descr="13">
            <a:extLst>
              <a:ext uri="{FF2B5EF4-FFF2-40B4-BE49-F238E27FC236}">
                <a16:creationId xmlns:a16="http://schemas.microsoft.com/office/drawing/2014/main" id="{6F006D0D-9C3D-7E29-F18A-93AB885EB367}"/>
              </a:ext>
            </a:extLst>
          </p:cNvPr>
          <p:cNvPicPr>
            <a:picLocks noChangeAspect="1"/>
          </p:cNvPicPr>
          <p:nvPr/>
        </p:nvPicPr>
        <p:blipFill>
          <a:blip r:embed="rId11"/>
          <a:stretch>
            <a:fillRect/>
          </a:stretch>
        </p:blipFill>
        <p:spPr>
          <a:xfrm>
            <a:off x="-85725" y="1258132"/>
            <a:ext cx="12192000" cy="5801360"/>
          </a:xfrm>
          <a:prstGeom prst="rect">
            <a:avLst/>
          </a:prstGeom>
        </p:spPr>
      </p:pic>
      <p:sp>
        <p:nvSpPr>
          <p:cNvPr id="4" name="Rectangle 3"/>
          <p:cNvSpPr/>
          <p:nvPr/>
        </p:nvSpPr>
        <p:spPr>
          <a:xfrm>
            <a:off x="513172" y="453289"/>
            <a:ext cx="11323109" cy="55399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endPar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2" name="矩形 10"/>
          <p:cNvSpPr/>
          <p:nvPr/>
        </p:nvSpPr>
        <p:spPr>
          <a:xfrm>
            <a:off x="273831" y="379556"/>
            <a:ext cx="11281410" cy="6445229"/>
          </a:xfrm>
          <a:prstGeom prst="rect">
            <a:avLst/>
          </a:prstGeom>
          <a:solidFill>
            <a:schemeClr val="bg1"/>
          </a:solidFill>
          <a:ln w="38100">
            <a:solidFill>
              <a:schemeClr val="bg2">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grpSp>
        <p:nvGrpSpPr>
          <p:cNvPr id="5" name="组合 18"/>
          <p:cNvGrpSpPr/>
          <p:nvPr/>
        </p:nvGrpSpPr>
        <p:grpSpPr>
          <a:xfrm>
            <a:off x="500404" y="394600"/>
            <a:ext cx="11130280" cy="1134110"/>
            <a:chOff x="584" y="924"/>
            <a:chExt cx="17528" cy="1786"/>
          </a:xfrm>
        </p:grpSpPr>
        <p:sp>
          <p:nvSpPr>
            <p:cNvPr id="7" name="矩形 9"/>
            <p:cNvSpPr/>
            <p:nvPr/>
          </p:nvSpPr>
          <p:spPr>
            <a:xfrm>
              <a:off x="2085" y="1087"/>
              <a:ext cx="16027" cy="1357"/>
            </a:xfrm>
            <a:prstGeom prst="rect">
              <a:avLst/>
            </a:prstGeom>
          </p:spPr>
          <p:txBody>
            <a:bodyPr vert="horz" wrap="square" anchor="ctr" anchorCtr="0">
              <a:spAutoFit/>
            </a:bodyPr>
            <a:lstStyle/>
            <a:p>
              <a:pPr marL="0" marR="0" lvl="0" indent="0" algn="just" defTabSz="914400" rtl="0" eaLnBrk="1" fontAlgn="auto" latinLnBrk="0" hangingPunct="1">
                <a:spcBef>
                  <a:spcPts val="0"/>
                </a:spcBef>
                <a:spcAft>
                  <a:spcPts val="0"/>
                </a:spcAft>
                <a:buClrTx/>
                <a:buSzTx/>
                <a:buFontTx/>
                <a:buNone/>
                <a:tabLst/>
                <a:defRPr/>
              </a:pPr>
              <a:r>
                <a:rPr kumimoji="0" lang="en-US" altLang="zh-CN" sz="50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ea"/>
                  <a:sym typeface="+mn-ea"/>
                </a:rPr>
                <a:t>2. </a:t>
              </a:r>
              <a:r>
                <a:rPr kumimoji="0" lang="en-US" altLang="zh-CN" sz="50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ea"/>
                  <a:sym typeface="+mn-ea"/>
                </a:rPr>
                <a:t>Đọc</a:t>
              </a:r>
              <a:r>
                <a:rPr kumimoji="0" lang="en-US" altLang="zh-CN" sz="5000" b="1" i="1" u="none" strike="noStrike" kern="1200" cap="none" spc="0" normalizeH="0" noProof="0" dirty="0">
                  <a:ln>
                    <a:noFill/>
                  </a:ln>
                  <a:solidFill>
                    <a:srgbClr val="C00000"/>
                  </a:solidFill>
                  <a:effectLst/>
                  <a:uLnTx/>
                  <a:uFillTx/>
                  <a:latin typeface="Cambria" panose="02040503050406030204" pitchFamily="18" charset="0"/>
                  <a:ea typeface="Cambria" panose="02040503050406030204" pitchFamily="18" charset="0"/>
                  <a:cs typeface="+mn-ea"/>
                  <a:sym typeface="+mn-ea"/>
                </a:rPr>
                <a:t> </a:t>
              </a:r>
              <a:r>
                <a:rPr kumimoji="0" lang="en-US" altLang="zh-CN" sz="5000" b="1" i="1" u="none" strike="noStrike" kern="1200" cap="none" spc="0" normalizeH="0" noProof="0" dirty="0" err="1">
                  <a:ln>
                    <a:noFill/>
                  </a:ln>
                  <a:solidFill>
                    <a:srgbClr val="C00000"/>
                  </a:solidFill>
                  <a:effectLst/>
                  <a:uLnTx/>
                  <a:uFillTx/>
                  <a:latin typeface="Cambria" panose="02040503050406030204" pitchFamily="18" charset="0"/>
                  <a:ea typeface="Cambria" panose="02040503050406030204" pitchFamily="18" charset="0"/>
                  <a:cs typeface="+mn-ea"/>
                  <a:sym typeface="+mn-ea"/>
                </a:rPr>
                <a:t>soát</a:t>
              </a:r>
              <a:r>
                <a:rPr kumimoji="0" lang="en-US" altLang="zh-CN" sz="5000" b="1" i="1" u="none" strike="noStrike" kern="1200" cap="none" spc="0" normalizeH="0" noProof="0" dirty="0">
                  <a:ln>
                    <a:noFill/>
                  </a:ln>
                  <a:solidFill>
                    <a:srgbClr val="C00000"/>
                  </a:solidFill>
                  <a:effectLst/>
                  <a:uLnTx/>
                  <a:uFillTx/>
                  <a:latin typeface="Cambria" panose="02040503050406030204" pitchFamily="18" charset="0"/>
                  <a:ea typeface="Cambria" panose="02040503050406030204" pitchFamily="18" charset="0"/>
                  <a:cs typeface="+mn-ea"/>
                  <a:sym typeface="+mn-ea"/>
                </a:rPr>
                <a:t> </a:t>
              </a:r>
              <a:r>
                <a:rPr kumimoji="0" lang="en-US" altLang="zh-CN" sz="5000" b="1" i="1" u="none" strike="noStrike" kern="1200" cap="none" spc="0" normalizeH="0" noProof="0" dirty="0" err="1">
                  <a:ln>
                    <a:noFill/>
                  </a:ln>
                  <a:solidFill>
                    <a:srgbClr val="C00000"/>
                  </a:solidFill>
                  <a:effectLst/>
                  <a:uLnTx/>
                  <a:uFillTx/>
                  <a:latin typeface="Cambria" panose="02040503050406030204" pitchFamily="18" charset="0"/>
                  <a:ea typeface="Cambria" panose="02040503050406030204" pitchFamily="18" charset="0"/>
                  <a:cs typeface="+mn-ea"/>
                  <a:sym typeface="+mn-ea"/>
                </a:rPr>
                <a:t>và</a:t>
              </a:r>
              <a:r>
                <a:rPr kumimoji="0" lang="en-US" altLang="zh-CN" sz="5000" b="1" i="1" u="none" strike="noStrike" kern="1200" cap="none" spc="0" normalizeH="0" noProof="0" dirty="0">
                  <a:ln>
                    <a:noFill/>
                  </a:ln>
                  <a:solidFill>
                    <a:srgbClr val="C00000"/>
                  </a:solidFill>
                  <a:effectLst/>
                  <a:uLnTx/>
                  <a:uFillTx/>
                  <a:latin typeface="Cambria" panose="02040503050406030204" pitchFamily="18" charset="0"/>
                  <a:ea typeface="Cambria" panose="02040503050406030204" pitchFamily="18" charset="0"/>
                  <a:cs typeface="+mn-ea"/>
                  <a:sym typeface="+mn-ea"/>
                </a:rPr>
                <a:t> </a:t>
              </a:r>
              <a:r>
                <a:rPr kumimoji="0" lang="en-US" altLang="zh-CN" sz="5000" b="1" i="1" u="none" strike="noStrike" kern="1200" cap="none" spc="0" normalizeH="0" noProof="0" dirty="0" err="1">
                  <a:ln>
                    <a:noFill/>
                  </a:ln>
                  <a:solidFill>
                    <a:srgbClr val="C00000"/>
                  </a:solidFill>
                  <a:effectLst/>
                  <a:uLnTx/>
                  <a:uFillTx/>
                  <a:latin typeface="Cambria" panose="02040503050406030204" pitchFamily="18" charset="0"/>
                  <a:ea typeface="Cambria" panose="02040503050406030204" pitchFamily="18" charset="0"/>
                  <a:cs typeface="+mn-ea"/>
                  <a:sym typeface="+mn-ea"/>
                </a:rPr>
                <a:t>chỉnh</a:t>
              </a:r>
              <a:r>
                <a:rPr kumimoji="0" lang="en-US" altLang="zh-CN" sz="5000" b="1" i="1" u="none" strike="noStrike" kern="1200" cap="none" spc="0" normalizeH="0" noProof="0" dirty="0">
                  <a:ln>
                    <a:noFill/>
                  </a:ln>
                  <a:solidFill>
                    <a:srgbClr val="C00000"/>
                  </a:solidFill>
                  <a:effectLst/>
                  <a:uLnTx/>
                  <a:uFillTx/>
                  <a:latin typeface="Cambria" panose="02040503050406030204" pitchFamily="18" charset="0"/>
                  <a:ea typeface="Cambria" panose="02040503050406030204" pitchFamily="18" charset="0"/>
                  <a:cs typeface="+mn-ea"/>
                  <a:sym typeface="+mn-ea"/>
                </a:rPr>
                <a:t> </a:t>
              </a:r>
              <a:r>
                <a:rPr kumimoji="0" lang="en-US" altLang="zh-CN" sz="5000" b="1" i="1" u="none" strike="noStrike" kern="1200" cap="none" spc="0" normalizeH="0" noProof="0" dirty="0" err="1">
                  <a:ln>
                    <a:noFill/>
                  </a:ln>
                  <a:solidFill>
                    <a:srgbClr val="C00000"/>
                  </a:solidFill>
                  <a:effectLst/>
                  <a:uLnTx/>
                  <a:uFillTx/>
                  <a:latin typeface="Cambria" panose="02040503050406030204" pitchFamily="18" charset="0"/>
                  <a:ea typeface="Cambria" panose="02040503050406030204" pitchFamily="18" charset="0"/>
                  <a:cs typeface="+mn-ea"/>
                  <a:sym typeface="+mn-ea"/>
                </a:rPr>
                <a:t>sửa</a:t>
              </a:r>
              <a:endParaRPr kumimoji="0" lang="zh-CN" altLang="en-US" sz="5000" b="1" i="1" u="none" strike="noStrike" kern="1200" cap="none" spc="0" normalizeH="0" baseline="0" noProof="0" dirty="0">
                <a:ln>
                  <a:noFill/>
                </a:ln>
                <a:solidFill>
                  <a:srgbClr val="C00000"/>
                </a:solidFill>
                <a:effectLst/>
                <a:uLnTx/>
                <a:uFillTx/>
                <a:latin typeface="Cambria" panose="02040503050406030204" pitchFamily="18" charset="0"/>
                <a:ea typeface="字魂131号-酷乐潮玩体" panose="00000500000000000000" charset="-122"/>
                <a:cs typeface="+mn-ea"/>
                <a:sym typeface="+mn-ea"/>
              </a:endParaRPr>
            </a:p>
          </p:txBody>
        </p:sp>
        <p:pic>
          <p:nvPicPr>
            <p:cNvPr id="9" name="图片 17" descr="千库网_六一儿童节手绘星星月亮气球组_元素编号12238724"/>
            <p:cNvPicPr>
              <a:picLocks noChangeAspect="1"/>
            </p:cNvPicPr>
            <p:nvPr/>
          </p:nvPicPr>
          <p:blipFill>
            <a:blip r:embed="rId12"/>
            <a:stretch>
              <a:fillRect/>
            </a:stretch>
          </p:blipFill>
          <p:spPr>
            <a:xfrm>
              <a:off x="584" y="924"/>
              <a:ext cx="1786" cy="1786"/>
            </a:xfrm>
            <a:prstGeom prst="rect">
              <a:avLst/>
            </a:prstGeom>
            <a:effectLst>
              <a:outerShdw blurRad="177800" dist="139700" dir="5400000" algn="t" rotWithShape="0">
                <a:prstClr val="black">
                  <a:alpha val="40000"/>
                </a:prstClr>
              </a:outerShdw>
            </a:effectLst>
          </p:spPr>
        </p:pic>
      </p:grpSp>
      <p:sp>
        <p:nvSpPr>
          <p:cNvPr id="13" name="矩形 9"/>
          <p:cNvSpPr/>
          <p:nvPr/>
        </p:nvSpPr>
        <p:spPr>
          <a:xfrm>
            <a:off x="934720" y="1363087"/>
            <a:ext cx="10566399" cy="630942"/>
          </a:xfrm>
          <a:prstGeom prst="rect">
            <a:avLst/>
          </a:prstGeom>
        </p:spPr>
        <p:txBody>
          <a:bodyPr vert="horz" wrap="square" anchor="ctr" anchorCtr="0">
            <a:spAutoFit/>
          </a:bodyPr>
          <a:lstStyle/>
          <a:p>
            <a:pPr marL="0" marR="0" lvl="0" indent="0" algn="just" defTabSz="914400" rtl="0" eaLnBrk="1" fontAlgn="auto" latinLnBrk="0" hangingPunct="1">
              <a:spcBef>
                <a:spcPts val="0"/>
              </a:spcBef>
              <a:spcAft>
                <a:spcPts val="0"/>
              </a:spcAft>
              <a:buClrTx/>
              <a:buSzTx/>
              <a:buFontTx/>
              <a:buNone/>
              <a:tabLst/>
              <a:defRPr/>
            </a:pPr>
            <a:r>
              <a:rPr lang="en-US" altLang="zh-CN" sz="3500" b="1" i="1" dirty="0">
                <a:solidFill>
                  <a:srgbClr val="002060"/>
                </a:solidFill>
                <a:latin typeface="Cambria" panose="02040503050406030204" pitchFamily="18" charset="0"/>
                <a:ea typeface="Cambria" panose="02040503050406030204" pitchFamily="18" charset="0"/>
                <a:cs typeface="+mn-ea"/>
                <a:sym typeface="+mn-ea"/>
              </a:rPr>
              <a:t>a. </a:t>
            </a:r>
            <a:r>
              <a:rPr lang="en-US" altLang="zh-CN" sz="3500" b="1" i="1" dirty="0" err="1">
                <a:solidFill>
                  <a:srgbClr val="002060"/>
                </a:solidFill>
                <a:latin typeface="Cambria" panose="02040503050406030204" pitchFamily="18" charset="0"/>
                <a:ea typeface="Cambria" panose="02040503050406030204" pitchFamily="18" charset="0"/>
                <a:cs typeface="+mn-ea"/>
                <a:sym typeface="+mn-ea"/>
              </a:rPr>
              <a:t>Đọc</a:t>
            </a:r>
            <a:r>
              <a:rPr lang="en-US" altLang="zh-CN" sz="3500" b="1" i="1" dirty="0">
                <a:solidFill>
                  <a:srgbClr val="002060"/>
                </a:solidFill>
                <a:latin typeface="Cambria" panose="02040503050406030204" pitchFamily="18" charset="0"/>
                <a:ea typeface="Cambria" panose="02040503050406030204" pitchFamily="18" charset="0"/>
                <a:cs typeface="+mn-ea"/>
                <a:sym typeface="+mn-ea"/>
              </a:rPr>
              <a:t> </a:t>
            </a:r>
            <a:r>
              <a:rPr lang="en-US" altLang="zh-CN" sz="3500" b="1" i="1" dirty="0" err="1">
                <a:solidFill>
                  <a:srgbClr val="002060"/>
                </a:solidFill>
                <a:latin typeface="Cambria" panose="02040503050406030204" pitchFamily="18" charset="0"/>
                <a:ea typeface="Cambria" panose="02040503050406030204" pitchFamily="18" charset="0"/>
                <a:cs typeface="+mn-ea"/>
                <a:sym typeface="+mn-ea"/>
              </a:rPr>
              <a:t>lại</a:t>
            </a:r>
            <a:r>
              <a:rPr lang="en-US" altLang="zh-CN" sz="3500" b="1" i="1" dirty="0">
                <a:solidFill>
                  <a:srgbClr val="002060"/>
                </a:solidFill>
                <a:latin typeface="Cambria" panose="02040503050406030204" pitchFamily="18" charset="0"/>
                <a:ea typeface="Cambria" panose="02040503050406030204" pitchFamily="18" charset="0"/>
                <a:cs typeface="+mn-ea"/>
                <a:sym typeface="+mn-ea"/>
              </a:rPr>
              <a:t> </a:t>
            </a:r>
            <a:r>
              <a:rPr lang="en-US" altLang="zh-CN" sz="3500" b="1" i="1" dirty="0" err="1">
                <a:solidFill>
                  <a:srgbClr val="002060"/>
                </a:solidFill>
                <a:latin typeface="Cambria" panose="02040503050406030204" pitchFamily="18" charset="0"/>
                <a:ea typeface="Cambria" panose="02040503050406030204" pitchFamily="18" charset="0"/>
                <a:cs typeface="+mn-ea"/>
                <a:sym typeface="+mn-ea"/>
              </a:rPr>
              <a:t>bài</a:t>
            </a:r>
            <a:r>
              <a:rPr lang="en-US" altLang="zh-CN" sz="3500" b="1" i="1" dirty="0">
                <a:solidFill>
                  <a:srgbClr val="002060"/>
                </a:solidFill>
                <a:latin typeface="Cambria" panose="02040503050406030204" pitchFamily="18" charset="0"/>
                <a:ea typeface="Cambria" panose="02040503050406030204" pitchFamily="18" charset="0"/>
                <a:cs typeface="+mn-ea"/>
                <a:sym typeface="+mn-ea"/>
              </a:rPr>
              <a:t> </a:t>
            </a:r>
            <a:r>
              <a:rPr lang="en-US" altLang="zh-CN" sz="3500" b="1" i="1" dirty="0" err="1">
                <a:solidFill>
                  <a:srgbClr val="002060"/>
                </a:solidFill>
                <a:latin typeface="Cambria" panose="02040503050406030204" pitchFamily="18" charset="0"/>
                <a:ea typeface="Cambria" panose="02040503050406030204" pitchFamily="18" charset="0"/>
                <a:cs typeface="+mn-ea"/>
                <a:sym typeface="+mn-ea"/>
              </a:rPr>
              <a:t>làm</a:t>
            </a:r>
            <a:r>
              <a:rPr lang="en-US" altLang="zh-CN" sz="3500" b="1" i="1" dirty="0">
                <a:solidFill>
                  <a:srgbClr val="002060"/>
                </a:solidFill>
                <a:latin typeface="Cambria" panose="02040503050406030204" pitchFamily="18" charset="0"/>
                <a:ea typeface="Cambria" panose="02040503050406030204" pitchFamily="18" charset="0"/>
                <a:cs typeface="+mn-ea"/>
                <a:sym typeface="+mn-ea"/>
              </a:rPr>
              <a:t> </a:t>
            </a:r>
            <a:r>
              <a:rPr lang="en-US" altLang="zh-CN" sz="3500" b="1" i="1" dirty="0" err="1">
                <a:solidFill>
                  <a:srgbClr val="002060"/>
                </a:solidFill>
                <a:latin typeface="Cambria" panose="02040503050406030204" pitchFamily="18" charset="0"/>
                <a:ea typeface="Cambria" panose="02040503050406030204" pitchFamily="18" charset="0"/>
                <a:cs typeface="+mn-ea"/>
                <a:sym typeface="+mn-ea"/>
              </a:rPr>
              <a:t>của</a:t>
            </a:r>
            <a:r>
              <a:rPr lang="en-US" altLang="zh-CN" sz="3500" b="1" i="1" dirty="0">
                <a:solidFill>
                  <a:srgbClr val="002060"/>
                </a:solidFill>
                <a:latin typeface="Cambria" panose="02040503050406030204" pitchFamily="18" charset="0"/>
                <a:ea typeface="Cambria" panose="02040503050406030204" pitchFamily="18" charset="0"/>
                <a:cs typeface="+mn-ea"/>
                <a:sym typeface="+mn-ea"/>
              </a:rPr>
              <a:t> </a:t>
            </a:r>
            <a:r>
              <a:rPr lang="en-US" altLang="zh-CN" sz="3500" b="1" i="1" dirty="0" err="1">
                <a:solidFill>
                  <a:srgbClr val="002060"/>
                </a:solidFill>
                <a:latin typeface="Cambria" panose="02040503050406030204" pitchFamily="18" charset="0"/>
                <a:ea typeface="Cambria" panose="02040503050406030204" pitchFamily="18" charset="0"/>
                <a:cs typeface="+mn-ea"/>
                <a:sym typeface="+mn-ea"/>
              </a:rPr>
              <a:t>em</a:t>
            </a:r>
            <a:r>
              <a:rPr lang="en-US" altLang="zh-CN" sz="3500" b="1" i="1" dirty="0">
                <a:solidFill>
                  <a:srgbClr val="002060"/>
                </a:solidFill>
                <a:latin typeface="Cambria" panose="02040503050406030204" pitchFamily="18" charset="0"/>
                <a:ea typeface="Cambria" panose="02040503050406030204" pitchFamily="18" charset="0"/>
                <a:cs typeface="+mn-ea"/>
                <a:sym typeface="+mn-ea"/>
              </a:rPr>
              <a:t> </a:t>
            </a:r>
            <a:r>
              <a:rPr lang="en-US" altLang="zh-CN" sz="3500" b="1" i="1" dirty="0" err="1">
                <a:solidFill>
                  <a:srgbClr val="002060"/>
                </a:solidFill>
                <a:latin typeface="Cambria" panose="02040503050406030204" pitchFamily="18" charset="0"/>
                <a:ea typeface="Cambria" panose="02040503050406030204" pitchFamily="18" charset="0"/>
                <a:cs typeface="+mn-ea"/>
                <a:sym typeface="+mn-ea"/>
              </a:rPr>
              <a:t>để</a:t>
            </a:r>
            <a:r>
              <a:rPr lang="en-US" altLang="zh-CN" sz="3500" b="1" i="1" dirty="0">
                <a:solidFill>
                  <a:srgbClr val="002060"/>
                </a:solidFill>
                <a:latin typeface="Cambria" panose="02040503050406030204" pitchFamily="18" charset="0"/>
                <a:ea typeface="Cambria" panose="02040503050406030204" pitchFamily="18" charset="0"/>
                <a:cs typeface="+mn-ea"/>
                <a:sym typeface="+mn-ea"/>
              </a:rPr>
              <a:t> </a:t>
            </a:r>
            <a:r>
              <a:rPr lang="en-US" altLang="zh-CN" sz="3500" b="1" i="1" dirty="0" err="1">
                <a:solidFill>
                  <a:srgbClr val="002060"/>
                </a:solidFill>
                <a:latin typeface="Cambria" panose="02040503050406030204" pitchFamily="18" charset="0"/>
                <a:ea typeface="Cambria" panose="02040503050406030204" pitchFamily="18" charset="0"/>
                <a:cs typeface="+mn-ea"/>
                <a:sym typeface="+mn-ea"/>
              </a:rPr>
              <a:t>phát</a:t>
            </a:r>
            <a:r>
              <a:rPr lang="en-US" altLang="zh-CN" sz="3500" b="1" i="1" dirty="0">
                <a:solidFill>
                  <a:srgbClr val="002060"/>
                </a:solidFill>
                <a:latin typeface="Cambria" panose="02040503050406030204" pitchFamily="18" charset="0"/>
                <a:ea typeface="Cambria" panose="02040503050406030204" pitchFamily="18" charset="0"/>
                <a:cs typeface="+mn-ea"/>
                <a:sym typeface="+mn-ea"/>
              </a:rPr>
              <a:t> </a:t>
            </a:r>
            <a:r>
              <a:rPr lang="en-US" altLang="zh-CN" sz="3500" b="1" i="1" dirty="0" err="1">
                <a:solidFill>
                  <a:srgbClr val="002060"/>
                </a:solidFill>
                <a:latin typeface="Cambria" panose="02040503050406030204" pitchFamily="18" charset="0"/>
                <a:ea typeface="Cambria" panose="02040503050406030204" pitchFamily="18" charset="0"/>
                <a:cs typeface="+mn-ea"/>
                <a:sym typeface="+mn-ea"/>
              </a:rPr>
              <a:t>hiện</a:t>
            </a:r>
            <a:r>
              <a:rPr lang="en-US" altLang="zh-CN" sz="3500" b="1" i="1" dirty="0">
                <a:solidFill>
                  <a:srgbClr val="002060"/>
                </a:solidFill>
                <a:latin typeface="Cambria" panose="02040503050406030204" pitchFamily="18" charset="0"/>
                <a:ea typeface="Cambria" panose="02040503050406030204" pitchFamily="18" charset="0"/>
                <a:cs typeface="+mn-ea"/>
                <a:sym typeface="+mn-ea"/>
              </a:rPr>
              <a:t> </a:t>
            </a:r>
            <a:r>
              <a:rPr lang="en-US" altLang="zh-CN" sz="3500" b="1" i="1" dirty="0" err="1">
                <a:solidFill>
                  <a:srgbClr val="002060"/>
                </a:solidFill>
                <a:latin typeface="Cambria" panose="02040503050406030204" pitchFamily="18" charset="0"/>
                <a:ea typeface="Cambria" panose="02040503050406030204" pitchFamily="18" charset="0"/>
                <a:cs typeface="+mn-ea"/>
                <a:sym typeface="+mn-ea"/>
              </a:rPr>
              <a:t>lỗi</a:t>
            </a:r>
            <a:r>
              <a:rPr lang="en-US" altLang="zh-CN" sz="3500" b="1" i="1" dirty="0">
                <a:solidFill>
                  <a:srgbClr val="002060"/>
                </a:solidFill>
                <a:latin typeface="Cambria" panose="02040503050406030204" pitchFamily="18" charset="0"/>
                <a:ea typeface="Cambria" panose="02040503050406030204" pitchFamily="18" charset="0"/>
                <a:cs typeface="+mn-ea"/>
                <a:sym typeface="+mn-ea"/>
              </a:rPr>
              <a:t>.</a:t>
            </a:r>
            <a:endParaRPr lang="en-US" altLang="zh-CN" sz="3500" dirty="0">
              <a:solidFill>
                <a:srgbClr val="002060"/>
              </a:solidFill>
              <a:latin typeface="Cambria" panose="02040503050406030204" pitchFamily="18" charset="0"/>
              <a:ea typeface="Cambria" panose="02040503050406030204" pitchFamily="18" charset="0"/>
              <a:cs typeface="+mn-ea"/>
              <a:sym typeface="+mn-ea"/>
            </a:endParaRPr>
          </a:p>
        </p:txBody>
      </p:sp>
      <p:sp>
        <p:nvSpPr>
          <p:cNvPr id="14" name="Pentagon 3"/>
          <p:cNvSpPr/>
          <p:nvPr/>
        </p:nvSpPr>
        <p:spPr>
          <a:xfrm>
            <a:off x="561316" y="2118205"/>
            <a:ext cx="3784508" cy="1187788"/>
          </a:xfrm>
          <a:prstGeom prst="homePlate">
            <a:avLst/>
          </a:prstGeom>
          <a:solidFill>
            <a:schemeClr val="accent1">
              <a:lumMod val="75000"/>
            </a:schemeClr>
          </a:solidFill>
          <a:ln w="381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latin typeface="Cambria" panose="02040503050406030204" pitchFamily="18" charset="0"/>
                <a:ea typeface="Cambria" panose="02040503050406030204" pitchFamily="18" charset="0"/>
              </a:rPr>
              <a:t>Bố cục đủ </a:t>
            </a:r>
          </a:p>
          <a:p>
            <a:pPr algn="ctr"/>
            <a:r>
              <a:rPr lang="vi-VN" sz="2800" b="1" dirty="0">
                <a:latin typeface="Cambria" panose="02040503050406030204" pitchFamily="18" charset="0"/>
                <a:ea typeface="Cambria" panose="02040503050406030204" pitchFamily="18" charset="0"/>
              </a:rPr>
              <a:t>3 phần không?</a:t>
            </a:r>
            <a:endParaRPr lang="en-US" sz="2800" b="1" dirty="0">
              <a:latin typeface="Cambria" panose="02040503050406030204" pitchFamily="18" charset="0"/>
              <a:ea typeface="Cambria" panose="02040503050406030204" pitchFamily="18" charset="0"/>
            </a:endParaRPr>
          </a:p>
        </p:txBody>
      </p:sp>
      <p:sp>
        <p:nvSpPr>
          <p:cNvPr id="15" name="Pentagon 12"/>
          <p:cNvSpPr/>
          <p:nvPr/>
        </p:nvSpPr>
        <p:spPr>
          <a:xfrm>
            <a:off x="514542" y="3964870"/>
            <a:ext cx="7374396" cy="2325997"/>
          </a:xfrm>
          <a:prstGeom prst="homePlate">
            <a:avLst/>
          </a:prstGeom>
          <a:solidFill>
            <a:schemeClr val="accent1">
              <a:lumMod val="75000"/>
            </a:schemeClr>
          </a:solidFill>
          <a:ln w="381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000" b="1" dirty="0">
                <a:latin typeface="Cambria" panose="02040503050406030204" pitchFamily="18" charset="0"/>
                <a:ea typeface="Cambria" panose="02040503050406030204" pitchFamily="18" charset="0"/>
              </a:rPr>
              <a:t>- Sự việc được kể có thể hiện truyền thống Uống nước nhớ nguồn không?</a:t>
            </a:r>
          </a:p>
          <a:p>
            <a:r>
              <a:rPr lang="vi-VN" sz="3000" b="1" dirty="0">
                <a:latin typeface="Cambria" panose="02040503050406030204" pitchFamily="18" charset="0"/>
                <a:ea typeface="Cambria" panose="02040503050406030204" pitchFamily="18" charset="0"/>
              </a:rPr>
              <a:t>- Các hoạt động, việc làm...có được sắp xếp đúng trình tự không?</a:t>
            </a:r>
          </a:p>
        </p:txBody>
      </p:sp>
      <p:sp>
        <p:nvSpPr>
          <p:cNvPr id="16" name="Pentagon 13"/>
          <p:cNvSpPr/>
          <p:nvPr/>
        </p:nvSpPr>
        <p:spPr>
          <a:xfrm>
            <a:off x="5388108" y="2191273"/>
            <a:ext cx="5923279" cy="1211888"/>
          </a:xfrm>
          <a:prstGeom prst="homePlate">
            <a:avLst/>
          </a:prstGeom>
          <a:solidFill>
            <a:schemeClr val="accent1">
              <a:lumMod val="75000"/>
            </a:schemeClr>
          </a:solidFill>
          <a:ln w="381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latin typeface="Cambria" panose="02040503050406030204" pitchFamily="18" charset="0"/>
                <a:ea typeface="Cambria" panose="02040503050406030204" pitchFamily="18" charset="0"/>
              </a:rPr>
              <a:t>Từ ngữ dùng có phù hợp không?</a:t>
            </a:r>
          </a:p>
          <a:p>
            <a:pPr algn="ctr"/>
            <a:r>
              <a:rPr lang="vi-VN" sz="2800" b="1" dirty="0">
                <a:latin typeface="Cambria" panose="02040503050406030204" pitchFamily="18" charset="0"/>
                <a:ea typeface="Cambria" panose="02040503050406030204" pitchFamily="18" charset="0"/>
              </a:rPr>
              <a:t>Viết câu có đúng không</a:t>
            </a:r>
          </a:p>
        </p:txBody>
      </p:sp>
      <p:pic>
        <p:nvPicPr>
          <p:cNvPr id="22" name="Picture 2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882692" y="4155016"/>
            <a:ext cx="2618427" cy="2669769"/>
          </a:xfrm>
          <a:prstGeom prst="rect">
            <a:avLst/>
          </a:prstGeom>
        </p:spPr>
      </p:pic>
    </p:spTree>
    <p:extLst>
      <p:ext uri="{BB962C8B-B14F-4D97-AF65-F5344CB8AC3E}">
        <p14:creationId xmlns:p14="http://schemas.microsoft.com/office/powerpoint/2010/main" val="304022019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2000" fill="hold"/>
                                        <p:tgtEl>
                                          <p:spTgt spid="20"/>
                                        </p:tgtEl>
                                        <p:attrNameLst>
                                          <p:attrName>ppt_x</p:attrName>
                                        </p:attrNameLst>
                                      </p:cBhvr>
                                      <p:tavLst>
                                        <p:tav tm="0">
                                          <p:val>
                                            <p:strVal val="0-#ppt_w/2"/>
                                          </p:val>
                                        </p:tav>
                                        <p:tav tm="100000">
                                          <p:val>
                                            <p:strVal val="#ppt_x"/>
                                          </p:val>
                                        </p:tav>
                                      </p:tavLst>
                                    </p:anim>
                                    <p:anim calcmode="lin" valueType="num">
                                      <p:cBhvr additive="base">
                                        <p:cTn id="8" dur="20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randombar(horizontal)">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inVertical)">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additive="base">
                                        <p:cTn id="26" dur="500" fill="hold"/>
                                        <p:tgtEl>
                                          <p:spTgt spid="14"/>
                                        </p:tgtEl>
                                        <p:attrNameLst>
                                          <p:attrName>ppt_x</p:attrName>
                                        </p:attrNameLst>
                                      </p:cBhvr>
                                      <p:tavLst>
                                        <p:tav tm="0">
                                          <p:val>
                                            <p:strVal val="#ppt_x"/>
                                          </p:val>
                                        </p:tav>
                                        <p:tav tm="100000">
                                          <p:val>
                                            <p:strVal val="#ppt_x"/>
                                          </p:val>
                                        </p:tav>
                                      </p:tavLst>
                                    </p:anim>
                                    <p:anim calcmode="lin" valueType="num">
                                      <p:cBhvr additive="base">
                                        <p:cTn id="27" dur="500" fill="hold"/>
                                        <p:tgtEl>
                                          <p:spTgt spid="14"/>
                                        </p:tgtEl>
                                        <p:attrNameLst>
                                          <p:attrName>ppt_y</p:attrName>
                                        </p:attrNameLst>
                                      </p:cBhvr>
                                      <p:tavLst>
                                        <p:tav tm="0">
                                          <p:val>
                                            <p:strVal val="1+#ppt_h/2"/>
                                          </p:val>
                                        </p:tav>
                                        <p:tav tm="100000">
                                          <p:val>
                                            <p:strVal val="#ppt_y"/>
                                          </p:val>
                                        </p:tav>
                                      </p:tavLst>
                                    </p:anim>
                                  </p:childTnLst>
                                </p:cTn>
                              </p:par>
                            </p:childTnLst>
                          </p:cTn>
                        </p:par>
                        <p:par>
                          <p:cTn id="28" fill="hold">
                            <p:stCondLst>
                              <p:cond delay="500"/>
                            </p:stCondLst>
                            <p:childTnLst>
                              <p:par>
                                <p:cTn id="29" presetID="2" presetClass="entr" presetSubtype="4" fill="hold" grpId="0" nodeType="after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par>
                          <p:cTn id="33" fill="hold">
                            <p:stCondLst>
                              <p:cond delay="1000"/>
                            </p:stCondLst>
                            <p:childTnLst>
                              <p:par>
                                <p:cTn id="34" presetID="2" presetClass="entr" presetSubtype="4" fill="hold" grpId="0" nodeType="afterEffect">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cBhvr additive="base">
                                        <p:cTn id="36" dur="500" fill="hold"/>
                                        <p:tgtEl>
                                          <p:spTgt spid="16"/>
                                        </p:tgtEl>
                                        <p:attrNameLst>
                                          <p:attrName>ppt_x</p:attrName>
                                        </p:attrNameLst>
                                      </p:cBhvr>
                                      <p:tavLst>
                                        <p:tav tm="0">
                                          <p:val>
                                            <p:strVal val="#ppt_x"/>
                                          </p:val>
                                        </p:tav>
                                        <p:tav tm="100000">
                                          <p:val>
                                            <p:strVal val="#ppt_x"/>
                                          </p:val>
                                        </p:tav>
                                      </p:tavLst>
                                    </p:anim>
                                    <p:anim calcmode="lin" valueType="num">
                                      <p:cBhvr additive="base">
                                        <p:cTn id="37"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22"/>
                                        </p:tgtEl>
                                        <p:attrNameLst>
                                          <p:attrName>style.visibility</p:attrName>
                                        </p:attrNameLst>
                                      </p:cBhvr>
                                      <p:to>
                                        <p:strVal val="visible"/>
                                      </p:to>
                                    </p:set>
                                    <p:anim calcmode="lin" valueType="num">
                                      <p:cBhvr additive="base">
                                        <p:cTn id="42" dur="500" fill="hold"/>
                                        <p:tgtEl>
                                          <p:spTgt spid="22"/>
                                        </p:tgtEl>
                                        <p:attrNameLst>
                                          <p:attrName>ppt_x</p:attrName>
                                        </p:attrNameLst>
                                      </p:cBhvr>
                                      <p:tavLst>
                                        <p:tav tm="0">
                                          <p:val>
                                            <p:strVal val="#ppt_x"/>
                                          </p:val>
                                        </p:tav>
                                        <p:tav tm="100000">
                                          <p:val>
                                            <p:strVal val="#ppt_x"/>
                                          </p:val>
                                        </p:tav>
                                      </p:tavLst>
                                    </p:anim>
                                    <p:anim calcmode="lin" valueType="num">
                                      <p:cBhvr additive="base">
                                        <p:cTn id="43"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p:bldP spid="14" grpId="0" animBg="1"/>
      <p:bldP spid="15" grpId="0" animBg="1"/>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B88781B0-B38C-4F7A-8329-3F64BB52DE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3125" y="0"/>
            <a:ext cx="11768875" cy="2926474"/>
          </a:xfrm>
          <a:prstGeom prst="rect">
            <a:avLst/>
          </a:prstGeom>
        </p:spPr>
      </p:pic>
      <p:pic>
        <p:nvPicPr>
          <p:cNvPr id="10" name="图片 9">
            <a:extLst>
              <a:ext uri="{FF2B5EF4-FFF2-40B4-BE49-F238E27FC236}">
                <a16:creationId xmlns:a16="http://schemas.microsoft.com/office/drawing/2014/main" id="{D7AF7178-3506-45EC-B9B7-35A1F19348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450" y="1998404"/>
            <a:ext cx="12363450" cy="4859595"/>
          </a:xfrm>
          <a:prstGeom prst="rect">
            <a:avLst/>
          </a:prstGeom>
        </p:spPr>
      </p:pic>
      <p:pic>
        <p:nvPicPr>
          <p:cNvPr id="3" name="图片 2">
            <a:extLst>
              <a:ext uri="{FF2B5EF4-FFF2-40B4-BE49-F238E27FC236}">
                <a16:creationId xmlns:a16="http://schemas.microsoft.com/office/drawing/2014/main" id="{2765FAA7-F63C-4EAD-9FBC-68B52371E11A}"/>
              </a:ext>
            </a:extLst>
          </p:cNvPr>
          <p:cNvPicPr>
            <a:picLocks noChangeAspect="1"/>
          </p:cNvPicPr>
          <p:nvPr/>
        </p:nvPicPr>
        <p:blipFill rotWithShape="1">
          <a:blip r:embed="rId6">
            <a:extLst>
              <a:ext uri="{28A0092B-C50C-407E-A947-70E740481C1C}">
                <a14:useLocalDpi xmlns:a14="http://schemas.microsoft.com/office/drawing/2010/main" val="0"/>
              </a:ext>
            </a:extLst>
          </a:blip>
          <a:srcRect t="25842" b="17326"/>
          <a:stretch/>
        </p:blipFill>
        <p:spPr>
          <a:xfrm>
            <a:off x="561316" y="-1"/>
            <a:ext cx="11405094" cy="6481715"/>
          </a:xfrm>
          <a:prstGeom prst="rect">
            <a:avLst/>
          </a:prstGeom>
          <a:effectLst>
            <a:outerShdw blurRad="50800" dist="38100" dir="2700000" algn="tl" rotWithShape="0">
              <a:prstClr val="black">
                <a:alpha val="40000"/>
              </a:prstClr>
            </a:outerShdw>
          </a:effectLst>
        </p:spPr>
      </p:pic>
      <p:pic>
        <p:nvPicPr>
          <p:cNvPr id="12" name="图片 11">
            <a:extLst>
              <a:ext uri="{FF2B5EF4-FFF2-40B4-BE49-F238E27FC236}">
                <a16:creationId xmlns:a16="http://schemas.microsoft.com/office/drawing/2014/main" id="{DB562463-4CD5-436E-9147-699896B604A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82409" y="3462114"/>
            <a:ext cx="1884001" cy="3296252"/>
          </a:xfrm>
          <a:prstGeom prst="rect">
            <a:avLst/>
          </a:prstGeom>
        </p:spPr>
      </p:pic>
      <p:pic>
        <p:nvPicPr>
          <p:cNvPr id="14" name="图片 13">
            <a:extLst>
              <a:ext uri="{FF2B5EF4-FFF2-40B4-BE49-F238E27FC236}">
                <a16:creationId xmlns:a16="http://schemas.microsoft.com/office/drawing/2014/main" id="{E0A78922-3ADC-4943-994E-0AF2BE1E877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561316" y="3845835"/>
            <a:ext cx="2359684" cy="2356406"/>
          </a:xfrm>
          <a:prstGeom prst="rect">
            <a:avLst/>
          </a:prstGeom>
        </p:spPr>
      </p:pic>
      <p:pic>
        <p:nvPicPr>
          <p:cNvPr id="19" name="图片 18">
            <a:extLst>
              <a:ext uri="{FF2B5EF4-FFF2-40B4-BE49-F238E27FC236}">
                <a16:creationId xmlns:a16="http://schemas.microsoft.com/office/drawing/2014/main" id="{721E1F7D-4DBD-4357-88CD-AA2266D9B75D}"/>
              </a:ext>
            </a:extLst>
          </p:cNvPr>
          <p:cNvPicPr>
            <a:picLocks noChangeAspect="1"/>
          </p:cNvPicPr>
          <p:nvPr/>
        </p:nvPicPr>
        <p:blipFill rotWithShape="1">
          <a:blip r:embed="rId9">
            <a:extLst>
              <a:ext uri="{28A0092B-C50C-407E-A947-70E740481C1C}">
                <a14:useLocalDpi xmlns:a14="http://schemas.microsoft.com/office/drawing/2010/main" val="0"/>
              </a:ext>
            </a:extLst>
          </a:blip>
          <a:srcRect t="72254" r="76945"/>
          <a:stretch/>
        </p:blipFill>
        <p:spPr>
          <a:xfrm>
            <a:off x="7703020" y="4158812"/>
            <a:ext cx="1713548" cy="1902856"/>
          </a:xfrm>
          <a:prstGeom prst="rect">
            <a:avLst/>
          </a:prstGeom>
        </p:spPr>
      </p:pic>
      <p:pic>
        <p:nvPicPr>
          <p:cNvPr id="20" name="图片 19">
            <a:extLst>
              <a:ext uri="{FF2B5EF4-FFF2-40B4-BE49-F238E27FC236}">
                <a16:creationId xmlns:a16="http://schemas.microsoft.com/office/drawing/2014/main" id="{E6031E8B-84F3-4BB2-BFF6-62B4A4B38A8F}"/>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74731" t="-545" r="-2689" b="64569"/>
          <a:stretch/>
        </p:blipFill>
        <p:spPr>
          <a:xfrm flipH="1">
            <a:off x="2223467" y="603605"/>
            <a:ext cx="1463717" cy="1737944"/>
          </a:xfrm>
          <a:prstGeom prst="rect">
            <a:avLst/>
          </a:prstGeom>
        </p:spPr>
      </p:pic>
      <p:pic>
        <p:nvPicPr>
          <p:cNvPr id="22" name="图片 21">
            <a:extLst>
              <a:ext uri="{FF2B5EF4-FFF2-40B4-BE49-F238E27FC236}">
                <a16:creationId xmlns:a16="http://schemas.microsoft.com/office/drawing/2014/main" id="{C7A268B5-D824-42E1-98FE-0875FD2E81E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387042" y="4263335"/>
            <a:ext cx="2228541" cy="2218380"/>
          </a:xfrm>
          <a:prstGeom prst="rect">
            <a:avLst/>
          </a:prstGeom>
        </p:spPr>
      </p:pic>
      <p:pic>
        <p:nvPicPr>
          <p:cNvPr id="6" name="Picture 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613882" y="-22487"/>
            <a:ext cx="1376568" cy="1376568"/>
          </a:xfrm>
          <a:prstGeom prst="rect">
            <a:avLst/>
          </a:prstGeom>
        </p:spPr>
      </p:pic>
      <p:pic>
        <p:nvPicPr>
          <p:cNvPr id="8" name="图片 4" descr="13">
            <a:extLst>
              <a:ext uri="{FF2B5EF4-FFF2-40B4-BE49-F238E27FC236}">
                <a16:creationId xmlns:a16="http://schemas.microsoft.com/office/drawing/2014/main" id="{6F006D0D-9C3D-7E29-F18A-93AB885EB367}"/>
              </a:ext>
            </a:extLst>
          </p:cNvPr>
          <p:cNvPicPr>
            <a:picLocks noChangeAspect="1"/>
          </p:cNvPicPr>
          <p:nvPr/>
        </p:nvPicPr>
        <p:blipFill>
          <a:blip r:embed="rId13"/>
          <a:stretch>
            <a:fillRect/>
          </a:stretch>
        </p:blipFill>
        <p:spPr>
          <a:xfrm>
            <a:off x="0" y="1056640"/>
            <a:ext cx="12192000" cy="5801360"/>
          </a:xfrm>
          <a:prstGeom prst="rect">
            <a:avLst/>
          </a:prstGeom>
        </p:spPr>
      </p:pic>
      <p:pic>
        <p:nvPicPr>
          <p:cNvPr id="4" name="Picture 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035860" y="363824"/>
            <a:ext cx="7797460" cy="5889246"/>
          </a:xfrm>
          <a:prstGeom prst="rect">
            <a:avLst/>
          </a:prstGeom>
        </p:spPr>
      </p:pic>
      <p:pic>
        <p:nvPicPr>
          <p:cNvPr id="5" name="Picture 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411810" y="1479718"/>
            <a:ext cx="5220184" cy="3537259"/>
          </a:xfrm>
          <a:prstGeom prst="rect">
            <a:avLst/>
          </a:prstGeom>
        </p:spPr>
      </p:pic>
    </p:spTree>
    <p:extLst>
      <p:ext uri="{BB962C8B-B14F-4D97-AF65-F5344CB8AC3E}">
        <p14:creationId xmlns:p14="http://schemas.microsoft.com/office/powerpoint/2010/main" val="58969334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2000" fill="hold"/>
                                        <p:tgtEl>
                                          <p:spTgt spid="20"/>
                                        </p:tgtEl>
                                        <p:attrNameLst>
                                          <p:attrName>ppt_x</p:attrName>
                                        </p:attrNameLst>
                                      </p:cBhvr>
                                      <p:tavLst>
                                        <p:tav tm="0">
                                          <p:val>
                                            <p:strVal val="0-#ppt_w/2"/>
                                          </p:val>
                                        </p:tav>
                                        <p:tav tm="100000">
                                          <p:val>
                                            <p:strVal val="#ppt_x"/>
                                          </p:val>
                                        </p:tav>
                                      </p:tavLst>
                                    </p:anim>
                                    <p:anim calcmode="lin" valueType="num">
                                      <p:cBhvr additive="base">
                                        <p:cTn id="8" dur="20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par>
                                <p:cTn id="14" presetID="14" presetClass="entr" presetSubtype="1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randombar(horizontal)">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B88781B0-B38C-4F7A-8329-3F64BB52DE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3125" y="0"/>
            <a:ext cx="11768875" cy="2926474"/>
          </a:xfrm>
          <a:prstGeom prst="rect">
            <a:avLst/>
          </a:prstGeom>
        </p:spPr>
      </p:pic>
      <p:pic>
        <p:nvPicPr>
          <p:cNvPr id="10" name="图片 9">
            <a:extLst>
              <a:ext uri="{FF2B5EF4-FFF2-40B4-BE49-F238E27FC236}">
                <a16:creationId xmlns:a16="http://schemas.microsoft.com/office/drawing/2014/main" id="{D7AF7178-3506-45EC-B9B7-35A1F19348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450" y="1998404"/>
            <a:ext cx="12363450" cy="4859595"/>
          </a:xfrm>
          <a:prstGeom prst="rect">
            <a:avLst/>
          </a:prstGeom>
        </p:spPr>
      </p:pic>
      <p:pic>
        <p:nvPicPr>
          <p:cNvPr id="3" name="图片 2">
            <a:extLst>
              <a:ext uri="{FF2B5EF4-FFF2-40B4-BE49-F238E27FC236}">
                <a16:creationId xmlns:a16="http://schemas.microsoft.com/office/drawing/2014/main" id="{2765FAA7-F63C-4EAD-9FBC-68B52371E11A}"/>
              </a:ext>
            </a:extLst>
          </p:cNvPr>
          <p:cNvPicPr>
            <a:picLocks noChangeAspect="1"/>
          </p:cNvPicPr>
          <p:nvPr/>
        </p:nvPicPr>
        <p:blipFill rotWithShape="1">
          <a:blip r:embed="rId6">
            <a:extLst>
              <a:ext uri="{28A0092B-C50C-407E-A947-70E740481C1C}">
                <a14:useLocalDpi xmlns:a14="http://schemas.microsoft.com/office/drawing/2010/main" val="0"/>
              </a:ext>
            </a:extLst>
          </a:blip>
          <a:srcRect t="25842" b="17326"/>
          <a:stretch/>
        </p:blipFill>
        <p:spPr>
          <a:xfrm>
            <a:off x="561316" y="-1"/>
            <a:ext cx="11405094" cy="6481715"/>
          </a:xfrm>
          <a:prstGeom prst="rect">
            <a:avLst/>
          </a:prstGeom>
          <a:effectLst>
            <a:outerShdw blurRad="50800" dist="38100" dir="2700000" algn="tl" rotWithShape="0">
              <a:prstClr val="black">
                <a:alpha val="40000"/>
              </a:prstClr>
            </a:outerShdw>
          </a:effectLst>
        </p:spPr>
      </p:pic>
      <p:pic>
        <p:nvPicPr>
          <p:cNvPr id="12" name="图片 11">
            <a:extLst>
              <a:ext uri="{FF2B5EF4-FFF2-40B4-BE49-F238E27FC236}">
                <a16:creationId xmlns:a16="http://schemas.microsoft.com/office/drawing/2014/main" id="{DB562463-4CD5-436E-9147-699896B604A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82409" y="3462114"/>
            <a:ext cx="1884001" cy="3296252"/>
          </a:xfrm>
          <a:prstGeom prst="rect">
            <a:avLst/>
          </a:prstGeom>
        </p:spPr>
      </p:pic>
      <p:pic>
        <p:nvPicPr>
          <p:cNvPr id="14" name="图片 13">
            <a:extLst>
              <a:ext uri="{FF2B5EF4-FFF2-40B4-BE49-F238E27FC236}">
                <a16:creationId xmlns:a16="http://schemas.microsoft.com/office/drawing/2014/main" id="{E0A78922-3ADC-4943-994E-0AF2BE1E877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561316" y="3845835"/>
            <a:ext cx="2359684" cy="2356406"/>
          </a:xfrm>
          <a:prstGeom prst="rect">
            <a:avLst/>
          </a:prstGeom>
        </p:spPr>
      </p:pic>
      <p:pic>
        <p:nvPicPr>
          <p:cNvPr id="19" name="图片 18">
            <a:extLst>
              <a:ext uri="{FF2B5EF4-FFF2-40B4-BE49-F238E27FC236}">
                <a16:creationId xmlns:a16="http://schemas.microsoft.com/office/drawing/2014/main" id="{721E1F7D-4DBD-4357-88CD-AA2266D9B75D}"/>
              </a:ext>
            </a:extLst>
          </p:cNvPr>
          <p:cNvPicPr>
            <a:picLocks noChangeAspect="1"/>
          </p:cNvPicPr>
          <p:nvPr/>
        </p:nvPicPr>
        <p:blipFill rotWithShape="1">
          <a:blip r:embed="rId9">
            <a:extLst>
              <a:ext uri="{28A0092B-C50C-407E-A947-70E740481C1C}">
                <a14:useLocalDpi xmlns:a14="http://schemas.microsoft.com/office/drawing/2010/main" val="0"/>
              </a:ext>
            </a:extLst>
          </a:blip>
          <a:srcRect t="72254" r="76945"/>
          <a:stretch/>
        </p:blipFill>
        <p:spPr>
          <a:xfrm>
            <a:off x="7703020" y="4158812"/>
            <a:ext cx="1713548" cy="1902856"/>
          </a:xfrm>
          <a:prstGeom prst="rect">
            <a:avLst/>
          </a:prstGeom>
        </p:spPr>
      </p:pic>
      <p:pic>
        <p:nvPicPr>
          <p:cNvPr id="20" name="图片 19">
            <a:extLst>
              <a:ext uri="{FF2B5EF4-FFF2-40B4-BE49-F238E27FC236}">
                <a16:creationId xmlns:a16="http://schemas.microsoft.com/office/drawing/2014/main" id="{E6031E8B-84F3-4BB2-BFF6-62B4A4B38A8F}"/>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74731" t="-545" r="-2689" b="64569"/>
          <a:stretch/>
        </p:blipFill>
        <p:spPr>
          <a:xfrm flipH="1">
            <a:off x="2223467" y="603605"/>
            <a:ext cx="1463717" cy="1737944"/>
          </a:xfrm>
          <a:prstGeom prst="rect">
            <a:avLst/>
          </a:prstGeom>
        </p:spPr>
      </p:pic>
      <p:pic>
        <p:nvPicPr>
          <p:cNvPr id="22" name="图片 21">
            <a:extLst>
              <a:ext uri="{FF2B5EF4-FFF2-40B4-BE49-F238E27FC236}">
                <a16:creationId xmlns:a16="http://schemas.microsoft.com/office/drawing/2014/main" id="{C7A268B5-D824-42E1-98FE-0875FD2E81E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387042" y="4263335"/>
            <a:ext cx="2228541" cy="2218380"/>
          </a:xfrm>
          <a:prstGeom prst="rect">
            <a:avLst/>
          </a:prstGeom>
        </p:spPr>
      </p:pic>
      <p:pic>
        <p:nvPicPr>
          <p:cNvPr id="6" name="Picture 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613882" y="-22487"/>
            <a:ext cx="1376568" cy="1376568"/>
          </a:xfrm>
          <a:prstGeom prst="rect">
            <a:avLst/>
          </a:prstGeom>
        </p:spPr>
      </p:pic>
      <p:pic>
        <p:nvPicPr>
          <p:cNvPr id="8" name="图片 4" descr="13">
            <a:extLst>
              <a:ext uri="{FF2B5EF4-FFF2-40B4-BE49-F238E27FC236}">
                <a16:creationId xmlns:a16="http://schemas.microsoft.com/office/drawing/2014/main" id="{6F006D0D-9C3D-7E29-F18A-93AB885EB367}"/>
              </a:ext>
            </a:extLst>
          </p:cNvPr>
          <p:cNvPicPr>
            <a:picLocks noChangeAspect="1"/>
          </p:cNvPicPr>
          <p:nvPr/>
        </p:nvPicPr>
        <p:blipFill>
          <a:blip r:embed="rId13"/>
          <a:stretch>
            <a:fillRect/>
          </a:stretch>
        </p:blipFill>
        <p:spPr>
          <a:xfrm>
            <a:off x="0" y="1056640"/>
            <a:ext cx="12192000" cy="5801360"/>
          </a:xfrm>
          <a:prstGeom prst="rect">
            <a:avLst/>
          </a:prstGeom>
        </p:spPr>
      </p:pic>
      <p:pic>
        <p:nvPicPr>
          <p:cNvPr id="2" name="图片 17" descr="C:\Users\Am'be'r\Desktop\千库网_儿童寒假边框_元素编号12951272.png千库网_儿童寒假边框_元素编号12951272"/>
          <p:cNvPicPr>
            <a:picLocks noChangeAspect="1"/>
          </p:cNvPicPr>
          <p:nvPr/>
        </p:nvPicPr>
        <p:blipFill>
          <a:blip r:embed="rId14">
            <a:alphaModFix amt="74000"/>
          </a:blip>
          <a:srcRect t="11053" b="20526"/>
          <a:stretch>
            <a:fillRect/>
          </a:stretch>
        </p:blipFill>
        <p:spPr>
          <a:xfrm>
            <a:off x="680104" y="-688599"/>
            <a:ext cx="10950580" cy="6803937"/>
          </a:xfrm>
          <a:prstGeom prst="rect">
            <a:avLst/>
          </a:prstGeom>
        </p:spPr>
      </p:pic>
      <p:sp>
        <p:nvSpPr>
          <p:cNvPr id="7" name="文本框 3"/>
          <p:cNvSpPr txBox="1"/>
          <p:nvPr/>
        </p:nvSpPr>
        <p:spPr>
          <a:xfrm>
            <a:off x="2615238" y="2740083"/>
            <a:ext cx="7684224" cy="1938992"/>
          </a:xfrm>
          <a:prstGeom prst="rect">
            <a:avLst/>
          </a:prstGeom>
          <a:noFill/>
        </p:spPr>
        <p:txBody>
          <a:bodyPr wrap="square" rtlCol="0">
            <a:spAutoFit/>
          </a:bodyPr>
          <a:lstStyle>
            <a:defPPr>
              <a:defRPr lang="zh-CN"/>
            </a:defPPr>
            <a:lvl1pPr algn="ctr">
              <a:lnSpc>
                <a:spcPts val="1700"/>
              </a:lnSpc>
              <a:buClr>
                <a:srgbClr val="00B050"/>
              </a:buClr>
              <a:defRPr sz="2800" b="1" spc="300">
                <a:solidFill>
                  <a:schemeClr val="tx1">
                    <a:lumMod val="85000"/>
                    <a:lumOff val="15000"/>
                  </a:schemeClr>
                </a:solidFill>
                <a:latin typeface="方正隶书简体" panose="02010601030101010101" pitchFamily="2" charset="-122"/>
                <a:ea typeface="方正隶书简体" panose="02010601030101010101" pitchFamily="2" charset="-122"/>
                <a:cs typeface="+mn-ea"/>
              </a:defRPr>
            </a:lvl1pPr>
          </a:lstStyle>
          <a:p>
            <a:pPr marL="0" marR="0" lvl="0" indent="0" defTabSz="914400" rtl="0" eaLnBrk="1" fontAlgn="auto" latinLnBrk="0" hangingPunct="1">
              <a:lnSpc>
                <a:spcPct val="100000"/>
              </a:lnSpc>
              <a:spcBef>
                <a:spcPts val="0"/>
              </a:spcBef>
              <a:spcAft>
                <a:spcPts val="0"/>
              </a:spcAft>
              <a:buClr>
                <a:srgbClr val="00B050"/>
              </a:buClr>
              <a:buSzTx/>
              <a:buFontTx/>
              <a:buNone/>
              <a:tabLst/>
              <a:defRPr/>
            </a:pPr>
            <a:r>
              <a:rPr kumimoji="0" lang="vi-VN" altLang="zh-CN" sz="6000" i="1" u="none" strike="noStrike" kern="1200" cap="none" spc="0" normalizeH="0" baseline="0" noProof="0" dirty="0">
                <a:ln>
                  <a:noFill/>
                </a:ln>
                <a:solidFill>
                  <a:srgbClr val="C00000"/>
                </a:solidFill>
                <a:effectLst/>
                <a:uLnTx/>
                <a:uFillTx/>
                <a:latin typeface="Cambria" panose="02040503050406030204" pitchFamily="18" charset="0"/>
                <a:ea typeface="字魂131号-酷乐潮玩体" panose="00000500000000000000" charset="-122"/>
                <a:sym typeface="+mn-lt"/>
              </a:rPr>
              <a:t>Đọc bài làm của mình cho người thân nghe.</a:t>
            </a:r>
            <a:endParaRPr kumimoji="0" lang="zh-CN" altLang="en-US" sz="6000" i="1" u="none" strike="noStrike" kern="1200" cap="none" spc="0" normalizeH="0" baseline="0" noProof="0" dirty="0">
              <a:ln>
                <a:noFill/>
              </a:ln>
              <a:solidFill>
                <a:srgbClr val="C00000"/>
              </a:solidFill>
              <a:effectLst/>
              <a:uLnTx/>
              <a:uFillTx/>
              <a:latin typeface="Cambria" panose="02040503050406030204" pitchFamily="18" charset="0"/>
              <a:ea typeface="字魂131号-酷乐潮玩体" panose="00000500000000000000" charset="-122"/>
              <a:sym typeface="+mn-lt"/>
            </a:endParaRPr>
          </a:p>
        </p:txBody>
      </p:sp>
    </p:spTree>
    <p:extLst>
      <p:ext uri="{BB962C8B-B14F-4D97-AF65-F5344CB8AC3E}">
        <p14:creationId xmlns:p14="http://schemas.microsoft.com/office/powerpoint/2010/main" val="125668208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2000" fill="hold"/>
                                        <p:tgtEl>
                                          <p:spTgt spid="20"/>
                                        </p:tgtEl>
                                        <p:attrNameLst>
                                          <p:attrName>ppt_x</p:attrName>
                                        </p:attrNameLst>
                                      </p:cBhvr>
                                      <p:tavLst>
                                        <p:tav tm="0">
                                          <p:val>
                                            <p:strVal val="0-#ppt_w/2"/>
                                          </p:val>
                                        </p:tav>
                                        <p:tav tm="100000">
                                          <p:val>
                                            <p:strVal val="#ppt_x"/>
                                          </p:val>
                                        </p:tav>
                                      </p:tavLst>
                                    </p:anim>
                                    <p:anim calcmode="lin" valueType="num">
                                      <p:cBhvr additive="base">
                                        <p:cTn id="8" dur="20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par>
                                <p:cTn id="14" presetID="14" presetClass="entr" presetSubtype="1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randombar(horizontal)">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B88781B0-B38C-4F7A-8329-3F64BB52DE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3125" y="0"/>
            <a:ext cx="11768875" cy="2926474"/>
          </a:xfrm>
          <a:prstGeom prst="rect">
            <a:avLst/>
          </a:prstGeom>
        </p:spPr>
      </p:pic>
      <p:pic>
        <p:nvPicPr>
          <p:cNvPr id="10" name="图片 9">
            <a:extLst>
              <a:ext uri="{FF2B5EF4-FFF2-40B4-BE49-F238E27FC236}">
                <a16:creationId xmlns:a16="http://schemas.microsoft.com/office/drawing/2014/main" id="{D7AF7178-3506-45EC-B9B7-35A1F19348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450" y="1998404"/>
            <a:ext cx="12363450" cy="4859595"/>
          </a:xfrm>
          <a:prstGeom prst="rect">
            <a:avLst/>
          </a:prstGeom>
        </p:spPr>
      </p:pic>
      <p:pic>
        <p:nvPicPr>
          <p:cNvPr id="3" name="图片 2">
            <a:extLst>
              <a:ext uri="{FF2B5EF4-FFF2-40B4-BE49-F238E27FC236}">
                <a16:creationId xmlns:a16="http://schemas.microsoft.com/office/drawing/2014/main" id="{2765FAA7-F63C-4EAD-9FBC-68B52371E11A}"/>
              </a:ext>
            </a:extLst>
          </p:cNvPr>
          <p:cNvPicPr>
            <a:picLocks noChangeAspect="1"/>
          </p:cNvPicPr>
          <p:nvPr/>
        </p:nvPicPr>
        <p:blipFill rotWithShape="1">
          <a:blip r:embed="rId6">
            <a:extLst>
              <a:ext uri="{28A0092B-C50C-407E-A947-70E740481C1C}">
                <a14:useLocalDpi xmlns:a14="http://schemas.microsoft.com/office/drawing/2010/main" val="0"/>
              </a:ext>
            </a:extLst>
          </a:blip>
          <a:srcRect t="25842" b="17326"/>
          <a:stretch/>
        </p:blipFill>
        <p:spPr>
          <a:xfrm>
            <a:off x="561316" y="-1"/>
            <a:ext cx="11405094" cy="6481715"/>
          </a:xfrm>
          <a:prstGeom prst="rect">
            <a:avLst/>
          </a:prstGeom>
          <a:effectLst>
            <a:outerShdw blurRad="50800" dist="38100" dir="2700000" algn="tl" rotWithShape="0">
              <a:prstClr val="black">
                <a:alpha val="40000"/>
              </a:prstClr>
            </a:outerShdw>
          </a:effectLst>
        </p:spPr>
      </p:pic>
      <p:pic>
        <p:nvPicPr>
          <p:cNvPr id="12" name="图片 11">
            <a:extLst>
              <a:ext uri="{FF2B5EF4-FFF2-40B4-BE49-F238E27FC236}">
                <a16:creationId xmlns:a16="http://schemas.microsoft.com/office/drawing/2014/main" id="{DB562463-4CD5-436E-9147-699896B604A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82409" y="3462114"/>
            <a:ext cx="1884001" cy="3296252"/>
          </a:xfrm>
          <a:prstGeom prst="rect">
            <a:avLst/>
          </a:prstGeom>
        </p:spPr>
      </p:pic>
      <p:pic>
        <p:nvPicPr>
          <p:cNvPr id="14" name="图片 13">
            <a:extLst>
              <a:ext uri="{FF2B5EF4-FFF2-40B4-BE49-F238E27FC236}">
                <a16:creationId xmlns:a16="http://schemas.microsoft.com/office/drawing/2014/main" id="{E0A78922-3ADC-4943-994E-0AF2BE1E877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561316" y="3845835"/>
            <a:ext cx="2359684" cy="2356406"/>
          </a:xfrm>
          <a:prstGeom prst="rect">
            <a:avLst/>
          </a:prstGeom>
        </p:spPr>
      </p:pic>
      <p:pic>
        <p:nvPicPr>
          <p:cNvPr id="19" name="图片 18">
            <a:extLst>
              <a:ext uri="{FF2B5EF4-FFF2-40B4-BE49-F238E27FC236}">
                <a16:creationId xmlns:a16="http://schemas.microsoft.com/office/drawing/2014/main" id="{721E1F7D-4DBD-4357-88CD-AA2266D9B75D}"/>
              </a:ext>
            </a:extLst>
          </p:cNvPr>
          <p:cNvPicPr>
            <a:picLocks noChangeAspect="1"/>
          </p:cNvPicPr>
          <p:nvPr/>
        </p:nvPicPr>
        <p:blipFill rotWithShape="1">
          <a:blip r:embed="rId9">
            <a:extLst>
              <a:ext uri="{28A0092B-C50C-407E-A947-70E740481C1C}">
                <a14:useLocalDpi xmlns:a14="http://schemas.microsoft.com/office/drawing/2010/main" val="0"/>
              </a:ext>
            </a:extLst>
          </a:blip>
          <a:srcRect t="72254" r="76945"/>
          <a:stretch/>
        </p:blipFill>
        <p:spPr>
          <a:xfrm>
            <a:off x="7703020" y="4158812"/>
            <a:ext cx="1713548" cy="1902856"/>
          </a:xfrm>
          <a:prstGeom prst="rect">
            <a:avLst/>
          </a:prstGeom>
        </p:spPr>
      </p:pic>
      <p:pic>
        <p:nvPicPr>
          <p:cNvPr id="20" name="图片 19">
            <a:extLst>
              <a:ext uri="{FF2B5EF4-FFF2-40B4-BE49-F238E27FC236}">
                <a16:creationId xmlns:a16="http://schemas.microsoft.com/office/drawing/2014/main" id="{E6031E8B-84F3-4BB2-BFF6-62B4A4B38A8F}"/>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74731" t="-545" r="-2689" b="64569"/>
          <a:stretch/>
        </p:blipFill>
        <p:spPr>
          <a:xfrm flipH="1">
            <a:off x="2223467" y="603605"/>
            <a:ext cx="1463717" cy="1737944"/>
          </a:xfrm>
          <a:prstGeom prst="rect">
            <a:avLst/>
          </a:prstGeom>
        </p:spPr>
      </p:pic>
      <p:pic>
        <p:nvPicPr>
          <p:cNvPr id="22" name="图片 21">
            <a:extLst>
              <a:ext uri="{FF2B5EF4-FFF2-40B4-BE49-F238E27FC236}">
                <a16:creationId xmlns:a16="http://schemas.microsoft.com/office/drawing/2014/main" id="{C7A268B5-D824-42E1-98FE-0875FD2E81E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387042" y="4263335"/>
            <a:ext cx="2228541" cy="2218380"/>
          </a:xfrm>
          <a:prstGeom prst="rect">
            <a:avLst/>
          </a:prstGeom>
        </p:spPr>
      </p:pic>
      <p:pic>
        <p:nvPicPr>
          <p:cNvPr id="6" name="Picture 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613882" y="-22487"/>
            <a:ext cx="1376568" cy="1376568"/>
          </a:xfrm>
          <a:prstGeom prst="rect">
            <a:avLst/>
          </a:prstGeom>
        </p:spPr>
      </p:pic>
      <p:pic>
        <p:nvPicPr>
          <p:cNvPr id="8" name="图片 4" descr="13">
            <a:extLst>
              <a:ext uri="{FF2B5EF4-FFF2-40B4-BE49-F238E27FC236}">
                <a16:creationId xmlns:a16="http://schemas.microsoft.com/office/drawing/2014/main" id="{6F006D0D-9C3D-7E29-F18A-93AB885EB367}"/>
              </a:ext>
            </a:extLst>
          </p:cNvPr>
          <p:cNvPicPr>
            <a:picLocks noChangeAspect="1"/>
          </p:cNvPicPr>
          <p:nvPr/>
        </p:nvPicPr>
        <p:blipFill>
          <a:blip r:embed="rId13"/>
          <a:stretch>
            <a:fillRect/>
          </a:stretch>
        </p:blipFill>
        <p:spPr>
          <a:xfrm>
            <a:off x="0" y="1056640"/>
            <a:ext cx="12192000" cy="5801360"/>
          </a:xfrm>
          <a:prstGeom prst="rect">
            <a:avLst/>
          </a:prstGeom>
        </p:spPr>
      </p:pic>
      <p:pic>
        <p:nvPicPr>
          <p:cNvPr id="4" name="Picture 3"/>
          <p:cNvPicPr>
            <a:picLocks noChangeAspect="1"/>
          </p:cNvPicPr>
          <p:nvPr/>
        </p:nvPicPr>
        <p:blipFill>
          <a:blip r:embed="rId14"/>
          <a:stretch>
            <a:fillRect/>
          </a:stretch>
        </p:blipFill>
        <p:spPr>
          <a:xfrm>
            <a:off x="1569731" y="1425989"/>
            <a:ext cx="9454678" cy="4680992"/>
          </a:xfrm>
          <a:prstGeom prst="rect">
            <a:avLst/>
          </a:prstGeom>
        </p:spPr>
      </p:pic>
    </p:spTree>
    <p:extLst>
      <p:ext uri="{BB962C8B-B14F-4D97-AF65-F5344CB8AC3E}">
        <p14:creationId xmlns:p14="http://schemas.microsoft.com/office/powerpoint/2010/main" val="114662939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2000" fill="hold"/>
                                        <p:tgtEl>
                                          <p:spTgt spid="20"/>
                                        </p:tgtEl>
                                        <p:attrNameLst>
                                          <p:attrName>ppt_x</p:attrName>
                                        </p:attrNameLst>
                                      </p:cBhvr>
                                      <p:tavLst>
                                        <p:tav tm="0">
                                          <p:val>
                                            <p:strVal val="0-#ppt_w/2"/>
                                          </p:val>
                                        </p:tav>
                                        <p:tav tm="100000">
                                          <p:val>
                                            <p:strVal val="#ppt_x"/>
                                          </p:val>
                                        </p:tav>
                                      </p:tavLst>
                                    </p:anim>
                                    <p:anim calcmode="lin" valueType="num">
                                      <p:cBhvr additive="base">
                                        <p:cTn id="8" dur="20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B88781B0-B38C-4F7A-8329-3F64BB52DE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3125" y="0"/>
            <a:ext cx="11768875" cy="2926474"/>
          </a:xfrm>
          <a:prstGeom prst="rect">
            <a:avLst/>
          </a:prstGeom>
        </p:spPr>
      </p:pic>
      <p:pic>
        <p:nvPicPr>
          <p:cNvPr id="10" name="图片 9">
            <a:extLst>
              <a:ext uri="{FF2B5EF4-FFF2-40B4-BE49-F238E27FC236}">
                <a16:creationId xmlns:a16="http://schemas.microsoft.com/office/drawing/2014/main" id="{D7AF7178-3506-45EC-B9B7-35A1F19348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450" y="1998404"/>
            <a:ext cx="12363450" cy="4859595"/>
          </a:xfrm>
          <a:prstGeom prst="rect">
            <a:avLst/>
          </a:prstGeom>
        </p:spPr>
      </p:pic>
      <p:pic>
        <p:nvPicPr>
          <p:cNvPr id="3" name="图片 2">
            <a:extLst>
              <a:ext uri="{FF2B5EF4-FFF2-40B4-BE49-F238E27FC236}">
                <a16:creationId xmlns:a16="http://schemas.microsoft.com/office/drawing/2014/main" id="{2765FAA7-F63C-4EAD-9FBC-68B52371E11A}"/>
              </a:ext>
            </a:extLst>
          </p:cNvPr>
          <p:cNvPicPr>
            <a:picLocks noChangeAspect="1"/>
          </p:cNvPicPr>
          <p:nvPr/>
        </p:nvPicPr>
        <p:blipFill rotWithShape="1">
          <a:blip r:embed="rId6">
            <a:extLst>
              <a:ext uri="{28A0092B-C50C-407E-A947-70E740481C1C}">
                <a14:useLocalDpi xmlns:a14="http://schemas.microsoft.com/office/drawing/2010/main" val="0"/>
              </a:ext>
            </a:extLst>
          </a:blip>
          <a:srcRect t="25842" b="17326"/>
          <a:stretch/>
        </p:blipFill>
        <p:spPr>
          <a:xfrm>
            <a:off x="561316" y="-1"/>
            <a:ext cx="11405094" cy="6481715"/>
          </a:xfrm>
          <a:prstGeom prst="rect">
            <a:avLst/>
          </a:prstGeom>
          <a:effectLst>
            <a:outerShdw blurRad="50800" dist="38100" dir="2700000" algn="tl" rotWithShape="0">
              <a:prstClr val="black">
                <a:alpha val="40000"/>
              </a:prstClr>
            </a:outerShdw>
          </a:effectLst>
        </p:spPr>
      </p:pic>
      <p:pic>
        <p:nvPicPr>
          <p:cNvPr id="12" name="图片 11">
            <a:extLst>
              <a:ext uri="{FF2B5EF4-FFF2-40B4-BE49-F238E27FC236}">
                <a16:creationId xmlns:a16="http://schemas.microsoft.com/office/drawing/2014/main" id="{DB562463-4CD5-436E-9147-699896B604A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82409" y="3462114"/>
            <a:ext cx="1884001" cy="3296252"/>
          </a:xfrm>
          <a:prstGeom prst="rect">
            <a:avLst/>
          </a:prstGeom>
        </p:spPr>
      </p:pic>
      <p:pic>
        <p:nvPicPr>
          <p:cNvPr id="14" name="图片 13">
            <a:extLst>
              <a:ext uri="{FF2B5EF4-FFF2-40B4-BE49-F238E27FC236}">
                <a16:creationId xmlns:a16="http://schemas.microsoft.com/office/drawing/2014/main" id="{E0A78922-3ADC-4943-994E-0AF2BE1E877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561316" y="3845835"/>
            <a:ext cx="2359684" cy="2356406"/>
          </a:xfrm>
          <a:prstGeom prst="rect">
            <a:avLst/>
          </a:prstGeom>
        </p:spPr>
      </p:pic>
      <p:pic>
        <p:nvPicPr>
          <p:cNvPr id="19" name="图片 18">
            <a:extLst>
              <a:ext uri="{FF2B5EF4-FFF2-40B4-BE49-F238E27FC236}">
                <a16:creationId xmlns:a16="http://schemas.microsoft.com/office/drawing/2014/main" id="{721E1F7D-4DBD-4357-88CD-AA2266D9B75D}"/>
              </a:ext>
            </a:extLst>
          </p:cNvPr>
          <p:cNvPicPr>
            <a:picLocks noChangeAspect="1"/>
          </p:cNvPicPr>
          <p:nvPr/>
        </p:nvPicPr>
        <p:blipFill rotWithShape="1">
          <a:blip r:embed="rId9">
            <a:extLst>
              <a:ext uri="{28A0092B-C50C-407E-A947-70E740481C1C}">
                <a14:useLocalDpi xmlns:a14="http://schemas.microsoft.com/office/drawing/2010/main" val="0"/>
              </a:ext>
            </a:extLst>
          </a:blip>
          <a:srcRect t="72254" r="76945"/>
          <a:stretch/>
        </p:blipFill>
        <p:spPr>
          <a:xfrm>
            <a:off x="7703020" y="4158812"/>
            <a:ext cx="1713548" cy="1902856"/>
          </a:xfrm>
          <a:prstGeom prst="rect">
            <a:avLst/>
          </a:prstGeom>
        </p:spPr>
      </p:pic>
      <p:pic>
        <p:nvPicPr>
          <p:cNvPr id="20" name="图片 19">
            <a:extLst>
              <a:ext uri="{FF2B5EF4-FFF2-40B4-BE49-F238E27FC236}">
                <a16:creationId xmlns:a16="http://schemas.microsoft.com/office/drawing/2014/main" id="{E6031E8B-84F3-4BB2-BFF6-62B4A4B38A8F}"/>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74731" t="-545" r="-2689" b="64569"/>
          <a:stretch/>
        </p:blipFill>
        <p:spPr>
          <a:xfrm flipH="1">
            <a:off x="2223467" y="603605"/>
            <a:ext cx="1463717" cy="1737944"/>
          </a:xfrm>
          <a:prstGeom prst="rect">
            <a:avLst/>
          </a:prstGeom>
        </p:spPr>
      </p:pic>
      <p:pic>
        <p:nvPicPr>
          <p:cNvPr id="22" name="图片 21">
            <a:extLst>
              <a:ext uri="{FF2B5EF4-FFF2-40B4-BE49-F238E27FC236}">
                <a16:creationId xmlns:a16="http://schemas.microsoft.com/office/drawing/2014/main" id="{C7A268B5-D824-42E1-98FE-0875FD2E81E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387042" y="4263335"/>
            <a:ext cx="2228541" cy="2218380"/>
          </a:xfrm>
          <a:prstGeom prst="rect">
            <a:avLst/>
          </a:prstGeom>
        </p:spPr>
      </p:pic>
      <p:pic>
        <p:nvPicPr>
          <p:cNvPr id="6" name="Picture 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613882" y="-22487"/>
            <a:ext cx="1376568" cy="1376568"/>
          </a:xfrm>
          <a:prstGeom prst="rect">
            <a:avLst/>
          </a:prstGeom>
        </p:spPr>
      </p:pic>
      <p:pic>
        <p:nvPicPr>
          <p:cNvPr id="8" name="图片 4" descr="13">
            <a:extLst>
              <a:ext uri="{FF2B5EF4-FFF2-40B4-BE49-F238E27FC236}">
                <a16:creationId xmlns:a16="http://schemas.microsoft.com/office/drawing/2014/main" id="{6F006D0D-9C3D-7E29-F18A-93AB885EB367}"/>
              </a:ext>
            </a:extLst>
          </p:cNvPr>
          <p:cNvPicPr>
            <a:picLocks noChangeAspect="1"/>
          </p:cNvPicPr>
          <p:nvPr/>
        </p:nvPicPr>
        <p:blipFill>
          <a:blip r:embed="rId13"/>
          <a:stretch>
            <a:fillRect/>
          </a:stretch>
        </p:blipFill>
        <p:spPr>
          <a:xfrm>
            <a:off x="0" y="1056640"/>
            <a:ext cx="12192000" cy="5801360"/>
          </a:xfrm>
          <a:prstGeom prst="rect">
            <a:avLst/>
          </a:prstGeom>
        </p:spPr>
      </p:pic>
      <p:pic>
        <p:nvPicPr>
          <p:cNvPr id="4" name="Picture 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820700" y="1056640"/>
            <a:ext cx="6285426" cy="4339937"/>
          </a:xfrm>
          <a:prstGeom prst="rect">
            <a:avLst/>
          </a:prstGeom>
        </p:spPr>
      </p:pic>
    </p:spTree>
    <p:extLst>
      <p:ext uri="{BB962C8B-B14F-4D97-AF65-F5344CB8AC3E}">
        <p14:creationId xmlns:p14="http://schemas.microsoft.com/office/powerpoint/2010/main" val="11646902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2000" fill="hold"/>
                                        <p:tgtEl>
                                          <p:spTgt spid="20"/>
                                        </p:tgtEl>
                                        <p:attrNameLst>
                                          <p:attrName>ppt_x</p:attrName>
                                        </p:attrNameLst>
                                      </p:cBhvr>
                                      <p:tavLst>
                                        <p:tav tm="0">
                                          <p:val>
                                            <p:strVal val="0-#ppt_w/2"/>
                                          </p:val>
                                        </p:tav>
                                        <p:tav tm="100000">
                                          <p:val>
                                            <p:strVal val="#ppt_x"/>
                                          </p:val>
                                        </p:tav>
                                      </p:tavLst>
                                    </p:anim>
                                    <p:anim calcmode="lin" valueType="num">
                                      <p:cBhvr additive="base">
                                        <p:cTn id="8" dur="20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6394137"/>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B88781B0-B38C-4F7A-8329-3F64BB52DE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3125" y="0"/>
            <a:ext cx="11768875" cy="2926474"/>
          </a:xfrm>
          <a:prstGeom prst="rect">
            <a:avLst/>
          </a:prstGeom>
        </p:spPr>
      </p:pic>
      <p:pic>
        <p:nvPicPr>
          <p:cNvPr id="10" name="图片 9">
            <a:extLst>
              <a:ext uri="{FF2B5EF4-FFF2-40B4-BE49-F238E27FC236}">
                <a16:creationId xmlns:a16="http://schemas.microsoft.com/office/drawing/2014/main" id="{D7AF7178-3506-45EC-B9B7-35A1F19348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450" y="1998404"/>
            <a:ext cx="12363450" cy="4859595"/>
          </a:xfrm>
          <a:prstGeom prst="rect">
            <a:avLst/>
          </a:prstGeom>
        </p:spPr>
      </p:pic>
      <p:pic>
        <p:nvPicPr>
          <p:cNvPr id="3" name="图片 2">
            <a:extLst>
              <a:ext uri="{FF2B5EF4-FFF2-40B4-BE49-F238E27FC236}">
                <a16:creationId xmlns:a16="http://schemas.microsoft.com/office/drawing/2014/main" id="{2765FAA7-F63C-4EAD-9FBC-68B52371E11A}"/>
              </a:ext>
            </a:extLst>
          </p:cNvPr>
          <p:cNvPicPr>
            <a:picLocks noChangeAspect="1"/>
          </p:cNvPicPr>
          <p:nvPr/>
        </p:nvPicPr>
        <p:blipFill rotWithShape="1">
          <a:blip r:embed="rId6">
            <a:extLst>
              <a:ext uri="{28A0092B-C50C-407E-A947-70E740481C1C}">
                <a14:useLocalDpi xmlns:a14="http://schemas.microsoft.com/office/drawing/2010/main" val="0"/>
              </a:ext>
            </a:extLst>
          </a:blip>
          <a:srcRect t="25842" b="17326"/>
          <a:stretch/>
        </p:blipFill>
        <p:spPr>
          <a:xfrm>
            <a:off x="561316" y="-1"/>
            <a:ext cx="11405094" cy="6481715"/>
          </a:xfrm>
          <a:prstGeom prst="rect">
            <a:avLst/>
          </a:prstGeom>
          <a:effectLst>
            <a:outerShdw blurRad="50800" dist="38100" dir="2700000" algn="tl" rotWithShape="0">
              <a:prstClr val="black">
                <a:alpha val="40000"/>
              </a:prstClr>
            </a:outerShdw>
          </a:effectLst>
        </p:spPr>
      </p:pic>
      <p:pic>
        <p:nvPicPr>
          <p:cNvPr id="12" name="图片 11">
            <a:extLst>
              <a:ext uri="{FF2B5EF4-FFF2-40B4-BE49-F238E27FC236}">
                <a16:creationId xmlns:a16="http://schemas.microsoft.com/office/drawing/2014/main" id="{DB562463-4CD5-436E-9147-699896B604A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82409" y="3462114"/>
            <a:ext cx="1884001" cy="3296252"/>
          </a:xfrm>
          <a:prstGeom prst="rect">
            <a:avLst/>
          </a:prstGeom>
        </p:spPr>
      </p:pic>
      <p:pic>
        <p:nvPicPr>
          <p:cNvPr id="14" name="图片 13">
            <a:extLst>
              <a:ext uri="{FF2B5EF4-FFF2-40B4-BE49-F238E27FC236}">
                <a16:creationId xmlns:a16="http://schemas.microsoft.com/office/drawing/2014/main" id="{E0A78922-3ADC-4943-994E-0AF2BE1E877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561316" y="3845835"/>
            <a:ext cx="2359684" cy="2356406"/>
          </a:xfrm>
          <a:prstGeom prst="rect">
            <a:avLst/>
          </a:prstGeom>
        </p:spPr>
      </p:pic>
      <p:pic>
        <p:nvPicPr>
          <p:cNvPr id="19" name="图片 18">
            <a:extLst>
              <a:ext uri="{FF2B5EF4-FFF2-40B4-BE49-F238E27FC236}">
                <a16:creationId xmlns:a16="http://schemas.microsoft.com/office/drawing/2014/main" id="{721E1F7D-4DBD-4357-88CD-AA2266D9B75D}"/>
              </a:ext>
            </a:extLst>
          </p:cNvPr>
          <p:cNvPicPr>
            <a:picLocks noChangeAspect="1"/>
          </p:cNvPicPr>
          <p:nvPr/>
        </p:nvPicPr>
        <p:blipFill rotWithShape="1">
          <a:blip r:embed="rId9">
            <a:extLst>
              <a:ext uri="{28A0092B-C50C-407E-A947-70E740481C1C}">
                <a14:useLocalDpi xmlns:a14="http://schemas.microsoft.com/office/drawing/2010/main" val="0"/>
              </a:ext>
            </a:extLst>
          </a:blip>
          <a:srcRect t="72254" r="76945"/>
          <a:stretch/>
        </p:blipFill>
        <p:spPr>
          <a:xfrm>
            <a:off x="7703020" y="4158812"/>
            <a:ext cx="1713548" cy="1902856"/>
          </a:xfrm>
          <a:prstGeom prst="rect">
            <a:avLst/>
          </a:prstGeom>
        </p:spPr>
      </p:pic>
      <p:pic>
        <p:nvPicPr>
          <p:cNvPr id="20" name="图片 19">
            <a:extLst>
              <a:ext uri="{FF2B5EF4-FFF2-40B4-BE49-F238E27FC236}">
                <a16:creationId xmlns:a16="http://schemas.microsoft.com/office/drawing/2014/main" id="{E6031E8B-84F3-4BB2-BFF6-62B4A4B38A8F}"/>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74731" t="-545" r="-2689" b="64569"/>
          <a:stretch/>
        </p:blipFill>
        <p:spPr>
          <a:xfrm flipH="1">
            <a:off x="2223467" y="603605"/>
            <a:ext cx="1463717" cy="1737944"/>
          </a:xfrm>
          <a:prstGeom prst="rect">
            <a:avLst/>
          </a:prstGeom>
        </p:spPr>
      </p:pic>
      <p:pic>
        <p:nvPicPr>
          <p:cNvPr id="22" name="图片 21">
            <a:extLst>
              <a:ext uri="{FF2B5EF4-FFF2-40B4-BE49-F238E27FC236}">
                <a16:creationId xmlns:a16="http://schemas.microsoft.com/office/drawing/2014/main" id="{C7A268B5-D824-42E1-98FE-0875FD2E81E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387042" y="4263335"/>
            <a:ext cx="2228541" cy="2218380"/>
          </a:xfrm>
          <a:prstGeom prst="rect">
            <a:avLst/>
          </a:prstGeom>
        </p:spPr>
      </p:pic>
      <p:pic>
        <p:nvPicPr>
          <p:cNvPr id="6" name="Picture 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613882" y="-22487"/>
            <a:ext cx="1376568" cy="1376568"/>
          </a:xfrm>
          <a:prstGeom prst="rect">
            <a:avLst/>
          </a:prstGeom>
        </p:spPr>
      </p:pic>
      <p:pic>
        <p:nvPicPr>
          <p:cNvPr id="8" name="图片 4" descr="13">
            <a:extLst>
              <a:ext uri="{FF2B5EF4-FFF2-40B4-BE49-F238E27FC236}">
                <a16:creationId xmlns:a16="http://schemas.microsoft.com/office/drawing/2014/main" id="{6F006D0D-9C3D-7E29-F18A-93AB885EB367}"/>
              </a:ext>
            </a:extLst>
          </p:cNvPr>
          <p:cNvPicPr>
            <a:picLocks noChangeAspect="1"/>
          </p:cNvPicPr>
          <p:nvPr/>
        </p:nvPicPr>
        <p:blipFill>
          <a:blip r:embed="rId13"/>
          <a:stretch>
            <a:fillRect/>
          </a:stretch>
        </p:blipFill>
        <p:spPr>
          <a:xfrm>
            <a:off x="0" y="1056640"/>
            <a:ext cx="12192000" cy="5801360"/>
          </a:xfrm>
          <a:prstGeom prst="rect">
            <a:avLst/>
          </a:prstGeom>
        </p:spPr>
      </p:pic>
      <p:pic>
        <p:nvPicPr>
          <p:cNvPr id="2" name="Picture 1">
            <a:extLst>
              <a:ext uri="{FF2B5EF4-FFF2-40B4-BE49-F238E27FC236}">
                <a16:creationId xmlns:a16="http://schemas.microsoft.com/office/drawing/2014/main" id="{6C20B66D-1E1E-4D7E-8267-3FF635E7B6D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591973" y="830776"/>
            <a:ext cx="7008054" cy="4776322"/>
          </a:xfrm>
          <a:prstGeom prst="rect">
            <a:avLst/>
          </a:prstGeom>
        </p:spPr>
      </p:pic>
    </p:spTree>
    <p:extLst>
      <p:ext uri="{BB962C8B-B14F-4D97-AF65-F5344CB8AC3E}">
        <p14:creationId xmlns:p14="http://schemas.microsoft.com/office/powerpoint/2010/main" val="263795923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2000" fill="hold"/>
                                        <p:tgtEl>
                                          <p:spTgt spid="20"/>
                                        </p:tgtEl>
                                        <p:attrNameLst>
                                          <p:attrName>ppt_x</p:attrName>
                                        </p:attrNameLst>
                                      </p:cBhvr>
                                      <p:tavLst>
                                        <p:tav tm="0">
                                          <p:val>
                                            <p:strVal val="0-#ppt_w/2"/>
                                          </p:val>
                                        </p:tav>
                                        <p:tav tm="100000">
                                          <p:val>
                                            <p:strVal val="#ppt_x"/>
                                          </p:val>
                                        </p:tav>
                                      </p:tavLst>
                                    </p:anim>
                                    <p:anim calcmode="lin" valueType="num">
                                      <p:cBhvr additive="base">
                                        <p:cTn id="8" dur="20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B88781B0-B38C-4F7A-8329-3F64BB52DE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1316" y="1004056"/>
            <a:ext cx="11768875" cy="2926474"/>
          </a:xfrm>
          <a:prstGeom prst="rect">
            <a:avLst/>
          </a:prstGeom>
        </p:spPr>
      </p:pic>
      <p:pic>
        <p:nvPicPr>
          <p:cNvPr id="10" name="图片 9">
            <a:extLst>
              <a:ext uri="{FF2B5EF4-FFF2-40B4-BE49-F238E27FC236}">
                <a16:creationId xmlns:a16="http://schemas.microsoft.com/office/drawing/2014/main" id="{D7AF7178-3506-45EC-B9B7-35A1F19348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450" y="1998404"/>
            <a:ext cx="12363450" cy="4859595"/>
          </a:xfrm>
          <a:prstGeom prst="rect">
            <a:avLst/>
          </a:prstGeom>
        </p:spPr>
      </p:pic>
      <p:pic>
        <p:nvPicPr>
          <p:cNvPr id="3" name="图片 2">
            <a:extLst>
              <a:ext uri="{FF2B5EF4-FFF2-40B4-BE49-F238E27FC236}">
                <a16:creationId xmlns:a16="http://schemas.microsoft.com/office/drawing/2014/main" id="{2765FAA7-F63C-4EAD-9FBC-68B52371E11A}"/>
              </a:ext>
            </a:extLst>
          </p:cNvPr>
          <p:cNvPicPr>
            <a:picLocks noChangeAspect="1"/>
          </p:cNvPicPr>
          <p:nvPr/>
        </p:nvPicPr>
        <p:blipFill rotWithShape="1">
          <a:blip r:embed="rId6">
            <a:extLst>
              <a:ext uri="{28A0092B-C50C-407E-A947-70E740481C1C}">
                <a14:useLocalDpi xmlns:a14="http://schemas.microsoft.com/office/drawing/2010/main" val="0"/>
              </a:ext>
            </a:extLst>
          </a:blip>
          <a:srcRect t="25842" b="17326"/>
          <a:stretch/>
        </p:blipFill>
        <p:spPr>
          <a:xfrm>
            <a:off x="225590" y="20816"/>
            <a:ext cx="11405094" cy="6481715"/>
          </a:xfrm>
          <a:prstGeom prst="rect">
            <a:avLst/>
          </a:prstGeom>
          <a:effectLst>
            <a:outerShdw blurRad="50800" dist="38100" dir="2700000" algn="tl" rotWithShape="0">
              <a:prstClr val="black">
                <a:alpha val="40000"/>
              </a:prstClr>
            </a:outerShdw>
          </a:effectLst>
        </p:spPr>
      </p:pic>
      <p:pic>
        <p:nvPicPr>
          <p:cNvPr id="12" name="图片 11">
            <a:extLst>
              <a:ext uri="{FF2B5EF4-FFF2-40B4-BE49-F238E27FC236}">
                <a16:creationId xmlns:a16="http://schemas.microsoft.com/office/drawing/2014/main" id="{DB562463-4CD5-436E-9147-699896B604A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82409" y="3462114"/>
            <a:ext cx="1884001" cy="3296252"/>
          </a:xfrm>
          <a:prstGeom prst="rect">
            <a:avLst/>
          </a:prstGeom>
        </p:spPr>
      </p:pic>
      <p:pic>
        <p:nvPicPr>
          <p:cNvPr id="14" name="图片 13">
            <a:extLst>
              <a:ext uri="{FF2B5EF4-FFF2-40B4-BE49-F238E27FC236}">
                <a16:creationId xmlns:a16="http://schemas.microsoft.com/office/drawing/2014/main" id="{E0A78922-3ADC-4943-994E-0AF2BE1E877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561316" y="3845835"/>
            <a:ext cx="2359684" cy="2356406"/>
          </a:xfrm>
          <a:prstGeom prst="rect">
            <a:avLst/>
          </a:prstGeom>
        </p:spPr>
      </p:pic>
      <p:pic>
        <p:nvPicPr>
          <p:cNvPr id="19" name="图片 18">
            <a:extLst>
              <a:ext uri="{FF2B5EF4-FFF2-40B4-BE49-F238E27FC236}">
                <a16:creationId xmlns:a16="http://schemas.microsoft.com/office/drawing/2014/main" id="{721E1F7D-4DBD-4357-88CD-AA2266D9B75D}"/>
              </a:ext>
            </a:extLst>
          </p:cNvPr>
          <p:cNvPicPr>
            <a:picLocks noChangeAspect="1"/>
          </p:cNvPicPr>
          <p:nvPr/>
        </p:nvPicPr>
        <p:blipFill rotWithShape="1">
          <a:blip r:embed="rId9">
            <a:extLst>
              <a:ext uri="{28A0092B-C50C-407E-A947-70E740481C1C}">
                <a14:useLocalDpi xmlns:a14="http://schemas.microsoft.com/office/drawing/2010/main" val="0"/>
              </a:ext>
            </a:extLst>
          </a:blip>
          <a:srcRect t="72254" r="76945"/>
          <a:stretch/>
        </p:blipFill>
        <p:spPr>
          <a:xfrm>
            <a:off x="7703020" y="4158812"/>
            <a:ext cx="1713548" cy="1902856"/>
          </a:xfrm>
          <a:prstGeom prst="rect">
            <a:avLst/>
          </a:prstGeom>
        </p:spPr>
      </p:pic>
      <p:pic>
        <p:nvPicPr>
          <p:cNvPr id="20" name="图片 19">
            <a:extLst>
              <a:ext uri="{FF2B5EF4-FFF2-40B4-BE49-F238E27FC236}">
                <a16:creationId xmlns:a16="http://schemas.microsoft.com/office/drawing/2014/main" id="{E6031E8B-84F3-4BB2-BFF6-62B4A4B38A8F}"/>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74731" t="-545" r="-2689" b="64569"/>
          <a:stretch/>
        </p:blipFill>
        <p:spPr>
          <a:xfrm flipH="1">
            <a:off x="2223467" y="603605"/>
            <a:ext cx="1463717" cy="1737944"/>
          </a:xfrm>
          <a:prstGeom prst="rect">
            <a:avLst/>
          </a:prstGeom>
        </p:spPr>
      </p:pic>
      <p:pic>
        <p:nvPicPr>
          <p:cNvPr id="22" name="图片 21">
            <a:extLst>
              <a:ext uri="{FF2B5EF4-FFF2-40B4-BE49-F238E27FC236}">
                <a16:creationId xmlns:a16="http://schemas.microsoft.com/office/drawing/2014/main" id="{C7A268B5-D824-42E1-98FE-0875FD2E81E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387042" y="4263335"/>
            <a:ext cx="2228541" cy="2218380"/>
          </a:xfrm>
          <a:prstGeom prst="rect">
            <a:avLst/>
          </a:prstGeom>
        </p:spPr>
      </p:pic>
      <p:pic>
        <p:nvPicPr>
          <p:cNvPr id="6" name="Picture 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520452" y="-174311"/>
            <a:ext cx="1716150" cy="1716150"/>
          </a:xfrm>
          <a:prstGeom prst="rect">
            <a:avLst/>
          </a:prstGeom>
        </p:spPr>
      </p:pic>
      <p:pic>
        <p:nvPicPr>
          <p:cNvPr id="8" name="图片 4" descr="13">
            <a:extLst>
              <a:ext uri="{FF2B5EF4-FFF2-40B4-BE49-F238E27FC236}">
                <a16:creationId xmlns:a16="http://schemas.microsoft.com/office/drawing/2014/main" id="{6F006D0D-9C3D-7E29-F18A-93AB885EB367}"/>
              </a:ext>
            </a:extLst>
          </p:cNvPr>
          <p:cNvPicPr>
            <a:picLocks noChangeAspect="1"/>
          </p:cNvPicPr>
          <p:nvPr/>
        </p:nvPicPr>
        <p:blipFill>
          <a:blip r:embed="rId13"/>
          <a:stretch>
            <a:fillRect/>
          </a:stretch>
        </p:blipFill>
        <p:spPr>
          <a:xfrm>
            <a:off x="0" y="1049469"/>
            <a:ext cx="12192000" cy="5801360"/>
          </a:xfrm>
          <a:prstGeom prst="rect">
            <a:avLst/>
          </a:prstGeom>
        </p:spPr>
      </p:pic>
      <p:sp>
        <p:nvSpPr>
          <p:cNvPr id="7" name="圆角矩形 28">
            <a:extLst>
              <a:ext uri="{FF2B5EF4-FFF2-40B4-BE49-F238E27FC236}">
                <a16:creationId xmlns:a16="http://schemas.microsoft.com/office/drawing/2014/main" id="{D1B32610-9F59-1044-0847-62AED9EC16DF}"/>
              </a:ext>
            </a:extLst>
          </p:cNvPr>
          <p:cNvSpPr/>
          <p:nvPr/>
        </p:nvSpPr>
        <p:spPr>
          <a:xfrm>
            <a:off x="242781" y="655758"/>
            <a:ext cx="11025367" cy="4106741"/>
          </a:xfrm>
          <a:prstGeom prst="roundRect">
            <a:avLst>
              <a:gd name="adj" fmla="val 50000"/>
            </a:avLst>
          </a:prstGeom>
          <a:solidFill>
            <a:srgbClr val="CA5775"/>
          </a:solidFill>
          <a:ln w="19050">
            <a:solidFill>
              <a:schemeClr val="tx1">
                <a:lumMod val="85000"/>
                <a:lumOff val="1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TextBox 8">
            <a:extLst>
              <a:ext uri="{FF2B5EF4-FFF2-40B4-BE49-F238E27FC236}">
                <a16:creationId xmlns:a16="http://schemas.microsoft.com/office/drawing/2014/main" id="{57486431-EBF5-FF47-ED15-62478C9DD6B1}"/>
              </a:ext>
            </a:extLst>
          </p:cNvPr>
          <p:cNvSpPr txBox="1"/>
          <p:nvPr/>
        </p:nvSpPr>
        <p:spPr>
          <a:xfrm>
            <a:off x="724423" y="1152931"/>
            <a:ext cx="10062082" cy="3046988"/>
          </a:xfrm>
          <a:prstGeom prst="rect">
            <a:avLst/>
          </a:prstGeom>
          <a:noFill/>
        </p:spPr>
        <p:txBody>
          <a:bodyPr wrap="square" rtlCol="0">
            <a:spAutoFit/>
          </a:bodyPr>
          <a:lstStyle/>
          <a:p>
            <a:pPr algn="just"/>
            <a:r>
              <a:rPr lang="vi-VN" sz="4800" b="1" i="1" u="sng" dirty="0">
                <a:solidFill>
                  <a:srgbClr val="FFFF00"/>
                </a:solidFill>
                <a:latin typeface="Cambria" panose="02040503050406030204" pitchFamily="18" charset="0"/>
                <a:ea typeface="Cambria" panose="02040503050406030204" pitchFamily="18" charset="0"/>
              </a:rPr>
              <a:t>Đề bài:</a:t>
            </a:r>
            <a:r>
              <a:rPr lang="vi-VN" sz="4800" dirty="0"/>
              <a:t> </a:t>
            </a:r>
            <a:r>
              <a:rPr lang="vi-VN" sz="4800" b="1" dirty="0">
                <a:solidFill>
                  <a:schemeClr val="bg1"/>
                </a:solidFill>
                <a:latin typeface="Cambria" panose="02040503050406030204" pitchFamily="18" charset="0"/>
                <a:ea typeface="Cambria" panose="02040503050406030204" pitchFamily="18" charset="0"/>
              </a:rPr>
              <a:t>Viết bài văn thuật lại một sự việc thể hiện truyền thống Uống nước nhớ nguồn và chia sẻ suy nghĩ, cảm xúc của em về sự việc đó.</a:t>
            </a:r>
            <a:endParaRPr lang="en-US" sz="4800" b="1" dirty="0">
              <a:solidFill>
                <a:schemeClr val="bg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2166609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2000" fill="hold"/>
                                        <p:tgtEl>
                                          <p:spTgt spid="20"/>
                                        </p:tgtEl>
                                        <p:attrNameLst>
                                          <p:attrName>ppt_x</p:attrName>
                                        </p:attrNameLst>
                                      </p:cBhvr>
                                      <p:tavLst>
                                        <p:tav tm="0">
                                          <p:val>
                                            <p:strVal val="0-#ppt_w/2"/>
                                          </p:val>
                                        </p:tav>
                                        <p:tav tm="100000">
                                          <p:val>
                                            <p:strVal val="#ppt_x"/>
                                          </p:val>
                                        </p:tav>
                                      </p:tavLst>
                                    </p:anim>
                                    <p:anim calcmode="lin" valueType="num">
                                      <p:cBhvr additive="base">
                                        <p:cTn id="8" dur="20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randombar(horizontal)">
                                      <p:cBhvr>
                                        <p:cTn id="13" dur="500"/>
                                        <p:tgtEl>
                                          <p:spTgt spid="9"/>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B88781B0-B38C-4F7A-8329-3F64BB52DE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1316" y="1004056"/>
            <a:ext cx="11768875" cy="2926474"/>
          </a:xfrm>
          <a:prstGeom prst="rect">
            <a:avLst/>
          </a:prstGeom>
        </p:spPr>
      </p:pic>
      <p:pic>
        <p:nvPicPr>
          <p:cNvPr id="10" name="图片 9">
            <a:extLst>
              <a:ext uri="{FF2B5EF4-FFF2-40B4-BE49-F238E27FC236}">
                <a16:creationId xmlns:a16="http://schemas.microsoft.com/office/drawing/2014/main" id="{D7AF7178-3506-45EC-B9B7-35A1F19348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450" y="1998404"/>
            <a:ext cx="12363450" cy="4859595"/>
          </a:xfrm>
          <a:prstGeom prst="rect">
            <a:avLst/>
          </a:prstGeom>
        </p:spPr>
      </p:pic>
      <p:pic>
        <p:nvPicPr>
          <p:cNvPr id="3" name="图片 2">
            <a:extLst>
              <a:ext uri="{FF2B5EF4-FFF2-40B4-BE49-F238E27FC236}">
                <a16:creationId xmlns:a16="http://schemas.microsoft.com/office/drawing/2014/main" id="{2765FAA7-F63C-4EAD-9FBC-68B52371E11A}"/>
              </a:ext>
            </a:extLst>
          </p:cNvPr>
          <p:cNvPicPr>
            <a:picLocks noChangeAspect="1"/>
          </p:cNvPicPr>
          <p:nvPr/>
        </p:nvPicPr>
        <p:blipFill rotWithShape="1">
          <a:blip r:embed="rId6">
            <a:extLst>
              <a:ext uri="{28A0092B-C50C-407E-A947-70E740481C1C}">
                <a14:useLocalDpi xmlns:a14="http://schemas.microsoft.com/office/drawing/2010/main" val="0"/>
              </a:ext>
            </a:extLst>
          </a:blip>
          <a:srcRect t="25842" b="17326"/>
          <a:stretch/>
        </p:blipFill>
        <p:spPr>
          <a:xfrm>
            <a:off x="-703180" y="-34611"/>
            <a:ext cx="13426910" cy="7630749"/>
          </a:xfrm>
          <a:prstGeom prst="rect">
            <a:avLst/>
          </a:prstGeom>
          <a:effectLst>
            <a:outerShdw blurRad="50800" dist="38100" dir="2700000" algn="tl" rotWithShape="0">
              <a:prstClr val="black">
                <a:alpha val="40000"/>
              </a:prstClr>
            </a:outerShdw>
          </a:effectLst>
        </p:spPr>
      </p:pic>
      <p:pic>
        <p:nvPicPr>
          <p:cNvPr id="12" name="图片 11">
            <a:extLst>
              <a:ext uri="{FF2B5EF4-FFF2-40B4-BE49-F238E27FC236}">
                <a16:creationId xmlns:a16="http://schemas.microsoft.com/office/drawing/2014/main" id="{DB562463-4CD5-436E-9147-699896B604A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82409" y="3462114"/>
            <a:ext cx="1884001" cy="3296252"/>
          </a:xfrm>
          <a:prstGeom prst="rect">
            <a:avLst/>
          </a:prstGeom>
        </p:spPr>
      </p:pic>
      <p:pic>
        <p:nvPicPr>
          <p:cNvPr id="19" name="图片 18">
            <a:extLst>
              <a:ext uri="{FF2B5EF4-FFF2-40B4-BE49-F238E27FC236}">
                <a16:creationId xmlns:a16="http://schemas.microsoft.com/office/drawing/2014/main" id="{721E1F7D-4DBD-4357-88CD-AA2266D9B75D}"/>
              </a:ext>
            </a:extLst>
          </p:cNvPr>
          <p:cNvPicPr>
            <a:picLocks noChangeAspect="1"/>
          </p:cNvPicPr>
          <p:nvPr/>
        </p:nvPicPr>
        <p:blipFill rotWithShape="1">
          <a:blip r:embed="rId8">
            <a:extLst>
              <a:ext uri="{28A0092B-C50C-407E-A947-70E740481C1C}">
                <a14:useLocalDpi xmlns:a14="http://schemas.microsoft.com/office/drawing/2010/main" val="0"/>
              </a:ext>
            </a:extLst>
          </a:blip>
          <a:srcRect t="72254" r="76945"/>
          <a:stretch/>
        </p:blipFill>
        <p:spPr>
          <a:xfrm>
            <a:off x="7703020" y="4158812"/>
            <a:ext cx="1713548" cy="1902856"/>
          </a:xfrm>
          <a:prstGeom prst="rect">
            <a:avLst/>
          </a:prstGeom>
        </p:spPr>
      </p:pic>
      <p:pic>
        <p:nvPicPr>
          <p:cNvPr id="20" name="图片 19">
            <a:extLst>
              <a:ext uri="{FF2B5EF4-FFF2-40B4-BE49-F238E27FC236}">
                <a16:creationId xmlns:a16="http://schemas.microsoft.com/office/drawing/2014/main" id="{E6031E8B-84F3-4BB2-BFF6-62B4A4B38A8F}"/>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74731" t="-545" r="-2689" b="64569"/>
          <a:stretch/>
        </p:blipFill>
        <p:spPr>
          <a:xfrm flipH="1">
            <a:off x="2223467" y="603605"/>
            <a:ext cx="1463717" cy="1737944"/>
          </a:xfrm>
          <a:prstGeom prst="rect">
            <a:avLst/>
          </a:prstGeom>
        </p:spPr>
      </p:pic>
      <p:pic>
        <p:nvPicPr>
          <p:cNvPr id="6" name="Picture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520452" y="-174311"/>
            <a:ext cx="1716150" cy="1716150"/>
          </a:xfrm>
          <a:prstGeom prst="rect">
            <a:avLst/>
          </a:prstGeom>
        </p:spPr>
      </p:pic>
      <p:pic>
        <p:nvPicPr>
          <p:cNvPr id="8" name="图片 4" descr="13">
            <a:extLst>
              <a:ext uri="{FF2B5EF4-FFF2-40B4-BE49-F238E27FC236}">
                <a16:creationId xmlns:a16="http://schemas.microsoft.com/office/drawing/2014/main" id="{6F006D0D-9C3D-7E29-F18A-93AB885EB367}"/>
              </a:ext>
            </a:extLst>
          </p:cNvPr>
          <p:cNvPicPr>
            <a:picLocks noChangeAspect="1"/>
          </p:cNvPicPr>
          <p:nvPr/>
        </p:nvPicPr>
        <p:blipFill>
          <a:blip r:embed="rId11"/>
          <a:stretch>
            <a:fillRect/>
          </a:stretch>
        </p:blipFill>
        <p:spPr>
          <a:xfrm>
            <a:off x="-85725" y="1258132"/>
            <a:ext cx="12192000" cy="5801360"/>
          </a:xfrm>
          <a:prstGeom prst="rect">
            <a:avLst/>
          </a:prstGeom>
        </p:spPr>
      </p:pic>
      <p:pic>
        <p:nvPicPr>
          <p:cNvPr id="2" name="图片 17" descr="C:\Users\Am'be'r\Desktop\千库网_儿童寒假边框_元素编号12951272.png千库网_儿童寒假边框_元素编号12951272"/>
          <p:cNvPicPr>
            <a:picLocks noChangeAspect="1"/>
          </p:cNvPicPr>
          <p:nvPr/>
        </p:nvPicPr>
        <p:blipFill>
          <a:blip r:embed="rId12">
            <a:alphaModFix amt="74000"/>
          </a:blip>
          <a:srcRect t="11053" b="20526"/>
          <a:stretch>
            <a:fillRect/>
          </a:stretch>
        </p:blipFill>
        <p:spPr>
          <a:xfrm>
            <a:off x="255855" y="-939509"/>
            <a:ext cx="11268028" cy="7001177"/>
          </a:xfrm>
          <a:prstGeom prst="rect">
            <a:avLst/>
          </a:prstGeom>
        </p:spPr>
      </p:pic>
      <p:sp>
        <p:nvSpPr>
          <p:cNvPr id="5" name="TextBox 4">
            <a:extLst>
              <a:ext uri="{FF2B5EF4-FFF2-40B4-BE49-F238E27FC236}">
                <a16:creationId xmlns:a16="http://schemas.microsoft.com/office/drawing/2014/main" id="{ADD119D9-9701-CBE3-E23C-D99293C988C2}"/>
              </a:ext>
            </a:extLst>
          </p:cNvPr>
          <p:cNvSpPr txBox="1"/>
          <p:nvPr/>
        </p:nvSpPr>
        <p:spPr>
          <a:xfrm>
            <a:off x="2223468" y="2341549"/>
            <a:ext cx="7745065" cy="3170099"/>
          </a:xfrm>
          <a:prstGeom prst="rect">
            <a:avLst/>
          </a:prstGeom>
          <a:noFill/>
        </p:spPr>
        <p:txBody>
          <a:bodyPr wrap="square" rtlCol="0">
            <a:spAutoFit/>
          </a:bodyPr>
          <a:lstStyle/>
          <a:p>
            <a:pPr algn="just"/>
            <a:r>
              <a:rPr lang="en-SG" sz="5000" b="1" i="0" dirty="0">
                <a:solidFill>
                  <a:srgbClr val="000000"/>
                </a:solidFill>
                <a:effectLst/>
                <a:latin typeface="Cambria" panose="02040503050406030204" pitchFamily="18" charset="0"/>
                <a:ea typeface="Cambria" panose="02040503050406030204" pitchFamily="18" charset="0"/>
              </a:rPr>
              <a:t>1. </a:t>
            </a:r>
            <a:r>
              <a:rPr lang="en-SG" sz="5000" b="1" i="0" dirty="0" err="1">
                <a:solidFill>
                  <a:srgbClr val="000000"/>
                </a:solidFill>
                <a:effectLst/>
                <a:latin typeface="Cambria" panose="02040503050406030204" pitchFamily="18" charset="0"/>
                <a:ea typeface="Cambria" panose="02040503050406030204" pitchFamily="18" charset="0"/>
              </a:rPr>
              <a:t>Dựa</a:t>
            </a:r>
            <a:r>
              <a:rPr lang="en-SG" sz="5000" b="1" i="0" dirty="0">
                <a:solidFill>
                  <a:srgbClr val="000000"/>
                </a:solidFill>
                <a:effectLst/>
                <a:latin typeface="Cambria" panose="02040503050406030204" pitchFamily="18" charset="0"/>
                <a:ea typeface="Cambria" panose="02040503050406030204" pitchFamily="18" charset="0"/>
              </a:rPr>
              <a:t> </a:t>
            </a:r>
            <a:r>
              <a:rPr lang="en-SG" sz="5000" b="1" i="0" dirty="0" err="1">
                <a:solidFill>
                  <a:srgbClr val="000000"/>
                </a:solidFill>
                <a:effectLst/>
                <a:latin typeface="Cambria" panose="02040503050406030204" pitchFamily="18" charset="0"/>
                <a:ea typeface="Cambria" panose="02040503050406030204" pitchFamily="18" charset="0"/>
              </a:rPr>
              <a:t>vào</a:t>
            </a:r>
            <a:r>
              <a:rPr lang="en-SG" sz="5000" b="1" i="0" dirty="0">
                <a:solidFill>
                  <a:srgbClr val="000000"/>
                </a:solidFill>
                <a:effectLst/>
                <a:latin typeface="Cambria" panose="02040503050406030204" pitchFamily="18" charset="0"/>
                <a:ea typeface="Cambria" panose="02040503050406030204" pitchFamily="18" charset="0"/>
              </a:rPr>
              <a:t> </a:t>
            </a:r>
            <a:r>
              <a:rPr lang="en-SG" sz="5000" b="1" i="0" dirty="0" err="1">
                <a:solidFill>
                  <a:srgbClr val="000000"/>
                </a:solidFill>
                <a:effectLst/>
                <a:latin typeface="Cambria" panose="02040503050406030204" pitchFamily="18" charset="0"/>
                <a:ea typeface="Cambria" panose="02040503050406030204" pitchFamily="18" charset="0"/>
              </a:rPr>
              <a:t>dàn</a:t>
            </a:r>
            <a:r>
              <a:rPr lang="en-SG" sz="5000" b="1" i="0" dirty="0">
                <a:solidFill>
                  <a:srgbClr val="000000"/>
                </a:solidFill>
                <a:effectLst/>
                <a:latin typeface="Cambria" panose="02040503050406030204" pitchFamily="18" charset="0"/>
                <a:ea typeface="Cambria" panose="02040503050406030204" pitchFamily="18" charset="0"/>
              </a:rPr>
              <a:t> ý </a:t>
            </a:r>
            <a:r>
              <a:rPr lang="en-SG" sz="5000" b="1" i="0" dirty="0" err="1">
                <a:solidFill>
                  <a:srgbClr val="000000"/>
                </a:solidFill>
                <a:effectLst/>
                <a:latin typeface="Cambria" panose="02040503050406030204" pitchFamily="18" charset="0"/>
                <a:ea typeface="Cambria" panose="02040503050406030204" pitchFamily="18" charset="0"/>
              </a:rPr>
              <a:t>đã</a:t>
            </a:r>
            <a:r>
              <a:rPr lang="en-SG" sz="5000" b="1" i="0" dirty="0">
                <a:solidFill>
                  <a:srgbClr val="000000"/>
                </a:solidFill>
                <a:effectLst/>
                <a:latin typeface="Cambria" panose="02040503050406030204" pitchFamily="18" charset="0"/>
                <a:ea typeface="Cambria" panose="02040503050406030204" pitchFamily="18" charset="0"/>
              </a:rPr>
              <a:t> </a:t>
            </a:r>
            <a:r>
              <a:rPr lang="en-SG" sz="5000" b="1" i="0" dirty="0" err="1">
                <a:solidFill>
                  <a:srgbClr val="000000"/>
                </a:solidFill>
                <a:effectLst/>
                <a:latin typeface="Cambria" panose="02040503050406030204" pitchFamily="18" charset="0"/>
                <a:ea typeface="Cambria" panose="02040503050406030204" pitchFamily="18" charset="0"/>
              </a:rPr>
              <a:t>lập</a:t>
            </a:r>
            <a:r>
              <a:rPr lang="en-SG" sz="5000" b="1" i="0" dirty="0">
                <a:solidFill>
                  <a:srgbClr val="000000"/>
                </a:solidFill>
                <a:effectLst/>
                <a:latin typeface="Cambria" panose="02040503050406030204" pitchFamily="18" charset="0"/>
                <a:ea typeface="Cambria" panose="02040503050406030204" pitchFamily="18" charset="0"/>
              </a:rPr>
              <a:t> </a:t>
            </a:r>
            <a:r>
              <a:rPr lang="en-SG" sz="5000" b="1" i="0" dirty="0" err="1">
                <a:solidFill>
                  <a:srgbClr val="000000"/>
                </a:solidFill>
                <a:effectLst/>
                <a:latin typeface="Cambria" panose="02040503050406030204" pitchFamily="18" charset="0"/>
                <a:ea typeface="Cambria" panose="02040503050406030204" pitchFamily="18" charset="0"/>
              </a:rPr>
              <a:t>trong</a:t>
            </a:r>
            <a:r>
              <a:rPr lang="en-SG" sz="5000" b="1" i="0" dirty="0">
                <a:solidFill>
                  <a:srgbClr val="000000"/>
                </a:solidFill>
                <a:effectLst/>
                <a:latin typeface="Cambria" panose="02040503050406030204" pitchFamily="18" charset="0"/>
                <a:ea typeface="Cambria" panose="02040503050406030204" pitchFamily="18" charset="0"/>
              </a:rPr>
              <a:t> </a:t>
            </a:r>
            <a:r>
              <a:rPr lang="en-SG" sz="5000" b="1" i="0" dirty="0" err="1">
                <a:solidFill>
                  <a:srgbClr val="000000"/>
                </a:solidFill>
                <a:effectLst/>
                <a:latin typeface="Cambria" panose="02040503050406030204" pitchFamily="18" charset="0"/>
                <a:ea typeface="Cambria" panose="02040503050406030204" pitchFamily="18" charset="0"/>
              </a:rPr>
              <a:t>hoạt</a:t>
            </a:r>
            <a:r>
              <a:rPr lang="en-SG" sz="5000" b="1" i="0" dirty="0">
                <a:solidFill>
                  <a:srgbClr val="000000"/>
                </a:solidFill>
                <a:effectLst/>
                <a:latin typeface="Cambria" panose="02040503050406030204" pitchFamily="18" charset="0"/>
                <a:ea typeface="Cambria" panose="02040503050406030204" pitchFamily="18" charset="0"/>
              </a:rPr>
              <a:t> </a:t>
            </a:r>
            <a:r>
              <a:rPr lang="en-SG" sz="5000" b="1" i="0" dirty="0" err="1">
                <a:solidFill>
                  <a:srgbClr val="000000"/>
                </a:solidFill>
                <a:effectLst/>
                <a:latin typeface="Cambria" panose="02040503050406030204" pitchFamily="18" charset="0"/>
                <a:ea typeface="Cambria" panose="02040503050406030204" pitchFamily="18" charset="0"/>
              </a:rPr>
              <a:t>động</a:t>
            </a:r>
            <a:r>
              <a:rPr lang="en-SG" sz="5000" b="1" i="0" dirty="0">
                <a:solidFill>
                  <a:srgbClr val="000000"/>
                </a:solidFill>
                <a:effectLst/>
                <a:latin typeface="Cambria" panose="02040503050406030204" pitchFamily="18" charset="0"/>
                <a:ea typeface="Cambria" panose="02040503050406030204" pitchFamily="18" charset="0"/>
              </a:rPr>
              <a:t> </a:t>
            </a:r>
            <a:r>
              <a:rPr lang="en-SG" sz="5000" b="1" i="0" dirty="0" err="1">
                <a:solidFill>
                  <a:srgbClr val="000000"/>
                </a:solidFill>
                <a:effectLst/>
                <a:latin typeface="Cambria" panose="02040503050406030204" pitchFamily="18" charset="0"/>
                <a:ea typeface="Cambria" panose="02040503050406030204" pitchFamily="18" charset="0"/>
              </a:rPr>
              <a:t>Viết</a:t>
            </a:r>
            <a:r>
              <a:rPr lang="en-SG" sz="5000" b="1" i="0" dirty="0">
                <a:solidFill>
                  <a:srgbClr val="000000"/>
                </a:solidFill>
                <a:effectLst/>
                <a:latin typeface="Cambria" panose="02040503050406030204" pitchFamily="18" charset="0"/>
                <a:ea typeface="Cambria" panose="02040503050406030204" pitchFamily="18" charset="0"/>
              </a:rPr>
              <a:t> ở </a:t>
            </a:r>
            <a:r>
              <a:rPr lang="en-SG" sz="5000" b="1" i="0" dirty="0" err="1">
                <a:solidFill>
                  <a:srgbClr val="000000"/>
                </a:solidFill>
                <a:effectLst/>
                <a:latin typeface="Cambria" panose="02040503050406030204" pitchFamily="18" charset="0"/>
                <a:ea typeface="Cambria" panose="02040503050406030204" pitchFamily="18" charset="0"/>
              </a:rPr>
              <a:t>Bài</a:t>
            </a:r>
            <a:r>
              <a:rPr lang="en-SG" sz="5000" b="1" i="0" dirty="0">
                <a:solidFill>
                  <a:srgbClr val="000000"/>
                </a:solidFill>
                <a:effectLst/>
                <a:latin typeface="Cambria" panose="02040503050406030204" pitchFamily="18" charset="0"/>
                <a:ea typeface="Cambria" panose="02040503050406030204" pitchFamily="18" charset="0"/>
              </a:rPr>
              <a:t> 14, </a:t>
            </a:r>
            <a:r>
              <a:rPr lang="en-SG" sz="5000" b="1" i="0" dirty="0" err="1">
                <a:solidFill>
                  <a:srgbClr val="000000"/>
                </a:solidFill>
                <a:effectLst/>
                <a:latin typeface="Cambria" panose="02040503050406030204" pitchFamily="18" charset="0"/>
                <a:ea typeface="Cambria" panose="02040503050406030204" pitchFamily="18" charset="0"/>
              </a:rPr>
              <a:t>viết</a:t>
            </a:r>
            <a:r>
              <a:rPr lang="en-SG" sz="5000" b="1" i="0" dirty="0">
                <a:solidFill>
                  <a:srgbClr val="000000"/>
                </a:solidFill>
                <a:effectLst/>
                <a:latin typeface="Cambria" panose="02040503050406030204" pitchFamily="18" charset="0"/>
                <a:ea typeface="Cambria" panose="02040503050406030204" pitchFamily="18" charset="0"/>
              </a:rPr>
              <a:t> </a:t>
            </a:r>
            <a:r>
              <a:rPr lang="en-SG" sz="5000" b="1" i="0" dirty="0" err="1">
                <a:solidFill>
                  <a:srgbClr val="000000"/>
                </a:solidFill>
                <a:effectLst/>
                <a:latin typeface="Cambria" panose="02040503050406030204" pitchFamily="18" charset="0"/>
                <a:ea typeface="Cambria" panose="02040503050406030204" pitchFamily="18" charset="0"/>
              </a:rPr>
              <a:t>bài</a:t>
            </a:r>
            <a:r>
              <a:rPr lang="en-SG" sz="5000" b="1" i="0" dirty="0">
                <a:solidFill>
                  <a:srgbClr val="000000"/>
                </a:solidFill>
                <a:effectLst/>
                <a:latin typeface="Cambria" panose="02040503050406030204" pitchFamily="18" charset="0"/>
                <a:ea typeface="Cambria" panose="02040503050406030204" pitchFamily="18" charset="0"/>
              </a:rPr>
              <a:t> </a:t>
            </a:r>
            <a:r>
              <a:rPr lang="en-SG" sz="5000" b="1" i="0" dirty="0" err="1">
                <a:solidFill>
                  <a:srgbClr val="000000"/>
                </a:solidFill>
                <a:effectLst/>
                <a:latin typeface="Cambria" panose="02040503050406030204" pitchFamily="18" charset="0"/>
                <a:ea typeface="Cambria" panose="02040503050406030204" pitchFamily="18" charset="0"/>
              </a:rPr>
              <a:t>văn</a:t>
            </a:r>
            <a:r>
              <a:rPr lang="en-SG" sz="5000" b="1" i="0" dirty="0">
                <a:solidFill>
                  <a:srgbClr val="000000"/>
                </a:solidFill>
                <a:effectLst/>
                <a:latin typeface="Cambria" panose="02040503050406030204" pitchFamily="18" charset="0"/>
                <a:ea typeface="Cambria" panose="02040503050406030204" pitchFamily="18" charset="0"/>
              </a:rPr>
              <a:t> </a:t>
            </a:r>
            <a:r>
              <a:rPr lang="en-SG" sz="5000" b="1" i="0" dirty="0" err="1">
                <a:solidFill>
                  <a:srgbClr val="000000"/>
                </a:solidFill>
                <a:effectLst/>
                <a:latin typeface="Cambria" panose="02040503050406030204" pitchFamily="18" charset="0"/>
                <a:ea typeface="Cambria" panose="02040503050406030204" pitchFamily="18" charset="0"/>
              </a:rPr>
              <a:t>theo</a:t>
            </a:r>
            <a:r>
              <a:rPr lang="en-SG" sz="5000" b="1" i="0" dirty="0">
                <a:solidFill>
                  <a:srgbClr val="000000"/>
                </a:solidFill>
                <a:effectLst/>
                <a:latin typeface="Cambria" panose="02040503050406030204" pitchFamily="18" charset="0"/>
                <a:ea typeface="Cambria" panose="02040503050406030204" pitchFamily="18" charset="0"/>
              </a:rPr>
              <a:t> </a:t>
            </a:r>
            <a:r>
              <a:rPr lang="en-SG" sz="5000" b="1" i="0" dirty="0" err="1">
                <a:solidFill>
                  <a:srgbClr val="000000"/>
                </a:solidFill>
                <a:effectLst/>
                <a:latin typeface="Cambria" panose="02040503050406030204" pitchFamily="18" charset="0"/>
                <a:ea typeface="Cambria" panose="02040503050406030204" pitchFamily="18" charset="0"/>
              </a:rPr>
              <a:t>yêu</a:t>
            </a:r>
            <a:r>
              <a:rPr lang="en-SG" sz="5000" b="1" i="0" dirty="0">
                <a:solidFill>
                  <a:srgbClr val="000000"/>
                </a:solidFill>
                <a:effectLst/>
                <a:latin typeface="Cambria" panose="02040503050406030204" pitchFamily="18" charset="0"/>
                <a:ea typeface="Cambria" panose="02040503050406030204" pitchFamily="18" charset="0"/>
              </a:rPr>
              <a:t> </a:t>
            </a:r>
            <a:r>
              <a:rPr lang="en-SG" sz="5000" b="1" i="0" dirty="0" err="1">
                <a:solidFill>
                  <a:srgbClr val="000000"/>
                </a:solidFill>
                <a:effectLst/>
                <a:latin typeface="Cambria" panose="02040503050406030204" pitchFamily="18" charset="0"/>
                <a:ea typeface="Cambria" panose="02040503050406030204" pitchFamily="18" charset="0"/>
              </a:rPr>
              <a:t>cầu</a:t>
            </a:r>
            <a:r>
              <a:rPr lang="en-SG" sz="5000" b="1" i="0" dirty="0">
                <a:solidFill>
                  <a:srgbClr val="000000"/>
                </a:solidFill>
                <a:effectLst/>
                <a:latin typeface="Cambria" panose="02040503050406030204" pitchFamily="18" charset="0"/>
                <a:ea typeface="Cambria" panose="02040503050406030204" pitchFamily="18" charset="0"/>
              </a:rPr>
              <a:t> </a:t>
            </a:r>
            <a:r>
              <a:rPr lang="en-SG" sz="5000" b="1" i="0" dirty="0" err="1">
                <a:solidFill>
                  <a:srgbClr val="000000"/>
                </a:solidFill>
                <a:effectLst/>
                <a:latin typeface="Cambria" panose="02040503050406030204" pitchFamily="18" charset="0"/>
                <a:ea typeface="Cambria" panose="02040503050406030204" pitchFamily="18" charset="0"/>
              </a:rPr>
              <a:t>của</a:t>
            </a:r>
            <a:r>
              <a:rPr lang="en-SG" sz="5000" b="1" i="0" dirty="0">
                <a:solidFill>
                  <a:srgbClr val="000000"/>
                </a:solidFill>
                <a:effectLst/>
                <a:latin typeface="Cambria" panose="02040503050406030204" pitchFamily="18" charset="0"/>
                <a:ea typeface="Cambria" panose="02040503050406030204" pitchFamily="18" charset="0"/>
              </a:rPr>
              <a:t> </a:t>
            </a:r>
            <a:r>
              <a:rPr lang="en-SG" sz="5000" b="1" i="0" dirty="0" err="1">
                <a:solidFill>
                  <a:srgbClr val="000000"/>
                </a:solidFill>
                <a:effectLst/>
                <a:latin typeface="Cambria" panose="02040503050406030204" pitchFamily="18" charset="0"/>
                <a:ea typeface="Cambria" panose="02040503050406030204" pitchFamily="18" charset="0"/>
              </a:rPr>
              <a:t>đề</a:t>
            </a:r>
            <a:r>
              <a:rPr lang="en-SG" sz="5000" b="1" i="0" dirty="0">
                <a:solidFill>
                  <a:srgbClr val="000000"/>
                </a:solidFill>
                <a:effectLst/>
                <a:latin typeface="Cambria" panose="02040503050406030204" pitchFamily="18" charset="0"/>
                <a:ea typeface="Cambria" panose="02040503050406030204" pitchFamily="18" charset="0"/>
              </a:rPr>
              <a:t> </a:t>
            </a:r>
            <a:r>
              <a:rPr lang="en-SG" sz="5000" b="1" i="0" dirty="0" err="1">
                <a:solidFill>
                  <a:srgbClr val="000000"/>
                </a:solidFill>
                <a:effectLst/>
                <a:latin typeface="Cambria" panose="02040503050406030204" pitchFamily="18" charset="0"/>
                <a:ea typeface="Cambria" panose="02040503050406030204" pitchFamily="18" charset="0"/>
              </a:rPr>
              <a:t>bài</a:t>
            </a:r>
            <a:r>
              <a:rPr lang="en-SG" sz="5000" b="1" i="0" dirty="0">
                <a:solidFill>
                  <a:srgbClr val="000000"/>
                </a:solidFill>
                <a:effectLst/>
                <a:latin typeface="Cambria" panose="02040503050406030204" pitchFamily="18" charset="0"/>
                <a:ea typeface="Cambria" panose="02040503050406030204" pitchFamily="18" charset="0"/>
              </a:rPr>
              <a:t>. </a:t>
            </a:r>
            <a:endParaRPr lang="en-SG" sz="50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907573106"/>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2000" fill="hold"/>
                                        <p:tgtEl>
                                          <p:spTgt spid="20"/>
                                        </p:tgtEl>
                                        <p:attrNameLst>
                                          <p:attrName>ppt_x</p:attrName>
                                        </p:attrNameLst>
                                      </p:cBhvr>
                                      <p:tavLst>
                                        <p:tav tm="0">
                                          <p:val>
                                            <p:strVal val="0-#ppt_w/2"/>
                                          </p:val>
                                        </p:tav>
                                        <p:tav tm="100000">
                                          <p:val>
                                            <p:strVal val="#ppt_x"/>
                                          </p:val>
                                        </p:tav>
                                      </p:tavLst>
                                    </p:anim>
                                    <p:anim calcmode="lin" valueType="num">
                                      <p:cBhvr additive="base">
                                        <p:cTn id="8" dur="2000" fill="hold"/>
                                        <p:tgtEl>
                                          <p:spTgt spid="20"/>
                                        </p:tgtEl>
                                        <p:attrNameLst>
                                          <p:attrName>ppt_y</p:attrName>
                                        </p:attrNameLst>
                                      </p:cBhvr>
                                      <p:tavLst>
                                        <p:tav tm="0">
                                          <p:val>
                                            <p:strVal val="1+#ppt_h/2"/>
                                          </p:val>
                                        </p:tav>
                                        <p:tav tm="100000">
                                          <p:val>
                                            <p:strVal val="#ppt_y"/>
                                          </p:val>
                                        </p:tav>
                                      </p:tavLst>
                                    </p:anim>
                                  </p:childTnLst>
                                </p:cTn>
                              </p:par>
                              <p:par>
                                <p:cTn id="9" presetID="14" presetClass="entr" presetSubtype="1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randombar(horizontal)">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B88781B0-B38C-4F7A-8329-3F64BB52DE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1316" y="1004056"/>
            <a:ext cx="11768875" cy="2926474"/>
          </a:xfrm>
          <a:prstGeom prst="rect">
            <a:avLst/>
          </a:prstGeom>
        </p:spPr>
      </p:pic>
      <p:pic>
        <p:nvPicPr>
          <p:cNvPr id="10" name="图片 9">
            <a:extLst>
              <a:ext uri="{FF2B5EF4-FFF2-40B4-BE49-F238E27FC236}">
                <a16:creationId xmlns:a16="http://schemas.microsoft.com/office/drawing/2014/main" id="{D7AF7178-3506-45EC-B9B7-35A1F19348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450" y="1998404"/>
            <a:ext cx="12363450" cy="4859595"/>
          </a:xfrm>
          <a:prstGeom prst="rect">
            <a:avLst/>
          </a:prstGeom>
        </p:spPr>
      </p:pic>
      <p:pic>
        <p:nvPicPr>
          <p:cNvPr id="3" name="图片 2">
            <a:extLst>
              <a:ext uri="{FF2B5EF4-FFF2-40B4-BE49-F238E27FC236}">
                <a16:creationId xmlns:a16="http://schemas.microsoft.com/office/drawing/2014/main" id="{2765FAA7-F63C-4EAD-9FBC-68B52371E11A}"/>
              </a:ext>
            </a:extLst>
          </p:cNvPr>
          <p:cNvPicPr>
            <a:picLocks noChangeAspect="1"/>
          </p:cNvPicPr>
          <p:nvPr/>
        </p:nvPicPr>
        <p:blipFill rotWithShape="1">
          <a:blip r:embed="rId6">
            <a:extLst>
              <a:ext uri="{28A0092B-C50C-407E-A947-70E740481C1C}">
                <a14:useLocalDpi xmlns:a14="http://schemas.microsoft.com/office/drawing/2010/main" val="0"/>
              </a:ext>
            </a:extLst>
          </a:blip>
          <a:srcRect t="25842" b="17326"/>
          <a:stretch/>
        </p:blipFill>
        <p:spPr>
          <a:xfrm>
            <a:off x="-703180" y="-34611"/>
            <a:ext cx="13426910" cy="7630749"/>
          </a:xfrm>
          <a:prstGeom prst="rect">
            <a:avLst/>
          </a:prstGeom>
          <a:effectLst>
            <a:outerShdw blurRad="50800" dist="38100" dir="2700000" algn="tl" rotWithShape="0">
              <a:prstClr val="black">
                <a:alpha val="40000"/>
              </a:prstClr>
            </a:outerShdw>
          </a:effectLst>
        </p:spPr>
      </p:pic>
      <p:pic>
        <p:nvPicPr>
          <p:cNvPr id="12" name="图片 11">
            <a:extLst>
              <a:ext uri="{FF2B5EF4-FFF2-40B4-BE49-F238E27FC236}">
                <a16:creationId xmlns:a16="http://schemas.microsoft.com/office/drawing/2014/main" id="{DB562463-4CD5-436E-9147-699896B604A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82409" y="3462114"/>
            <a:ext cx="1884001" cy="3296252"/>
          </a:xfrm>
          <a:prstGeom prst="rect">
            <a:avLst/>
          </a:prstGeom>
        </p:spPr>
      </p:pic>
      <p:pic>
        <p:nvPicPr>
          <p:cNvPr id="19" name="图片 18">
            <a:extLst>
              <a:ext uri="{FF2B5EF4-FFF2-40B4-BE49-F238E27FC236}">
                <a16:creationId xmlns:a16="http://schemas.microsoft.com/office/drawing/2014/main" id="{721E1F7D-4DBD-4357-88CD-AA2266D9B75D}"/>
              </a:ext>
            </a:extLst>
          </p:cNvPr>
          <p:cNvPicPr>
            <a:picLocks noChangeAspect="1"/>
          </p:cNvPicPr>
          <p:nvPr/>
        </p:nvPicPr>
        <p:blipFill rotWithShape="1">
          <a:blip r:embed="rId8">
            <a:extLst>
              <a:ext uri="{28A0092B-C50C-407E-A947-70E740481C1C}">
                <a14:useLocalDpi xmlns:a14="http://schemas.microsoft.com/office/drawing/2010/main" val="0"/>
              </a:ext>
            </a:extLst>
          </a:blip>
          <a:srcRect t="72254" r="76945"/>
          <a:stretch/>
        </p:blipFill>
        <p:spPr>
          <a:xfrm>
            <a:off x="7703020" y="4158812"/>
            <a:ext cx="1713548" cy="1902856"/>
          </a:xfrm>
          <a:prstGeom prst="rect">
            <a:avLst/>
          </a:prstGeom>
        </p:spPr>
      </p:pic>
      <p:pic>
        <p:nvPicPr>
          <p:cNvPr id="20" name="图片 19">
            <a:extLst>
              <a:ext uri="{FF2B5EF4-FFF2-40B4-BE49-F238E27FC236}">
                <a16:creationId xmlns:a16="http://schemas.microsoft.com/office/drawing/2014/main" id="{E6031E8B-84F3-4BB2-BFF6-62B4A4B38A8F}"/>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74731" t="-545" r="-2689" b="64569"/>
          <a:stretch/>
        </p:blipFill>
        <p:spPr>
          <a:xfrm flipH="1">
            <a:off x="2223467" y="603605"/>
            <a:ext cx="1463717" cy="1737944"/>
          </a:xfrm>
          <a:prstGeom prst="rect">
            <a:avLst/>
          </a:prstGeom>
        </p:spPr>
      </p:pic>
      <p:pic>
        <p:nvPicPr>
          <p:cNvPr id="6" name="Picture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520452" y="-174311"/>
            <a:ext cx="1716150" cy="1716150"/>
          </a:xfrm>
          <a:prstGeom prst="rect">
            <a:avLst/>
          </a:prstGeom>
        </p:spPr>
      </p:pic>
      <p:pic>
        <p:nvPicPr>
          <p:cNvPr id="8" name="图片 4" descr="13">
            <a:extLst>
              <a:ext uri="{FF2B5EF4-FFF2-40B4-BE49-F238E27FC236}">
                <a16:creationId xmlns:a16="http://schemas.microsoft.com/office/drawing/2014/main" id="{6F006D0D-9C3D-7E29-F18A-93AB885EB367}"/>
              </a:ext>
            </a:extLst>
          </p:cNvPr>
          <p:cNvPicPr>
            <a:picLocks noChangeAspect="1"/>
          </p:cNvPicPr>
          <p:nvPr/>
        </p:nvPicPr>
        <p:blipFill>
          <a:blip r:embed="rId11"/>
          <a:stretch>
            <a:fillRect/>
          </a:stretch>
        </p:blipFill>
        <p:spPr>
          <a:xfrm>
            <a:off x="-85725" y="1258132"/>
            <a:ext cx="12192000" cy="5801360"/>
          </a:xfrm>
          <a:prstGeom prst="rect">
            <a:avLst/>
          </a:prstGeom>
        </p:spPr>
      </p:pic>
      <p:sp>
        <p:nvSpPr>
          <p:cNvPr id="11" name="矩形 10"/>
          <p:cNvSpPr/>
          <p:nvPr/>
        </p:nvSpPr>
        <p:spPr>
          <a:xfrm>
            <a:off x="440054" y="453289"/>
            <a:ext cx="11497945" cy="6194207"/>
          </a:xfrm>
          <a:prstGeom prst="rect">
            <a:avLst/>
          </a:prstGeom>
          <a:solidFill>
            <a:schemeClr val="bg1"/>
          </a:solidFill>
          <a:ln w="38100">
            <a:solidFill>
              <a:schemeClr val="bg2">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4" name="Rectangle 3"/>
          <p:cNvSpPr/>
          <p:nvPr/>
        </p:nvSpPr>
        <p:spPr>
          <a:xfrm>
            <a:off x="513172" y="453289"/>
            <a:ext cx="11323109" cy="6309420"/>
          </a:xfrm>
          <a:prstGeom prst="rect">
            <a:avLst/>
          </a:prstGeom>
        </p:spPr>
        <p:txBody>
          <a:bodyPr wrap="square">
            <a:spAutoFit/>
          </a:bodyPr>
          <a:lstStyle/>
          <a:p>
            <a:pPr algn="just"/>
            <a:r>
              <a:rPr lang="vi-VN" sz="3200" b="1" i="0" dirty="0">
                <a:solidFill>
                  <a:srgbClr val="002060"/>
                </a:solidFill>
                <a:effectLst/>
                <a:latin typeface="Cambria" panose="02040503050406030204" pitchFamily="18" charset="0"/>
                <a:ea typeface="Cambria" panose="02040503050406030204" pitchFamily="18" charset="0"/>
              </a:rPr>
              <a:t>      Vào ngày lễ Quốc khánh mùng 2 tháng 9 vừa rồi, em được bố mẹ đưa đi viếng lăng Bác. Đó là một chuyến đi vô cùng thú vị đối với em.</a:t>
            </a:r>
          </a:p>
          <a:p>
            <a:pPr algn="just"/>
            <a:r>
              <a:rPr lang="vi-VN" sz="3200" b="1" i="0" dirty="0">
                <a:solidFill>
                  <a:srgbClr val="002060"/>
                </a:solidFill>
                <a:effectLst/>
                <a:latin typeface="Cambria" panose="02040503050406030204" pitchFamily="18" charset="0"/>
                <a:ea typeface="Cambria" panose="02040503050406030204" pitchFamily="18" charset="0"/>
              </a:rPr>
              <a:t>     Chuyến bay xuất phát từ lúc 5h sáng đến khoảng 7h cả gia đình em đến nơi. Sau khi đến nơi</a:t>
            </a:r>
            <a:r>
              <a:rPr lang="vi-VN" sz="3200" b="1" dirty="0">
                <a:solidFill>
                  <a:srgbClr val="002060"/>
                </a:solidFill>
                <a:latin typeface="Cambria" panose="02040503050406030204" pitchFamily="18" charset="0"/>
                <a:ea typeface="Cambria" panose="02040503050406030204" pitchFamily="18" charset="0"/>
              </a:rPr>
              <a:t> gia đình em xếp hàng ngay ngắn</a:t>
            </a:r>
            <a:r>
              <a:rPr lang="vi-VN" sz="3200" b="1" i="0" dirty="0">
                <a:solidFill>
                  <a:srgbClr val="002060"/>
                </a:solidFill>
                <a:effectLst/>
                <a:latin typeface="Cambria" panose="02040503050406030204" pitchFamily="18" charset="0"/>
                <a:ea typeface="Cambria" panose="02040503050406030204" pitchFamily="18" charset="0"/>
              </a:rPr>
              <a:t>, di chuyển vào khu vực lăng Bác. Ngay từ phía xa, </a:t>
            </a:r>
            <a:r>
              <a:rPr lang="vi-VN" sz="3200" b="1" dirty="0">
                <a:solidFill>
                  <a:srgbClr val="002060"/>
                </a:solidFill>
                <a:latin typeface="Cambria" panose="02040503050406030204" pitchFamily="18" charset="0"/>
                <a:ea typeface="Cambria" panose="02040503050406030204" pitchFamily="18" charset="0"/>
              </a:rPr>
              <a:t>em</a:t>
            </a:r>
            <a:r>
              <a:rPr lang="vi-VN" sz="3200" b="1" i="0" dirty="0">
                <a:solidFill>
                  <a:srgbClr val="002060"/>
                </a:solidFill>
                <a:effectLst/>
                <a:latin typeface="Cambria" panose="02040503050406030204" pitchFamily="18" charset="0"/>
                <a:ea typeface="Cambria" panose="02040503050406030204" pitchFamily="18" charset="0"/>
              </a:rPr>
              <a:t> đã nhìn thấy lăng Bác Hồ to lớn nằm đấy. Hai bên đường vào trong lăng là hàng tre xanh tốt. Dòng người trật tự đi theo hàng tiến vào lăng. Các chú bộ đội canh gác lăng đều đứng rất nghiêm trang. Tiến vào trong lăng, </a:t>
            </a:r>
            <a:r>
              <a:rPr lang="vi-VN" sz="3200" b="1" dirty="0">
                <a:solidFill>
                  <a:srgbClr val="002060"/>
                </a:solidFill>
                <a:latin typeface="Cambria" panose="02040503050406030204" pitchFamily="18" charset="0"/>
                <a:ea typeface="Cambria" panose="02040503050406030204" pitchFamily="18" charset="0"/>
              </a:rPr>
              <a:t>em </a:t>
            </a:r>
            <a:r>
              <a:rPr lang="vi-VN" sz="3200" b="1" i="0" dirty="0">
                <a:solidFill>
                  <a:srgbClr val="002060"/>
                </a:solidFill>
                <a:effectLst/>
                <a:latin typeface="Cambria" panose="02040503050406030204" pitchFamily="18" charset="0"/>
                <a:ea typeface="Cambria" panose="02040503050406030204" pitchFamily="18" charset="0"/>
              </a:rPr>
              <a:t>cảm thấy khá lạnh. Theo lời của ba thì trong lăng luôn phải duy trì nhiệt độ thấp để có thể bảo quản thi hài của Bác Hồ tốt nhất.</a:t>
            </a:r>
          </a:p>
          <a:p>
            <a:pPr algn="just" rtl="0"/>
            <a:endParaRPr lang="vi-VN" sz="2000" dirty="0">
              <a:latin typeface="Cambria" panose="02040503050406030204" pitchFamily="18" charset="0"/>
              <a:ea typeface="Cambria" panose="02040503050406030204" pitchFamily="18" charset="0"/>
            </a:endParaRPr>
          </a:p>
        </p:txBody>
      </p:sp>
      <p:sp>
        <p:nvSpPr>
          <p:cNvPr id="7" name="Rounded Rectangle 7"/>
          <p:cNvSpPr/>
          <p:nvPr/>
        </p:nvSpPr>
        <p:spPr>
          <a:xfrm>
            <a:off x="0" y="0"/>
            <a:ext cx="1737360" cy="401658"/>
          </a:xfrm>
          <a:prstGeom prst="roundRect">
            <a:avLst/>
          </a:prstGeom>
          <a:solidFill>
            <a:schemeClr val="accent4">
              <a:lumMod val="60000"/>
              <a:lumOff val="40000"/>
            </a:schemeClr>
          </a:solidFill>
          <a:ln w="38100">
            <a:solidFill>
              <a:schemeClr val="tx1">
                <a:lumMod val="50000"/>
                <a:lumOff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Cambria" panose="02040503050406030204" pitchFamily="18" charset="0"/>
                <a:ea typeface="Cambria" panose="02040503050406030204" pitchFamily="18" charset="0"/>
              </a:rPr>
              <a:t>Tham</a:t>
            </a:r>
            <a:r>
              <a:rPr lang="en-US" sz="2400" dirty="0">
                <a:solidFill>
                  <a:schemeClr val="tx1"/>
                </a:solidFill>
                <a:latin typeface="Cambria" panose="02040503050406030204" pitchFamily="18" charset="0"/>
                <a:ea typeface="Cambria" panose="02040503050406030204" pitchFamily="18" charset="0"/>
              </a:rPr>
              <a:t> </a:t>
            </a:r>
            <a:r>
              <a:rPr lang="en-US" sz="2400" dirty="0" err="1">
                <a:solidFill>
                  <a:schemeClr val="tx1"/>
                </a:solidFill>
                <a:latin typeface="Cambria" panose="02040503050406030204" pitchFamily="18" charset="0"/>
                <a:ea typeface="Cambria" panose="02040503050406030204" pitchFamily="18" charset="0"/>
              </a:rPr>
              <a:t>khảo</a:t>
            </a:r>
            <a:endParaRPr lang="en-US" sz="2400" dirty="0">
              <a:solidFill>
                <a:schemeClr val="tx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966565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2000" fill="hold"/>
                                        <p:tgtEl>
                                          <p:spTgt spid="20"/>
                                        </p:tgtEl>
                                        <p:attrNameLst>
                                          <p:attrName>ppt_x</p:attrName>
                                        </p:attrNameLst>
                                      </p:cBhvr>
                                      <p:tavLst>
                                        <p:tav tm="0">
                                          <p:val>
                                            <p:strVal val="0-#ppt_w/2"/>
                                          </p:val>
                                        </p:tav>
                                        <p:tav tm="100000">
                                          <p:val>
                                            <p:strVal val="#ppt_x"/>
                                          </p:val>
                                        </p:tav>
                                      </p:tavLst>
                                    </p:anim>
                                    <p:anim calcmode="lin" valueType="num">
                                      <p:cBhvr additive="base">
                                        <p:cTn id="8" dur="2000" fill="hold"/>
                                        <p:tgtEl>
                                          <p:spTgt spid="20"/>
                                        </p:tgtEl>
                                        <p:attrNameLst>
                                          <p:attrName>ppt_y</p:attrName>
                                        </p:attrNameLst>
                                      </p:cBhvr>
                                      <p:tavLst>
                                        <p:tav tm="0">
                                          <p:val>
                                            <p:strVal val="1+#ppt_h/2"/>
                                          </p:val>
                                        </p:tav>
                                        <p:tav tm="100000">
                                          <p:val>
                                            <p:strVal val="#ppt_y"/>
                                          </p:val>
                                        </p:tav>
                                      </p:tavLst>
                                    </p:anim>
                                  </p:childTnLst>
                                </p:cTn>
                              </p:par>
                              <p:par>
                                <p:cTn id="9" presetID="14" presetClass="entr" presetSubtype="1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randombar(horizontal)">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4" grpId="0"/>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B88781B0-B38C-4F7A-8329-3F64BB52DE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1316" y="1004056"/>
            <a:ext cx="11768875" cy="2926474"/>
          </a:xfrm>
          <a:prstGeom prst="rect">
            <a:avLst/>
          </a:prstGeom>
        </p:spPr>
      </p:pic>
      <p:pic>
        <p:nvPicPr>
          <p:cNvPr id="10" name="图片 9">
            <a:extLst>
              <a:ext uri="{FF2B5EF4-FFF2-40B4-BE49-F238E27FC236}">
                <a16:creationId xmlns:a16="http://schemas.microsoft.com/office/drawing/2014/main" id="{D7AF7178-3506-45EC-B9B7-35A1F19348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450" y="1998404"/>
            <a:ext cx="12363450" cy="4859595"/>
          </a:xfrm>
          <a:prstGeom prst="rect">
            <a:avLst/>
          </a:prstGeom>
        </p:spPr>
      </p:pic>
      <p:pic>
        <p:nvPicPr>
          <p:cNvPr id="3" name="图片 2">
            <a:extLst>
              <a:ext uri="{FF2B5EF4-FFF2-40B4-BE49-F238E27FC236}">
                <a16:creationId xmlns:a16="http://schemas.microsoft.com/office/drawing/2014/main" id="{2765FAA7-F63C-4EAD-9FBC-68B52371E11A}"/>
              </a:ext>
            </a:extLst>
          </p:cNvPr>
          <p:cNvPicPr>
            <a:picLocks noChangeAspect="1"/>
          </p:cNvPicPr>
          <p:nvPr/>
        </p:nvPicPr>
        <p:blipFill rotWithShape="1">
          <a:blip r:embed="rId6">
            <a:extLst>
              <a:ext uri="{28A0092B-C50C-407E-A947-70E740481C1C}">
                <a14:useLocalDpi xmlns:a14="http://schemas.microsoft.com/office/drawing/2010/main" val="0"/>
              </a:ext>
            </a:extLst>
          </a:blip>
          <a:srcRect t="25842" b="17326"/>
          <a:stretch/>
        </p:blipFill>
        <p:spPr>
          <a:xfrm>
            <a:off x="-703180" y="-34611"/>
            <a:ext cx="13426910" cy="7630749"/>
          </a:xfrm>
          <a:prstGeom prst="rect">
            <a:avLst/>
          </a:prstGeom>
          <a:effectLst>
            <a:outerShdw blurRad="50800" dist="38100" dir="2700000" algn="tl" rotWithShape="0">
              <a:prstClr val="black">
                <a:alpha val="40000"/>
              </a:prstClr>
            </a:outerShdw>
          </a:effectLst>
        </p:spPr>
      </p:pic>
      <p:pic>
        <p:nvPicPr>
          <p:cNvPr id="12" name="图片 11">
            <a:extLst>
              <a:ext uri="{FF2B5EF4-FFF2-40B4-BE49-F238E27FC236}">
                <a16:creationId xmlns:a16="http://schemas.microsoft.com/office/drawing/2014/main" id="{DB562463-4CD5-436E-9147-699896B604A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82409" y="3462114"/>
            <a:ext cx="1884001" cy="3296252"/>
          </a:xfrm>
          <a:prstGeom prst="rect">
            <a:avLst/>
          </a:prstGeom>
        </p:spPr>
      </p:pic>
      <p:pic>
        <p:nvPicPr>
          <p:cNvPr id="19" name="图片 18">
            <a:extLst>
              <a:ext uri="{FF2B5EF4-FFF2-40B4-BE49-F238E27FC236}">
                <a16:creationId xmlns:a16="http://schemas.microsoft.com/office/drawing/2014/main" id="{721E1F7D-4DBD-4357-88CD-AA2266D9B75D}"/>
              </a:ext>
            </a:extLst>
          </p:cNvPr>
          <p:cNvPicPr>
            <a:picLocks noChangeAspect="1"/>
          </p:cNvPicPr>
          <p:nvPr/>
        </p:nvPicPr>
        <p:blipFill rotWithShape="1">
          <a:blip r:embed="rId8">
            <a:extLst>
              <a:ext uri="{28A0092B-C50C-407E-A947-70E740481C1C}">
                <a14:useLocalDpi xmlns:a14="http://schemas.microsoft.com/office/drawing/2010/main" val="0"/>
              </a:ext>
            </a:extLst>
          </a:blip>
          <a:srcRect t="72254" r="76945"/>
          <a:stretch/>
        </p:blipFill>
        <p:spPr>
          <a:xfrm>
            <a:off x="7703020" y="4158812"/>
            <a:ext cx="1713548" cy="1902856"/>
          </a:xfrm>
          <a:prstGeom prst="rect">
            <a:avLst/>
          </a:prstGeom>
        </p:spPr>
      </p:pic>
      <p:pic>
        <p:nvPicPr>
          <p:cNvPr id="20" name="图片 19">
            <a:extLst>
              <a:ext uri="{FF2B5EF4-FFF2-40B4-BE49-F238E27FC236}">
                <a16:creationId xmlns:a16="http://schemas.microsoft.com/office/drawing/2014/main" id="{E6031E8B-84F3-4BB2-BFF6-62B4A4B38A8F}"/>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74731" t="-545" r="-2689" b="64569"/>
          <a:stretch/>
        </p:blipFill>
        <p:spPr>
          <a:xfrm flipH="1">
            <a:off x="2223467" y="603605"/>
            <a:ext cx="1463717" cy="1737944"/>
          </a:xfrm>
          <a:prstGeom prst="rect">
            <a:avLst/>
          </a:prstGeom>
        </p:spPr>
      </p:pic>
      <p:pic>
        <p:nvPicPr>
          <p:cNvPr id="6" name="Picture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520452" y="-174311"/>
            <a:ext cx="1716150" cy="1716150"/>
          </a:xfrm>
          <a:prstGeom prst="rect">
            <a:avLst/>
          </a:prstGeom>
        </p:spPr>
      </p:pic>
      <p:pic>
        <p:nvPicPr>
          <p:cNvPr id="8" name="图片 4" descr="13">
            <a:extLst>
              <a:ext uri="{FF2B5EF4-FFF2-40B4-BE49-F238E27FC236}">
                <a16:creationId xmlns:a16="http://schemas.microsoft.com/office/drawing/2014/main" id="{6F006D0D-9C3D-7E29-F18A-93AB885EB367}"/>
              </a:ext>
            </a:extLst>
          </p:cNvPr>
          <p:cNvPicPr>
            <a:picLocks noChangeAspect="1"/>
          </p:cNvPicPr>
          <p:nvPr/>
        </p:nvPicPr>
        <p:blipFill>
          <a:blip r:embed="rId11"/>
          <a:stretch>
            <a:fillRect/>
          </a:stretch>
        </p:blipFill>
        <p:spPr>
          <a:xfrm>
            <a:off x="-85725" y="1258132"/>
            <a:ext cx="12192000" cy="5801360"/>
          </a:xfrm>
          <a:prstGeom prst="rect">
            <a:avLst/>
          </a:prstGeom>
        </p:spPr>
      </p:pic>
      <p:sp>
        <p:nvSpPr>
          <p:cNvPr id="11" name="矩形 10"/>
          <p:cNvSpPr/>
          <p:nvPr/>
        </p:nvSpPr>
        <p:spPr>
          <a:xfrm>
            <a:off x="139865" y="485297"/>
            <a:ext cx="11740820" cy="6404710"/>
          </a:xfrm>
          <a:prstGeom prst="rect">
            <a:avLst/>
          </a:prstGeom>
          <a:solidFill>
            <a:schemeClr val="bg1"/>
          </a:solidFill>
          <a:ln w="38100">
            <a:solidFill>
              <a:schemeClr val="bg2">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500" b="1" dirty="0">
                <a:solidFill>
                  <a:srgbClr val="002060"/>
                </a:solidFill>
                <a:latin typeface="Cambria" panose="02040503050406030204" pitchFamily="18" charset="0"/>
                <a:ea typeface="Cambria" panose="02040503050406030204" pitchFamily="18" charset="0"/>
              </a:rPr>
              <a:t>     Không khí trong lăng thật yên lặng, nghiêm trang. Bác Hồ nằm đó giống như đang ngủ vậy. Khuôn mặt Bác hiền từ. </a:t>
            </a:r>
            <a:r>
              <a:rPr lang="en-US" altLang="en-US" sz="3500" b="1" dirty="0" err="1">
                <a:solidFill>
                  <a:srgbClr val="002060"/>
                </a:solidFill>
                <a:latin typeface="Cambria" panose="02040503050406030204" pitchFamily="18" charset="0"/>
                <a:ea typeface="Cambria" panose="02040503050406030204" pitchFamily="18" charset="0"/>
              </a:rPr>
              <a:t>Chòm</a:t>
            </a:r>
            <a:r>
              <a:rPr lang="en-US" altLang="en-US" sz="3500" b="1" dirty="0">
                <a:solidFill>
                  <a:srgbClr val="002060"/>
                </a:solidFill>
                <a:latin typeface="Cambria" panose="02040503050406030204" pitchFamily="18" charset="0"/>
                <a:ea typeface="Cambria" panose="02040503050406030204" pitchFamily="18" charset="0"/>
              </a:rPr>
              <a:t> </a:t>
            </a:r>
            <a:r>
              <a:rPr lang="en-US" altLang="en-US" sz="3500" b="1" dirty="0" err="1">
                <a:solidFill>
                  <a:srgbClr val="002060"/>
                </a:solidFill>
                <a:latin typeface="Cambria" panose="02040503050406030204" pitchFamily="18" charset="0"/>
                <a:ea typeface="Cambria" panose="02040503050406030204" pitchFamily="18" charset="0"/>
              </a:rPr>
              <a:t>râu</a:t>
            </a:r>
            <a:r>
              <a:rPr lang="en-US" altLang="en-US" sz="3500" b="1" dirty="0">
                <a:solidFill>
                  <a:srgbClr val="002060"/>
                </a:solidFill>
                <a:latin typeface="Cambria" panose="02040503050406030204" pitchFamily="18" charset="0"/>
                <a:ea typeface="Cambria" panose="02040503050406030204" pitchFamily="18" charset="0"/>
              </a:rPr>
              <a:t> </a:t>
            </a:r>
            <a:r>
              <a:rPr lang="en-US" altLang="en-US" sz="3500" b="1" dirty="0" err="1">
                <a:solidFill>
                  <a:srgbClr val="002060"/>
                </a:solidFill>
                <a:latin typeface="Cambria" panose="02040503050406030204" pitchFamily="18" charset="0"/>
                <a:ea typeface="Cambria" panose="02040503050406030204" pitchFamily="18" charset="0"/>
              </a:rPr>
              <a:t>dài</a:t>
            </a:r>
            <a:r>
              <a:rPr lang="en-US" altLang="en-US" sz="3500" b="1" dirty="0">
                <a:solidFill>
                  <a:srgbClr val="002060"/>
                </a:solidFill>
                <a:latin typeface="Cambria" panose="02040503050406030204" pitchFamily="18" charset="0"/>
                <a:ea typeface="Cambria" panose="02040503050406030204" pitchFamily="18" charset="0"/>
              </a:rPr>
              <a:t>, </a:t>
            </a:r>
            <a:r>
              <a:rPr lang="en-US" altLang="en-US" sz="3500" b="1" dirty="0" err="1">
                <a:solidFill>
                  <a:srgbClr val="002060"/>
                </a:solidFill>
                <a:latin typeface="Cambria" panose="02040503050406030204" pitchFamily="18" charset="0"/>
                <a:ea typeface="Cambria" panose="02040503050406030204" pitchFamily="18" charset="0"/>
              </a:rPr>
              <a:t>mái</a:t>
            </a:r>
            <a:r>
              <a:rPr lang="en-US" altLang="en-US" sz="3500" b="1" dirty="0">
                <a:solidFill>
                  <a:srgbClr val="002060"/>
                </a:solidFill>
                <a:latin typeface="Cambria" panose="02040503050406030204" pitchFamily="18" charset="0"/>
                <a:ea typeface="Cambria" panose="02040503050406030204" pitchFamily="18" charset="0"/>
              </a:rPr>
              <a:t> </a:t>
            </a:r>
            <a:r>
              <a:rPr lang="en-US" altLang="en-US" sz="3500" b="1" dirty="0" err="1">
                <a:solidFill>
                  <a:srgbClr val="002060"/>
                </a:solidFill>
                <a:latin typeface="Cambria" panose="02040503050406030204" pitchFamily="18" charset="0"/>
                <a:ea typeface="Cambria" panose="02040503050406030204" pitchFamily="18" charset="0"/>
              </a:rPr>
              <a:t>tóc</a:t>
            </a:r>
            <a:r>
              <a:rPr lang="en-US" altLang="en-US" sz="3500" b="1" dirty="0">
                <a:solidFill>
                  <a:srgbClr val="002060"/>
                </a:solidFill>
                <a:latin typeface="Cambria" panose="02040503050406030204" pitchFamily="18" charset="0"/>
                <a:ea typeface="Cambria" panose="02040503050406030204" pitchFamily="18" charset="0"/>
              </a:rPr>
              <a:t> </a:t>
            </a:r>
            <a:r>
              <a:rPr lang="en-US" altLang="en-US" sz="3500" b="1" dirty="0" err="1">
                <a:solidFill>
                  <a:srgbClr val="002060"/>
                </a:solidFill>
                <a:latin typeface="Cambria" panose="02040503050406030204" pitchFamily="18" charset="0"/>
                <a:ea typeface="Cambria" panose="02040503050406030204" pitchFamily="18" charset="0"/>
              </a:rPr>
              <a:t>bạc</a:t>
            </a:r>
            <a:r>
              <a:rPr lang="en-US" altLang="en-US" sz="3500" b="1" dirty="0">
                <a:solidFill>
                  <a:srgbClr val="002060"/>
                </a:solidFill>
                <a:latin typeface="Cambria" panose="02040503050406030204" pitchFamily="18" charset="0"/>
                <a:ea typeface="Cambria" panose="02040503050406030204" pitchFamily="18" charset="0"/>
              </a:rPr>
              <a:t> </a:t>
            </a:r>
            <a:r>
              <a:rPr lang="en-US" altLang="en-US" sz="3500" b="1" dirty="0" err="1">
                <a:solidFill>
                  <a:srgbClr val="002060"/>
                </a:solidFill>
                <a:latin typeface="Cambria" panose="02040503050406030204" pitchFamily="18" charset="0"/>
                <a:ea typeface="Cambria" panose="02040503050406030204" pitchFamily="18" charset="0"/>
              </a:rPr>
              <a:t>phơ</a:t>
            </a:r>
            <a:r>
              <a:rPr lang="en-US" altLang="en-US" sz="3500" b="1" dirty="0">
                <a:solidFill>
                  <a:srgbClr val="002060"/>
                </a:solidFill>
                <a:latin typeface="Cambria" panose="02040503050406030204" pitchFamily="18" charset="0"/>
                <a:ea typeface="Cambria" panose="02040503050406030204" pitchFamily="18" charset="0"/>
              </a:rPr>
              <a:t>. </a:t>
            </a:r>
            <a:r>
              <a:rPr lang="en-US" altLang="en-US" sz="3500" b="1" dirty="0" err="1">
                <a:solidFill>
                  <a:srgbClr val="002060"/>
                </a:solidFill>
                <a:latin typeface="Cambria" panose="02040503050406030204" pitchFamily="18" charset="0"/>
                <a:ea typeface="Cambria" panose="02040503050406030204" pitchFamily="18" charset="0"/>
              </a:rPr>
              <a:t>Vầng</a:t>
            </a:r>
            <a:r>
              <a:rPr lang="en-US" altLang="en-US" sz="3500" b="1" dirty="0">
                <a:solidFill>
                  <a:srgbClr val="002060"/>
                </a:solidFill>
                <a:latin typeface="Cambria" panose="02040503050406030204" pitchFamily="18" charset="0"/>
                <a:ea typeface="Cambria" panose="02040503050406030204" pitchFamily="18" charset="0"/>
              </a:rPr>
              <a:t> </a:t>
            </a:r>
            <a:r>
              <a:rPr lang="en-US" altLang="en-US" sz="3500" b="1" dirty="0" err="1">
                <a:solidFill>
                  <a:srgbClr val="002060"/>
                </a:solidFill>
                <a:latin typeface="Cambria" panose="02040503050406030204" pitchFamily="18" charset="0"/>
                <a:ea typeface="Cambria" panose="02040503050406030204" pitchFamily="18" charset="0"/>
              </a:rPr>
              <a:t>trán</a:t>
            </a:r>
            <a:r>
              <a:rPr lang="en-US" altLang="en-US" sz="3500" b="1" dirty="0">
                <a:solidFill>
                  <a:srgbClr val="002060"/>
                </a:solidFill>
                <a:latin typeface="Cambria" panose="02040503050406030204" pitchFamily="18" charset="0"/>
                <a:ea typeface="Cambria" panose="02040503050406030204" pitchFamily="18" charset="0"/>
              </a:rPr>
              <a:t> </a:t>
            </a:r>
            <a:r>
              <a:rPr lang="en-US" altLang="en-US" sz="3500" b="1" dirty="0" err="1">
                <a:solidFill>
                  <a:srgbClr val="002060"/>
                </a:solidFill>
                <a:latin typeface="Cambria" panose="02040503050406030204" pitchFamily="18" charset="0"/>
                <a:ea typeface="Cambria" panose="02040503050406030204" pitchFamily="18" charset="0"/>
              </a:rPr>
              <a:t>cao</a:t>
            </a:r>
            <a:r>
              <a:rPr lang="en-US" altLang="en-US" sz="3500" b="1" dirty="0">
                <a:solidFill>
                  <a:srgbClr val="002060"/>
                </a:solidFill>
                <a:latin typeface="Cambria" panose="02040503050406030204" pitchFamily="18" charset="0"/>
                <a:ea typeface="Cambria" panose="02040503050406030204" pitchFamily="18" charset="0"/>
              </a:rPr>
              <a:t> </a:t>
            </a:r>
            <a:r>
              <a:rPr lang="en-US" altLang="en-US" sz="3500" b="1" dirty="0" err="1">
                <a:solidFill>
                  <a:srgbClr val="002060"/>
                </a:solidFill>
                <a:latin typeface="Cambria" panose="02040503050406030204" pitchFamily="18" charset="0"/>
                <a:ea typeface="Cambria" panose="02040503050406030204" pitchFamily="18" charset="0"/>
              </a:rPr>
              <a:t>và</a:t>
            </a:r>
            <a:r>
              <a:rPr lang="en-US" altLang="en-US" sz="3500" b="1" dirty="0">
                <a:solidFill>
                  <a:srgbClr val="002060"/>
                </a:solidFill>
                <a:latin typeface="Cambria" panose="02040503050406030204" pitchFamily="18" charset="0"/>
                <a:ea typeface="Cambria" panose="02040503050406030204" pitchFamily="18" charset="0"/>
              </a:rPr>
              <a:t> </a:t>
            </a:r>
            <a:r>
              <a:rPr lang="en-US" altLang="en-US" sz="3500" b="1" dirty="0" err="1">
                <a:solidFill>
                  <a:srgbClr val="002060"/>
                </a:solidFill>
                <a:latin typeface="Cambria" panose="02040503050406030204" pitchFamily="18" charset="0"/>
                <a:ea typeface="Cambria" panose="02040503050406030204" pitchFamily="18" charset="0"/>
              </a:rPr>
              <a:t>rộng</a:t>
            </a:r>
            <a:r>
              <a:rPr lang="en-US" altLang="en-US" sz="3500" b="1" dirty="0">
                <a:solidFill>
                  <a:srgbClr val="002060"/>
                </a:solidFill>
                <a:latin typeface="Cambria" panose="02040503050406030204" pitchFamily="18" charset="0"/>
                <a:ea typeface="Cambria" panose="02040503050406030204" pitchFamily="18" charset="0"/>
              </a:rPr>
              <a:t>. </a:t>
            </a:r>
            <a:r>
              <a:rPr lang="en-US" altLang="en-US" sz="3500" b="1" dirty="0" err="1">
                <a:solidFill>
                  <a:srgbClr val="002060"/>
                </a:solidFill>
                <a:latin typeface="Cambria" panose="02040503050406030204" pitchFamily="18" charset="0"/>
                <a:ea typeface="Cambria" panose="02040503050406030204" pitchFamily="18" charset="0"/>
              </a:rPr>
              <a:t>Đôi</a:t>
            </a:r>
            <a:r>
              <a:rPr lang="en-US" altLang="en-US" sz="3500" b="1" dirty="0">
                <a:solidFill>
                  <a:srgbClr val="002060"/>
                </a:solidFill>
                <a:latin typeface="Cambria" panose="02040503050406030204" pitchFamily="18" charset="0"/>
                <a:ea typeface="Cambria" panose="02040503050406030204" pitchFamily="18" charset="0"/>
              </a:rPr>
              <a:t> </a:t>
            </a:r>
            <a:r>
              <a:rPr lang="en-US" altLang="en-US" sz="3500" b="1" dirty="0" err="1">
                <a:solidFill>
                  <a:srgbClr val="002060"/>
                </a:solidFill>
                <a:latin typeface="Cambria" panose="02040503050406030204" pitchFamily="18" charset="0"/>
                <a:ea typeface="Cambria" panose="02040503050406030204" pitchFamily="18" charset="0"/>
              </a:rPr>
              <a:t>môi</a:t>
            </a:r>
            <a:r>
              <a:rPr lang="en-US" altLang="en-US" sz="3500" b="1" dirty="0">
                <a:solidFill>
                  <a:srgbClr val="002060"/>
                </a:solidFill>
                <a:latin typeface="Cambria" panose="02040503050406030204" pitchFamily="18" charset="0"/>
                <a:ea typeface="Cambria" panose="02040503050406030204" pitchFamily="18" charset="0"/>
              </a:rPr>
              <a:t> </a:t>
            </a:r>
            <a:r>
              <a:rPr lang="en-US" altLang="en-US" sz="3500" b="1" dirty="0" err="1">
                <a:solidFill>
                  <a:srgbClr val="002060"/>
                </a:solidFill>
                <a:latin typeface="Cambria" panose="02040503050406030204" pitchFamily="18" charset="0"/>
                <a:ea typeface="Cambria" panose="02040503050406030204" pitchFamily="18" charset="0"/>
              </a:rPr>
              <a:t>thì</a:t>
            </a:r>
            <a:r>
              <a:rPr lang="en-US" altLang="en-US" sz="3500" b="1" dirty="0">
                <a:solidFill>
                  <a:srgbClr val="002060"/>
                </a:solidFill>
                <a:latin typeface="Cambria" panose="02040503050406030204" pitchFamily="18" charset="0"/>
                <a:ea typeface="Cambria" panose="02040503050406030204" pitchFamily="18" charset="0"/>
              </a:rPr>
              <a:t> </a:t>
            </a:r>
            <a:r>
              <a:rPr lang="en-US" altLang="en-US" sz="3500" b="1" dirty="0" err="1">
                <a:solidFill>
                  <a:srgbClr val="002060"/>
                </a:solidFill>
                <a:latin typeface="Cambria" panose="02040503050406030204" pitchFamily="18" charset="0"/>
                <a:ea typeface="Cambria" panose="02040503050406030204" pitchFamily="18" charset="0"/>
              </a:rPr>
              <a:t>như</a:t>
            </a:r>
            <a:r>
              <a:rPr lang="en-US" altLang="en-US" sz="3500" b="1" dirty="0">
                <a:solidFill>
                  <a:srgbClr val="002060"/>
                </a:solidFill>
                <a:latin typeface="Cambria" panose="02040503050406030204" pitchFamily="18" charset="0"/>
                <a:ea typeface="Cambria" panose="02040503050406030204" pitchFamily="18" charset="0"/>
              </a:rPr>
              <a:t> </a:t>
            </a:r>
            <a:r>
              <a:rPr lang="en-US" altLang="en-US" sz="3500" b="1" dirty="0" err="1">
                <a:solidFill>
                  <a:srgbClr val="002060"/>
                </a:solidFill>
                <a:latin typeface="Cambria" panose="02040503050406030204" pitchFamily="18" charset="0"/>
                <a:ea typeface="Cambria" panose="02040503050406030204" pitchFamily="18" charset="0"/>
              </a:rPr>
              <a:t>đang</a:t>
            </a:r>
            <a:r>
              <a:rPr lang="en-US" altLang="en-US" sz="3500" b="1" dirty="0">
                <a:solidFill>
                  <a:srgbClr val="002060"/>
                </a:solidFill>
                <a:latin typeface="Cambria" panose="02040503050406030204" pitchFamily="18" charset="0"/>
                <a:ea typeface="Cambria" panose="02040503050406030204" pitchFamily="18" charset="0"/>
              </a:rPr>
              <a:t> </a:t>
            </a:r>
            <a:r>
              <a:rPr lang="en-US" altLang="en-US" sz="3500" b="1" dirty="0" err="1">
                <a:solidFill>
                  <a:srgbClr val="002060"/>
                </a:solidFill>
                <a:latin typeface="Cambria" panose="02040503050406030204" pitchFamily="18" charset="0"/>
                <a:ea typeface="Cambria" panose="02040503050406030204" pitchFamily="18" charset="0"/>
              </a:rPr>
              <a:t>mỉm</a:t>
            </a:r>
            <a:r>
              <a:rPr lang="en-US" altLang="en-US" sz="3500" b="1" dirty="0">
                <a:solidFill>
                  <a:srgbClr val="002060"/>
                </a:solidFill>
                <a:latin typeface="Cambria" panose="02040503050406030204" pitchFamily="18" charset="0"/>
                <a:ea typeface="Cambria" panose="02040503050406030204" pitchFamily="18" charset="0"/>
              </a:rPr>
              <a:t> </a:t>
            </a:r>
            <a:r>
              <a:rPr lang="en-US" altLang="en-US" sz="3500" b="1" dirty="0" err="1">
                <a:solidFill>
                  <a:srgbClr val="002060"/>
                </a:solidFill>
                <a:latin typeface="Cambria" panose="02040503050406030204" pitchFamily="18" charset="0"/>
                <a:ea typeface="Cambria" panose="02040503050406030204" pitchFamily="18" charset="0"/>
              </a:rPr>
              <a:t>cười</a:t>
            </a:r>
            <a:r>
              <a:rPr lang="en-US" altLang="en-US" sz="3500" b="1" dirty="0">
                <a:solidFill>
                  <a:srgbClr val="002060"/>
                </a:solidFill>
                <a:latin typeface="Cambria" panose="02040503050406030204" pitchFamily="18" charset="0"/>
                <a:ea typeface="Cambria" panose="02040503050406030204" pitchFamily="18" charset="0"/>
              </a:rPr>
              <a:t>. </a:t>
            </a:r>
            <a:r>
              <a:rPr lang="en-US" altLang="en-US" sz="3500" b="1" dirty="0" err="1">
                <a:solidFill>
                  <a:srgbClr val="002060"/>
                </a:solidFill>
                <a:latin typeface="Cambria" panose="02040503050406030204" pitchFamily="18" charset="0"/>
                <a:ea typeface="Cambria" panose="02040503050406030204" pitchFamily="18" charset="0"/>
              </a:rPr>
              <a:t>Hình</a:t>
            </a:r>
            <a:r>
              <a:rPr lang="en-US" altLang="en-US" sz="3500" b="1" dirty="0">
                <a:solidFill>
                  <a:srgbClr val="002060"/>
                </a:solidFill>
                <a:latin typeface="Cambria" panose="02040503050406030204" pitchFamily="18" charset="0"/>
                <a:ea typeface="Cambria" panose="02040503050406030204" pitchFamily="18" charset="0"/>
              </a:rPr>
              <a:t> </a:t>
            </a:r>
            <a:r>
              <a:rPr lang="en-US" altLang="en-US" sz="3500" b="1" dirty="0" err="1">
                <a:solidFill>
                  <a:srgbClr val="002060"/>
                </a:solidFill>
                <a:latin typeface="Cambria" panose="02040503050406030204" pitchFamily="18" charset="0"/>
                <a:ea typeface="Cambria" panose="02040503050406030204" pitchFamily="18" charset="0"/>
              </a:rPr>
              <a:t>ảnh</a:t>
            </a:r>
            <a:r>
              <a:rPr lang="en-US" altLang="en-US" sz="3500" b="1" dirty="0">
                <a:solidFill>
                  <a:srgbClr val="002060"/>
                </a:solidFill>
                <a:latin typeface="Cambria" panose="02040503050406030204" pitchFamily="18" charset="0"/>
                <a:ea typeface="Cambria" panose="02040503050406030204" pitchFamily="18" charset="0"/>
              </a:rPr>
              <a:t> </a:t>
            </a:r>
            <a:r>
              <a:rPr lang="en-US" altLang="en-US" sz="3500" b="1" dirty="0" err="1">
                <a:solidFill>
                  <a:srgbClr val="002060"/>
                </a:solidFill>
                <a:latin typeface="Cambria" panose="02040503050406030204" pitchFamily="18" charset="0"/>
                <a:ea typeface="Cambria" panose="02040503050406030204" pitchFamily="18" charset="0"/>
              </a:rPr>
              <a:t>Bác</a:t>
            </a:r>
            <a:r>
              <a:rPr lang="en-US" altLang="en-US" sz="3500" b="1" dirty="0">
                <a:solidFill>
                  <a:srgbClr val="002060"/>
                </a:solidFill>
                <a:latin typeface="Cambria" panose="02040503050406030204" pitchFamily="18" charset="0"/>
                <a:ea typeface="Cambria" panose="02040503050406030204" pitchFamily="18" charset="0"/>
              </a:rPr>
              <a:t> </a:t>
            </a:r>
            <a:r>
              <a:rPr lang="en-US" altLang="en-US" sz="3500" b="1" dirty="0" err="1">
                <a:solidFill>
                  <a:srgbClr val="002060"/>
                </a:solidFill>
                <a:latin typeface="Cambria" panose="02040503050406030204" pitchFamily="18" charset="0"/>
                <a:ea typeface="Cambria" panose="02040503050406030204" pitchFamily="18" charset="0"/>
              </a:rPr>
              <a:t>lúc</a:t>
            </a:r>
            <a:r>
              <a:rPr lang="en-US" altLang="en-US" sz="3500" b="1" dirty="0">
                <a:solidFill>
                  <a:srgbClr val="002060"/>
                </a:solidFill>
                <a:latin typeface="Cambria" panose="02040503050406030204" pitchFamily="18" charset="0"/>
                <a:ea typeface="Cambria" panose="02040503050406030204" pitchFamily="18" charset="0"/>
              </a:rPr>
              <a:t> </a:t>
            </a:r>
            <a:r>
              <a:rPr lang="en-US" altLang="en-US" sz="3500" b="1" dirty="0" err="1">
                <a:solidFill>
                  <a:srgbClr val="002060"/>
                </a:solidFill>
                <a:latin typeface="Cambria" panose="02040503050406030204" pitchFamily="18" charset="0"/>
                <a:ea typeface="Cambria" panose="02040503050406030204" pitchFamily="18" charset="0"/>
              </a:rPr>
              <a:t>này</a:t>
            </a:r>
            <a:r>
              <a:rPr lang="en-US" altLang="en-US" sz="3500" b="1" dirty="0">
                <a:solidFill>
                  <a:srgbClr val="002060"/>
                </a:solidFill>
                <a:latin typeface="Cambria" panose="02040503050406030204" pitchFamily="18" charset="0"/>
                <a:ea typeface="Cambria" panose="02040503050406030204" pitchFamily="18" charset="0"/>
              </a:rPr>
              <a:t> </a:t>
            </a:r>
            <a:r>
              <a:rPr lang="en-US" altLang="en-US" sz="3500" b="1" dirty="0" err="1">
                <a:solidFill>
                  <a:srgbClr val="002060"/>
                </a:solidFill>
                <a:latin typeface="Cambria" panose="02040503050406030204" pitchFamily="18" charset="0"/>
                <a:ea typeface="Cambria" panose="02040503050406030204" pitchFamily="18" charset="0"/>
              </a:rPr>
              <a:t>không</a:t>
            </a:r>
            <a:r>
              <a:rPr lang="en-US" altLang="en-US" sz="3500" b="1" dirty="0">
                <a:solidFill>
                  <a:srgbClr val="002060"/>
                </a:solidFill>
                <a:latin typeface="Cambria" panose="02040503050406030204" pitchFamily="18" charset="0"/>
                <a:ea typeface="Cambria" panose="02040503050406030204" pitchFamily="18" charset="0"/>
              </a:rPr>
              <a:t> </a:t>
            </a:r>
            <a:r>
              <a:rPr lang="en-US" altLang="en-US" sz="3500" b="1" dirty="0" err="1">
                <a:solidFill>
                  <a:srgbClr val="002060"/>
                </a:solidFill>
                <a:latin typeface="Cambria" panose="02040503050406030204" pitchFamily="18" charset="0"/>
                <a:ea typeface="Cambria" panose="02040503050406030204" pitchFamily="18" charset="0"/>
              </a:rPr>
              <a:t>khác</a:t>
            </a:r>
            <a:r>
              <a:rPr lang="en-US" altLang="en-US" sz="3500" b="1" dirty="0">
                <a:solidFill>
                  <a:srgbClr val="002060"/>
                </a:solidFill>
                <a:latin typeface="Cambria" panose="02040503050406030204" pitchFamily="18" charset="0"/>
                <a:ea typeface="Cambria" panose="02040503050406030204" pitchFamily="18" charset="0"/>
              </a:rPr>
              <a:t> so </a:t>
            </a:r>
            <a:r>
              <a:rPr lang="en-US" altLang="en-US" sz="3500" b="1" dirty="0" err="1">
                <a:solidFill>
                  <a:srgbClr val="002060"/>
                </a:solidFill>
                <a:latin typeface="Cambria" panose="02040503050406030204" pitchFamily="18" charset="0"/>
                <a:ea typeface="Cambria" panose="02040503050406030204" pitchFamily="18" charset="0"/>
              </a:rPr>
              <a:t>với</a:t>
            </a:r>
            <a:r>
              <a:rPr lang="en-US" altLang="en-US" sz="3500" b="1" dirty="0">
                <a:solidFill>
                  <a:srgbClr val="002060"/>
                </a:solidFill>
                <a:latin typeface="Cambria" panose="02040503050406030204" pitchFamily="18" charset="0"/>
                <a:ea typeface="Cambria" panose="02040503050406030204" pitchFamily="18" charset="0"/>
              </a:rPr>
              <a:t> </a:t>
            </a:r>
            <a:r>
              <a:rPr lang="en-US" altLang="en-US" sz="3500" b="1" dirty="0" err="1">
                <a:solidFill>
                  <a:srgbClr val="002060"/>
                </a:solidFill>
                <a:latin typeface="Cambria" panose="02040503050406030204" pitchFamily="18" charset="0"/>
                <a:ea typeface="Cambria" panose="02040503050406030204" pitchFamily="18" charset="0"/>
              </a:rPr>
              <a:t>những</a:t>
            </a:r>
            <a:r>
              <a:rPr lang="en-US" altLang="en-US" sz="3500" b="1" dirty="0">
                <a:solidFill>
                  <a:srgbClr val="002060"/>
                </a:solidFill>
                <a:latin typeface="Cambria" panose="02040503050406030204" pitchFamily="18" charset="0"/>
                <a:ea typeface="Cambria" panose="02040503050406030204" pitchFamily="18" charset="0"/>
              </a:rPr>
              <a:t> </a:t>
            </a:r>
            <a:r>
              <a:rPr lang="en-US" altLang="en-US" sz="3500" b="1" dirty="0" err="1">
                <a:solidFill>
                  <a:srgbClr val="002060"/>
                </a:solidFill>
                <a:latin typeface="Cambria" panose="02040503050406030204" pitchFamily="18" charset="0"/>
                <a:ea typeface="Cambria" panose="02040503050406030204" pitchFamily="18" charset="0"/>
              </a:rPr>
              <a:t>lời</a:t>
            </a:r>
            <a:r>
              <a:rPr lang="en-US" altLang="en-US" sz="3500" b="1" dirty="0">
                <a:solidFill>
                  <a:srgbClr val="002060"/>
                </a:solidFill>
                <a:latin typeface="Cambria" panose="02040503050406030204" pitchFamily="18" charset="0"/>
                <a:ea typeface="Cambria" panose="02040503050406030204" pitchFamily="18" charset="0"/>
              </a:rPr>
              <a:t> </a:t>
            </a:r>
            <a:r>
              <a:rPr lang="en-US" altLang="en-US" sz="3500" b="1" dirty="0" err="1">
                <a:solidFill>
                  <a:srgbClr val="002060"/>
                </a:solidFill>
                <a:latin typeface="Cambria" panose="02040503050406030204" pitchFamily="18" charset="0"/>
                <a:ea typeface="Cambria" panose="02040503050406030204" pitchFamily="18" charset="0"/>
              </a:rPr>
              <a:t>thơ</a:t>
            </a:r>
            <a:r>
              <a:rPr lang="en-US" altLang="en-US" sz="3500" b="1" dirty="0">
                <a:solidFill>
                  <a:srgbClr val="002060"/>
                </a:solidFill>
                <a:latin typeface="Cambria" panose="02040503050406030204" pitchFamily="18" charset="0"/>
                <a:ea typeface="Cambria" panose="02040503050406030204" pitchFamily="18" charset="0"/>
              </a:rPr>
              <a:t>, </a:t>
            </a:r>
            <a:r>
              <a:rPr lang="en-US" altLang="en-US" sz="3500" b="1" dirty="0" err="1">
                <a:solidFill>
                  <a:srgbClr val="002060"/>
                </a:solidFill>
                <a:latin typeface="Cambria" panose="02040503050406030204" pitchFamily="18" charset="0"/>
                <a:ea typeface="Cambria" panose="02040503050406030204" pitchFamily="18" charset="0"/>
              </a:rPr>
              <a:t>câu</a:t>
            </a:r>
            <a:r>
              <a:rPr lang="en-US" altLang="en-US" sz="3500" b="1" dirty="0">
                <a:solidFill>
                  <a:srgbClr val="002060"/>
                </a:solidFill>
                <a:latin typeface="Cambria" panose="02040503050406030204" pitchFamily="18" charset="0"/>
                <a:ea typeface="Cambria" panose="02040503050406030204" pitchFamily="18" charset="0"/>
              </a:rPr>
              <a:t> </a:t>
            </a:r>
            <a:r>
              <a:rPr lang="en-US" altLang="en-US" sz="3500" b="1" dirty="0" err="1">
                <a:solidFill>
                  <a:srgbClr val="002060"/>
                </a:solidFill>
                <a:latin typeface="Cambria" panose="02040503050406030204" pitchFamily="18" charset="0"/>
                <a:ea typeface="Cambria" panose="02040503050406030204" pitchFamily="18" charset="0"/>
              </a:rPr>
              <a:t>hát</a:t>
            </a:r>
            <a:r>
              <a:rPr lang="en-US" altLang="en-US" sz="3500" b="1" dirty="0">
                <a:solidFill>
                  <a:srgbClr val="002060"/>
                </a:solidFill>
                <a:latin typeface="Cambria" panose="02040503050406030204" pitchFamily="18" charset="0"/>
                <a:ea typeface="Cambria" panose="02040503050406030204" pitchFamily="18" charset="0"/>
              </a:rPr>
              <a:t> hay </a:t>
            </a:r>
            <a:r>
              <a:rPr lang="en-US" altLang="en-US" sz="3500" b="1" dirty="0" err="1">
                <a:solidFill>
                  <a:srgbClr val="002060"/>
                </a:solidFill>
                <a:latin typeface="Cambria" panose="02040503050406030204" pitchFamily="18" charset="0"/>
                <a:ea typeface="Cambria" panose="02040503050406030204" pitchFamily="18" charset="0"/>
              </a:rPr>
              <a:t>bức</a:t>
            </a:r>
            <a:r>
              <a:rPr lang="en-US" altLang="en-US" sz="3500" b="1" dirty="0">
                <a:solidFill>
                  <a:srgbClr val="002060"/>
                </a:solidFill>
                <a:latin typeface="Cambria" panose="02040503050406030204" pitchFamily="18" charset="0"/>
                <a:ea typeface="Cambria" panose="02040503050406030204" pitchFamily="18" charset="0"/>
              </a:rPr>
              <a:t> </a:t>
            </a:r>
            <a:r>
              <a:rPr lang="en-US" altLang="en-US" sz="3500" b="1" dirty="0" err="1">
                <a:solidFill>
                  <a:srgbClr val="002060"/>
                </a:solidFill>
                <a:latin typeface="Cambria" panose="02040503050406030204" pitchFamily="18" charset="0"/>
                <a:ea typeface="Cambria" panose="02040503050406030204" pitchFamily="18" charset="0"/>
              </a:rPr>
              <a:t>tranh</a:t>
            </a:r>
            <a:r>
              <a:rPr lang="en-US" altLang="en-US" sz="3500" b="1" dirty="0">
                <a:solidFill>
                  <a:srgbClr val="002060"/>
                </a:solidFill>
                <a:latin typeface="Cambria" panose="02040503050406030204" pitchFamily="18" charset="0"/>
                <a:ea typeface="Cambria" panose="02040503050406030204" pitchFamily="18" charset="0"/>
              </a:rPr>
              <a:t> </a:t>
            </a:r>
            <a:r>
              <a:rPr lang="en-US" altLang="en-US" sz="3500" b="1" dirty="0" err="1">
                <a:solidFill>
                  <a:srgbClr val="002060"/>
                </a:solidFill>
                <a:latin typeface="Cambria" panose="02040503050406030204" pitchFamily="18" charset="0"/>
                <a:ea typeface="Cambria" panose="02040503050406030204" pitchFamily="18" charset="0"/>
              </a:rPr>
              <a:t>mà</a:t>
            </a:r>
            <a:r>
              <a:rPr lang="en-US" altLang="en-US" sz="3500" b="1" dirty="0">
                <a:solidFill>
                  <a:srgbClr val="002060"/>
                </a:solidFill>
                <a:latin typeface="Cambria" panose="02040503050406030204" pitchFamily="18" charset="0"/>
                <a:ea typeface="Cambria" panose="02040503050406030204" pitchFamily="18" charset="0"/>
              </a:rPr>
              <a:t> </a:t>
            </a:r>
            <a:r>
              <a:rPr lang="en-US" altLang="en-US" sz="3500" b="1" dirty="0" err="1">
                <a:solidFill>
                  <a:srgbClr val="002060"/>
                </a:solidFill>
                <a:latin typeface="Cambria" panose="02040503050406030204" pitchFamily="18" charset="0"/>
                <a:ea typeface="Cambria" panose="02040503050406030204" pitchFamily="18" charset="0"/>
              </a:rPr>
              <a:t>em</a:t>
            </a:r>
            <a:r>
              <a:rPr lang="en-US" altLang="en-US" sz="3500" b="1" dirty="0">
                <a:solidFill>
                  <a:srgbClr val="002060"/>
                </a:solidFill>
                <a:latin typeface="Cambria" panose="02040503050406030204" pitchFamily="18" charset="0"/>
                <a:ea typeface="Cambria" panose="02040503050406030204" pitchFamily="18" charset="0"/>
              </a:rPr>
              <a:t> </a:t>
            </a:r>
            <a:r>
              <a:rPr lang="en-US" altLang="en-US" sz="3500" b="1" dirty="0" err="1">
                <a:solidFill>
                  <a:srgbClr val="002060"/>
                </a:solidFill>
                <a:latin typeface="Cambria" panose="02040503050406030204" pitchFamily="18" charset="0"/>
                <a:ea typeface="Cambria" panose="02040503050406030204" pitchFamily="18" charset="0"/>
              </a:rPr>
              <a:t>từng</a:t>
            </a:r>
            <a:r>
              <a:rPr lang="en-US" altLang="en-US" sz="3500" b="1" dirty="0">
                <a:solidFill>
                  <a:srgbClr val="002060"/>
                </a:solidFill>
                <a:latin typeface="Cambria" panose="02040503050406030204" pitchFamily="18" charset="0"/>
                <a:ea typeface="Cambria" panose="02040503050406030204" pitchFamily="18" charset="0"/>
              </a:rPr>
              <a:t> </a:t>
            </a:r>
            <a:r>
              <a:rPr lang="en-US" altLang="en-US" sz="3500" b="1" dirty="0" err="1">
                <a:solidFill>
                  <a:srgbClr val="002060"/>
                </a:solidFill>
                <a:latin typeface="Cambria" panose="02040503050406030204" pitchFamily="18" charset="0"/>
                <a:ea typeface="Cambria" panose="02040503050406030204" pitchFamily="18" charset="0"/>
              </a:rPr>
              <a:t>đọc</a:t>
            </a:r>
            <a:r>
              <a:rPr lang="en-US" altLang="en-US" sz="3500" b="1" dirty="0">
                <a:solidFill>
                  <a:srgbClr val="002060"/>
                </a:solidFill>
                <a:latin typeface="Cambria" panose="02040503050406030204" pitchFamily="18" charset="0"/>
                <a:ea typeface="Cambria" panose="02040503050406030204" pitchFamily="18" charset="0"/>
              </a:rPr>
              <a:t>, </a:t>
            </a:r>
            <a:r>
              <a:rPr lang="en-US" altLang="en-US" sz="3500" b="1" dirty="0" err="1">
                <a:solidFill>
                  <a:srgbClr val="002060"/>
                </a:solidFill>
                <a:latin typeface="Cambria" panose="02040503050406030204" pitchFamily="18" charset="0"/>
                <a:ea typeface="Cambria" panose="02040503050406030204" pitchFamily="18" charset="0"/>
              </a:rPr>
              <a:t>từng</a:t>
            </a:r>
            <a:r>
              <a:rPr lang="en-US" altLang="en-US" sz="3500" b="1" dirty="0">
                <a:solidFill>
                  <a:srgbClr val="002060"/>
                </a:solidFill>
                <a:latin typeface="Cambria" panose="02040503050406030204" pitchFamily="18" charset="0"/>
                <a:ea typeface="Cambria" panose="02040503050406030204" pitchFamily="18" charset="0"/>
              </a:rPr>
              <a:t> </a:t>
            </a:r>
            <a:r>
              <a:rPr lang="en-US" altLang="en-US" sz="3500" b="1" dirty="0" err="1">
                <a:solidFill>
                  <a:srgbClr val="002060"/>
                </a:solidFill>
                <a:latin typeface="Cambria" panose="02040503050406030204" pitchFamily="18" charset="0"/>
                <a:ea typeface="Cambria" panose="02040503050406030204" pitchFamily="18" charset="0"/>
              </a:rPr>
              <a:t>nghe</a:t>
            </a:r>
            <a:r>
              <a:rPr lang="en-US" altLang="en-US" sz="3500" b="1" dirty="0">
                <a:solidFill>
                  <a:srgbClr val="002060"/>
                </a:solidFill>
                <a:latin typeface="Cambria" panose="02040503050406030204" pitchFamily="18" charset="0"/>
                <a:ea typeface="Cambria" panose="02040503050406030204" pitchFamily="18" charset="0"/>
              </a:rPr>
              <a:t> </a:t>
            </a:r>
            <a:r>
              <a:rPr lang="en-US" altLang="en-US" sz="3500" b="1" dirty="0" err="1">
                <a:solidFill>
                  <a:srgbClr val="002060"/>
                </a:solidFill>
                <a:latin typeface="Cambria" panose="02040503050406030204" pitchFamily="18" charset="0"/>
                <a:ea typeface="Cambria" panose="02040503050406030204" pitchFamily="18" charset="0"/>
              </a:rPr>
              <a:t>và</a:t>
            </a:r>
            <a:r>
              <a:rPr lang="en-US" altLang="en-US" sz="3500" b="1" dirty="0">
                <a:solidFill>
                  <a:srgbClr val="002060"/>
                </a:solidFill>
                <a:latin typeface="Cambria" panose="02040503050406030204" pitchFamily="18" charset="0"/>
                <a:ea typeface="Cambria" panose="02040503050406030204" pitchFamily="18" charset="0"/>
              </a:rPr>
              <a:t> </a:t>
            </a:r>
            <a:r>
              <a:rPr lang="en-US" altLang="en-US" sz="3500" b="1" dirty="0" err="1">
                <a:solidFill>
                  <a:srgbClr val="002060"/>
                </a:solidFill>
                <a:latin typeface="Cambria" panose="02040503050406030204" pitchFamily="18" charset="0"/>
                <a:ea typeface="Cambria" panose="02040503050406030204" pitchFamily="18" charset="0"/>
              </a:rPr>
              <a:t>từng</a:t>
            </a:r>
            <a:r>
              <a:rPr lang="en-US" altLang="en-US" sz="3500" b="1" dirty="0">
                <a:solidFill>
                  <a:srgbClr val="002060"/>
                </a:solidFill>
                <a:latin typeface="Cambria" panose="02040503050406030204" pitchFamily="18" charset="0"/>
                <a:ea typeface="Cambria" panose="02040503050406030204" pitchFamily="18" charset="0"/>
              </a:rPr>
              <a:t> </a:t>
            </a:r>
            <a:r>
              <a:rPr lang="en-US" altLang="en-US" sz="3500" b="1" dirty="0" err="1">
                <a:solidFill>
                  <a:srgbClr val="002060"/>
                </a:solidFill>
                <a:latin typeface="Cambria" panose="02040503050406030204" pitchFamily="18" charset="0"/>
                <a:ea typeface="Cambria" panose="02040503050406030204" pitchFamily="18" charset="0"/>
              </a:rPr>
              <a:t>thấy</a:t>
            </a:r>
            <a:r>
              <a:rPr lang="en-US" altLang="en-US" sz="3500" b="1" dirty="0">
                <a:solidFill>
                  <a:srgbClr val="002060"/>
                </a:solidFill>
                <a:latin typeface="Cambria" panose="02040503050406030204" pitchFamily="18" charset="0"/>
                <a:ea typeface="Cambria" panose="02040503050406030204" pitchFamily="18" charset="0"/>
              </a:rPr>
              <a:t>. </a:t>
            </a:r>
            <a:r>
              <a:rPr lang="en-US" altLang="en-US" sz="3500" b="1" dirty="0" err="1">
                <a:solidFill>
                  <a:srgbClr val="002060"/>
                </a:solidFill>
                <a:latin typeface="Cambria" panose="02040503050406030204" pitchFamily="18" charset="0"/>
                <a:ea typeface="Cambria" panose="02040503050406030204" pitchFamily="18" charset="0"/>
              </a:rPr>
              <a:t>Bác</a:t>
            </a:r>
            <a:r>
              <a:rPr lang="en-US" altLang="en-US" sz="3500" b="1" dirty="0">
                <a:solidFill>
                  <a:srgbClr val="002060"/>
                </a:solidFill>
                <a:latin typeface="Cambria" panose="02040503050406030204" pitchFamily="18" charset="0"/>
                <a:ea typeface="Cambria" panose="02040503050406030204" pitchFamily="18" charset="0"/>
              </a:rPr>
              <a:t> </a:t>
            </a:r>
            <a:r>
              <a:rPr lang="en-US" altLang="en-US" sz="3500" b="1" dirty="0" err="1">
                <a:solidFill>
                  <a:srgbClr val="002060"/>
                </a:solidFill>
                <a:latin typeface="Cambria" panose="02040503050406030204" pitchFamily="18" charset="0"/>
                <a:ea typeface="Cambria" panose="02040503050406030204" pitchFamily="18" charset="0"/>
              </a:rPr>
              <a:t>Hồ</a:t>
            </a:r>
            <a:r>
              <a:rPr lang="en-US" altLang="en-US" sz="3500" b="1" dirty="0">
                <a:solidFill>
                  <a:srgbClr val="002060"/>
                </a:solidFill>
                <a:latin typeface="Cambria" panose="02040503050406030204" pitchFamily="18" charset="0"/>
                <a:ea typeface="Cambria" panose="02040503050406030204" pitchFamily="18" charset="0"/>
              </a:rPr>
              <a:t> </a:t>
            </a:r>
            <a:r>
              <a:rPr lang="en-US" altLang="en-US" sz="3500" b="1" dirty="0" err="1">
                <a:solidFill>
                  <a:srgbClr val="002060"/>
                </a:solidFill>
                <a:latin typeface="Cambria" panose="02040503050406030204" pitchFamily="18" charset="0"/>
                <a:ea typeface="Cambria" panose="02040503050406030204" pitchFamily="18" charset="0"/>
              </a:rPr>
              <a:t>nằm</a:t>
            </a:r>
            <a:r>
              <a:rPr lang="en-US" altLang="en-US" sz="3500" b="1" dirty="0">
                <a:solidFill>
                  <a:srgbClr val="002060"/>
                </a:solidFill>
                <a:latin typeface="Cambria" panose="02040503050406030204" pitchFamily="18" charset="0"/>
                <a:ea typeface="Cambria" panose="02040503050406030204" pitchFamily="18" charset="0"/>
              </a:rPr>
              <a:t> </a:t>
            </a:r>
            <a:r>
              <a:rPr lang="en-US" altLang="en-US" sz="3500" b="1" dirty="0" err="1">
                <a:solidFill>
                  <a:srgbClr val="002060"/>
                </a:solidFill>
                <a:latin typeface="Cambria" panose="02040503050406030204" pitchFamily="18" charset="0"/>
                <a:ea typeface="Cambria" panose="02040503050406030204" pitchFamily="18" charset="0"/>
              </a:rPr>
              <a:t>đó</a:t>
            </a:r>
            <a:r>
              <a:rPr lang="en-US" altLang="en-US" sz="3500" b="1" dirty="0">
                <a:solidFill>
                  <a:srgbClr val="002060"/>
                </a:solidFill>
                <a:latin typeface="Cambria" panose="02040503050406030204" pitchFamily="18" charset="0"/>
                <a:ea typeface="Cambria" panose="02040503050406030204" pitchFamily="18" charset="0"/>
              </a:rPr>
              <a:t>, </a:t>
            </a:r>
            <a:r>
              <a:rPr lang="en-US" altLang="en-US" sz="3500" b="1" dirty="0" err="1">
                <a:solidFill>
                  <a:srgbClr val="002060"/>
                </a:solidFill>
                <a:latin typeface="Cambria" panose="02040503050406030204" pitchFamily="18" charset="0"/>
                <a:ea typeface="Cambria" panose="02040503050406030204" pitchFamily="18" charset="0"/>
              </a:rPr>
              <a:t>yên</a:t>
            </a:r>
            <a:r>
              <a:rPr lang="en-US" altLang="en-US" sz="3500" b="1" dirty="0">
                <a:solidFill>
                  <a:srgbClr val="002060"/>
                </a:solidFill>
                <a:latin typeface="Cambria" panose="02040503050406030204" pitchFamily="18" charset="0"/>
                <a:ea typeface="Cambria" panose="02040503050406030204" pitchFamily="18" charset="0"/>
              </a:rPr>
              <a:t> </a:t>
            </a:r>
            <a:r>
              <a:rPr lang="en-US" altLang="en-US" sz="3500" b="1" dirty="0" err="1">
                <a:solidFill>
                  <a:srgbClr val="002060"/>
                </a:solidFill>
                <a:latin typeface="Cambria" panose="02040503050406030204" pitchFamily="18" charset="0"/>
                <a:ea typeface="Cambria" panose="02040503050406030204" pitchFamily="18" charset="0"/>
              </a:rPr>
              <a:t>giấc</a:t>
            </a:r>
            <a:r>
              <a:rPr lang="en-US" altLang="en-US" sz="3500" b="1" dirty="0">
                <a:solidFill>
                  <a:srgbClr val="002060"/>
                </a:solidFill>
                <a:latin typeface="Cambria" panose="02040503050406030204" pitchFamily="18" charset="0"/>
                <a:ea typeface="Cambria" panose="02040503050406030204" pitchFamily="18" charset="0"/>
              </a:rPr>
              <a:t> </a:t>
            </a:r>
            <a:r>
              <a:rPr lang="en-US" altLang="en-US" sz="3500" b="1" dirty="0" err="1">
                <a:solidFill>
                  <a:srgbClr val="002060"/>
                </a:solidFill>
                <a:latin typeface="Cambria" panose="02040503050406030204" pitchFamily="18" charset="0"/>
                <a:ea typeface="Cambria" panose="02040503050406030204" pitchFamily="18" charset="0"/>
              </a:rPr>
              <a:t>ngủ</a:t>
            </a:r>
            <a:r>
              <a:rPr lang="en-US" altLang="en-US" sz="3500" b="1" dirty="0">
                <a:solidFill>
                  <a:srgbClr val="002060"/>
                </a:solidFill>
                <a:latin typeface="Cambria" panose="02040503050406030204" pitchFamily="18" charset="0"/>
                <a:ea typeface="Cambria" panose="02040503050406030204" pitchFamily="18" charset="0"/>
              </a:rPr>
              <a:t>.</a:t>
            </a:r>
            <a:r>
              <a:rPr lang="vi-VN" altLang="en-US" sz="3500" b="1" dirty="0">
                <a:solidFill>
                  <a:srgbClr val="002060"/>
                </a:solidFill>
                <a:latin typeface="Cambria" panose="02040503050406030204" pitchFamily="18" charset="0"/>
                <a:ea typeface="Cambria" panose="02040503050406030204" pitchFamily="18" charset="0"/>
              </a:rPr>
              <a:t> </a:t>
            </a:r>
            <a:r>
              <a:rPr lang="vi-VN" sz="3500" b="1" dirty="0">
                <a:solidFill>
                  <a:srgbClr val="002060"/>
                </a:solidFill>
                <a:latin typeface="Cambria" panose="02040503050406030204" pitchFamily="18" charset="0"/>
                <a:ea typeface="Cambria" panose="02040503050406030204" pitchFamily="18" charset="0"/>
              </a:rPr>
              <a:t>Khi được nhìn thấy Bác, em cảm thấy vô cùng hạnh phúc. Thật tiếc, rất nhanh sau đó, em đã phải di chuyển ra ngoài. Sau khi tham quan lăng Bác, em còn được đến tham quan nhà sàn, ao cá của Bác, bảo tàng Hồ Chí Minh. Các cô hướng dẫn viên đã kể cho gia đình em nghe rất nhiều câu chuyện hay về Bác Hồ.</a:t>
            </a:r>
          </a:p>
        </p:txBody>
      </p:sp>
      <p:sp>
        <p:nvSpPr>
          <p:cNvPr id="4" name="Rectangle 3"/>
          <p:cNvSpPr/>
          <p:nvPr/>
        </p:nvSpPr>
        <p:spPr>
          <a:xfrm>
            <a:off x="513172" y="453289"/>
            <a:ext cx="11323109" cy="55399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endPar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286521654"/>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2000" fill="hold"/>
                                        <p:tgtEl>
                                          <p:spTgt spid="20"/>
                                        </p:tgtEl>
                                        <p:attrNameLst>
                                          <p:attrName>ppt_x</p:attrName>
                                        </p:attrNameLst>
                                      </p:cBhvr>
                                      <p:tavLst>
                                        <p:tav tm="0">
                                          <p:val>
                                            <p:strVal val="0-#ppt_w/2"/>
                                          </p:val>
                                        </p:tav>
                                        <p:tav tm="100000">
                                          <p:val>
                                            <p:strVal val="#ppt_x"/>
                                          </p:val>
                                        </p:tav>
                                      </p:tavLst>
                                    </p:anim>
                                    <p:anim calcmode="lin" valueType="num">
                                      <p:cBhvr additive="base">
                                        <p:cTn id="8" dur="2000" fill="hold"/>
                                        <p:tgtEl>
                                          <p:spTgt spid="20"/>
                                        </p:tgtEl>
                                        <p:attrNameLst>
                                          <p:attrName>ppt_y</p:attrName>
                                        </p:attrNameLst>
                                      </p:cBhvr>
                                      <p:tavLst>
                                        <p:tav tm="0">
                                          <p:val>
                                            <p:strVal val="1+#ppt_h/2"/>
                                          </p:val>
                                        </p:tav>
                                        <p:tav tm="100000">
                                          <p:val>
                                            <p:strVal val="#ppt_y"/>
                                          </p:val>
                                        </p:tav>
                                      </p:tavLst>
                                    </p:anim>
                                  </p:childTnLst>
                                </p:cTn>
                              </p:par>
                              <p:par>
                                <p:cTn id="9" presetID="14" presetClass="entr" presetSubtype="1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randombar(horizontal)">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B88781B0-B38C-4F7A-8329-3F64BB52DE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1316" y="1004056"/>
            <a:ext cx="11768875" cy="2926474"/>
          </a:xfrm>
          <a:prstGeom prst="rect">
            <a:avLst/>
          </a:prstGeom>
        </p:spPr>
      </p:pic>
      <p:pic>
        <p:nvPicPr>
          <p:cNvPr id="10" name="图片 9">
            <a:extLst>
              <a:ext uri="{FF2B5EF4-FFF2-40B4-BE49-F238E27FC236}">
                <a16:creationId xmlns:a16="http://schemas.microsoft.com/office/drawing/2014/main" id="{D7AF7178-3506-45EC-B9B7-35A1F19348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450" y="1998404"/>
            <a:ext cx="12363450" cy="4859595"/>
          </a:xfrm>
          <a:prstGeom prst="rect">
            <a:avLst/>
          </a:prstGeom>
        </p:spPr>
      </p:pic>
      <p:pic>
        <p:nvPicPr>
          <p:cNvPr id="3" name="图片 2">
            <a:extLst>
              <a:ext uri="{FF2B5EF4-FFF2-40B4-BE49-F238E27FC236}">
                <a16:creationId xmlns:a16="http://schemas.microsoft.com/office/drawing/2014/main" id="{2765FAA7-F63C-4EAD-9FBC-68B52371E11A}"/>
              </a:ext>
            </a:extLst>
          </p:cNvPr>
          <p:cNvPicPr>
            <a:picLocks noChangeAspect="1"/>
          </p:cNvPicPr>
          <p:nvPr/>
        </p:nvPicPr>
        <p:blipFill rotWithShape="1">
          <a:blip r:embed="rId6">
            <a:extLst>
              <a:ext uri="{28A0092B-C50C-407E-A947-70E740481C1C}">
                <a14:useLocalDpi xmlns:a14="http://schemas.microsoft.com/office/drawing/2010/main" val="0"/>
              </a:ext>
            </a:extLst>
          </a:blip>
          <a:srcRect t="25842" b="17326"/>
          <a:stretch/>
        </p:blipFill>
        <p:spPr>
          <a:xfrm>
            <a:off x="-703180" y="-34611"/>
            <a:ext cx="13426910" cy="7630749"/>
          </a:xfrm>
          <a:prstGeom prst="rect">
            <a:avLst/>
          </a:prstGeom>
          <a:effectLst>
            <a:outerShdw blurRad="50800" dist="38100" dir="2700000" algn="tl" rotWithShape="0">
              <a:prstClr val="black">
                <a:alpha val="40000"/>
              </a:prstClr>
            </a:outerShdw>
          </a:effectLst>
        </p:spPr>
      </p:pic>
      <p:pic>
        <p:nvPicPr>
          <p:cNvPr id="12" name="图片 11">
            <a:extLst>
              <a:ext uri="{FF2B5EF4-FFF2-40B4-BE49-F238E27FC236}">
                <a16:creationId xmlns:a16="http://schemas.microsoft.com/office/drawing/2014/main" id="{DB562463-4CD5-436E-9147-699896B604A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82409" y="3462114"/>
            <a:ext cx="1884001" cy="3296252"/>
          </a:xfrm>
          <a:prstGeom prst="rect">
            <a:avLst/>
          </a:prstGeom>
        </p:spPr>
      </p:pic>
      <p:pic>
        <p:nvPicPr>
          <p:cNvPr id="19" name="图片 18">
            <a:extLst>
              <a:ext uri="{FF2B5EF4-FFF2-40B4-BE49-F238E27FC236}">
                <a16:creationId xmlns:a16="http://schemas.microsoft.com/office/drawing/2014/main" id="{721E1F7D-4DBD-4357-88CD-AA2266D9B75D}"/>
              </a:ext>
            </a:extLst>
          </p:cNvPr>
          <p:cNvPicPr>
            <a:picLocks noChangeAspect="1"/>
          </p:cNvPicPr>
          <p:nvPr/>
        </p:nvPicPr>
        <p:blipFill rotWithShape="1">
          <a:blip r:embed="rId8">
            <a:extLst>
              <a:ext uri="{28A0092B-C50C-407E-A947-70E740481C1C}">
                <a14:useLocalDpi xmlns:a14="http://schemas.microsoft.com/office/drawing/2010/main" val="0"/>
              </a:ext>
            </a:extLst>
          </a:blip>
          <a:srcRect t="72254" r="76945"/>
          <a:stretch/>
        </p:blipFill>
        <p:spPr>
          <a:xfrm>
            <a:off x="7703020" y="4158812"/>
            <a:ext cx="1713548" cy="1902856"/>
          </a:xfrm>
          <a:prstGeom prst="rect">
            <a:avLst/>
          </a:prstGeom>
        </p:spPr>
      </p:pic>
      <p:pic>
        <p:nvPicPr>
          <p:cNvPr id="20" name="图片 19">
            <a:extLst>
              <a:ext uri="{FF2B5EF4-FFF2-40B4-BE49-F238E27FC236}">
                <a16:creationId xmlns:a16="http://schemas.microsoft.com/office/drawing/2014/main" id="{E6031E8B-84F3-4BB2-BFF6-62B4A4B38A8F}"/>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74731" t="-545" r="-2689" b="64569"/>
          <a:stretch/>
        </p:blipFill>
        <p:spPr>
          <a:xfrm flipH="1">
            <a:off x="8282014" y="112925"/>
            <a:ext cx="1463717" cy="1737944"/>
          </a:xfrm>
          <a:prstGeom prst="rect">
            <a:avLst/>
          </a:prstGeom>
        </p:spPr>
      </p:pic>
      <p:pic>
        <p:nvPicPr>
          <p:cNvPr id="6" name="Picture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520452" y="-174311"/>
            <a:ext cx="1716150" cy="1716150"/>
          </a:xfrm>
          <a:prstGeom prst="rect">
            <a:avLst/>
          </a:prstGeom>
        </p:spPr>
      </p:pic>
      <p:pic>
        <p:nvPicPr>
          <p:cNvPr id="8" name="图片 4" descr="13">
            <a:extLst>
              <a:ext uri="{FF2B5EF4-FFF2-40B4-BE49-F238E27FC236}">
                <a16:creationId xmlns:a16="http://schemas.microsoft.com/office/drawing/2014/main" id="{6F006D0D-9C3D-7E29-F18A-93AB885EB367}"/>
              </a:ext>
            </a:extLst>
          </p:cNvPr>
          <p:cNvPicPr>
            <a:picLocks noChangeAspect="1"/>
          </p:cNvPicPr>
          <p:nvPr/>
        </p:nvPicPr>
        <p:blipFill>
          <a:blip r:embed="rId11"/>
          <a:stretch>
            <a:fillRect/>
          </a:stretch>
        </p:blipFill>
        <p:spPr>
          <a:xfrm>
            <a:off x="-85725" y="1258132"/>
            <a:ext cx="12192000" cy="5801360"/>
          </a:xfrm>
          <a:prstGeom prst="rect">
            <a:avLst/>
          </a:prstGeom>
        </p:spPr>
      </p:pic>
      <p:sp>
        <p:nvSpPr>
          <p:cNvPr id="11" name="矩形 10"/>
          <p:cNvSpPr/>
          <p:nvPr/>
        </p:nvSpPr>
        <p:spPr>
          <a:xfrm>
            <a:off x="189447" y="1269328"/>
            <a:ext cx="11740820" cy="5431831"/>
          </a:xfrm>
          <a:prstGeom prst="rect">
            <a:avLst/>
          </a:prstGeom>
          <a:solidFill>
            <a:schemeClr val="bg1"/>
          </a:solidFill>
          <a:ln w="38100">
            <a:solidFill>
              <a:schemeClr val="bg2">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vi-VN" sz="4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p>
          <a:p>
            <a:pPr algn="just"/>
            <a:r>
              <a:rPr lang="vi-VN" sz="4500" b="1" dirty="0">
                <a:solidFill>
                  <a:srgbClr val="002060"/>
                </a:solidFill>
                <a:latin typeface="Cambria" panose="02040503050406030204" pitchFamily="18" charset="0"/>
                <a:ea typeface="Cambria" panose="02040503050406030204" pitchFamily="18" charset="0"/>
              </a:rPr>
              <a:t>     </a:t>
            </a:r>
            <a:r>
              <a:rPr kumimoji="0" lang="vi-VN" sz="4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C</a:t>
            </a:r>
            <a:r>
              <a:rPr lang="vi-VN" sz="4500" b="1" dirty="0">
                <a:solidFill>
                  <a:srgbClr val="002060"/>
                </a:solidFill>
                <a:latin typeface="Cambria" panose="02040503050406030204" pitchFamily="18" charset="0"/>
                <a:ea typeface="Cambria" panose="02040503050406030204" pitchFamily="18" charset="0"/>
              </a:rPr>
              <a:t>huyến tham quan này quả thật là một chuyến đi đầy thú vị. Cũng qua chuyến đi này, em càng biết ơn và tự hào vì đất nước mình có một vị lãnh tụ vĩ đại như Bác. Bác đã dành cả cuộc đời để dành lại độc lập cho dân tộc em sẽ cố gắng học tập thật tốt để mai sau xây dựng đất nước mình phát triển hơn.</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4" name="Rectangle 3"/>
          <p:cNvSpPr/>
          <p:nvPr/>
        </p:nvSpPr>
        <p:spPr>
          <a:xfrm>
            <a:off x="513172" y="453289"/>
            <a:ext cx="11323109" cy="55399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endPar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90188875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2000" fill="hold"/>
                                        <p:tgtEl>
                                          <p:spTgt spid="20"/>
                                        </p:tgtEl>
                                        <p:attrNameLst>
                                          <p:attrName>ppt_x</p:attrName>
                                        </p:attrNameLst>
                                      </p:cBhvr>
                                      <p:tavLst>
                                        <p:tav tm="0">
                                          <p:val>
                                            <p:strVal val="0-#ppt_w/2"/>
                                          </p:val>
                                        </p:tav>
                                        <p:tav tm="100000">
                                          <p:val>
                                            <p:strVal val="#ppt_x"/>
                                          </p:val>
                                        </p:tav>
                                      </p:tavLst>
                                    </p:anim>
                                    <p:anim calcmode="lin" valueType="num">
                                      <p:cBhvr additive="base">
                                        <p:cTn id="8" dur="2000" fill="hold"/>
                                        <p:tgtEl>
                                          <p:spTgt spid="20"/>
                                        </p:tgtEl>
                                        <p:attrNameLst>
                                          <p:attrName>ppt_y</p:attrName>
                                        </p:attrNameLst>
                                      </p:cBhvr>
                                      <p:tavLst>
                                        <p:tav tm="0">
                                          <p:val>
                                            <p:strVal val="1+#ppt_h/2"/>
                                          </p:val>
                                        </p:tav>
                                        <p:tav tm="100000">
                                          <p:val>
                                            <p:strVal val="#ppt_y"/>
                                          </p:val>
                                        </p:tav>
                                      </p:tavLst>
                                    </p:anim>
                                  </p:childTnLst>
                                </p:cTn>
                              </p:par>
                              <p:par>
                                <p:cTn id="9" presetID="14" presetClass="entr" presetSubtype="1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randombar(horizontal)">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rgbClr val="000000"/>
      </a:dk1>
      <a:lt1>
        <a:srgbClr val="FFFFFF"/>
      </a:lt1>
      <a:dk2>
        <a:srgbClr val="44546A"/>
      </a:dk2>
      <a:lt2>
        <a:srgbClr val="E6E4E4"/>
      </a:lt2>
      <a:accent1>
        <a:srgbClr val="F1981D"/>
      </a:accent1>
      <a:accent2>
        <a:srgbClr val="7FB142"/>
      </a:accent2>
      <a:accent3>
        <a:srgbClr val="FAB847"/>
      </a:accent3>
      <a:accent4>
        <a:srgbClr val="7FB142"/>
      </a:accent4>
      <a:accent5>
        <a:srgbClr val="FAB847"/>
      </a:accent5>
      <a:accent6>
        <a:srgbClr val="7FB142"/>
      </a:accent6>
      <a:hlink>
        <a:srgbClr val="0563C1"/>
      </a:hlink>
      <a:folHlink>
        <a:srgbClr val="954D72"/>
      </a:folHlink>
    </a:clrScheme>
    <a:fontScheme name="e3421yhj">
      <a:majorFont>
        <a:latin typeface="字魂127号-月岩体"/>
        <a:ea typeface="字魂127号-月岩体"/>
        <a:cs typeface=""/>
      </a:majorFont>
      <a:minorFont>
        <a:latin typeface="字魂127号-月岩体"/>
        <a:ea typeface="字魂127号-月岩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44546A"/>
    </a:dk2>
    <a:lt2>
      <a:srgbClr val="E6E4E4"/>
    </a:lt2>
    <a:accent1>
      <a:srgbClr val="F1981D"/>
    </a:accent1>
    <a:accent2>
      <a:srgbClr val="7FB142"/>
    </a:accent2>
    <a:accent3>
      <a:srgbClr val="FAB847"/>
    </a:accent3>
    <a:accent4>
      <a:srgbClr val="7FB142"/>
    </a:accent4>
    <a:accent5>
      <a:srgbClr val="FAB847"/>
    </a:accent5>
    <a:accent6>
      <a:srgbClr val="7FB142"/>
    </a:accent6>
    <a:hlink>
      <a:srgbClr val="0563C1"/>
    </a:hlink>
    <a:folHlink>
      <a:srgbClr val="954D72"/>
    </a:folHlink>
  </a:clrScheme>
</a:themeOverride>
</file>

<file path=ppt/theme/themeOverride10.xml><?xml version="1.0" encoding="utf-8"?>
<a:themeOverride xmlns:a="http://schemas.openxmlformats.org/drawingml/2006/main">
  <a:clrScheme name="Office">
    <a:dk1>
      <a:srgbClr val="000000"/>
    </a:dk1>
    <a:lt1>
      <a:srgbClr val="FFFFFF"/>
    </a:lt1>
    <a:dk2>
      <a:srgbClr val="44546A"/>
    </a:dk2>
    <a:lt2>
      <a:srgbClr val="E6E4E4"/>
    </a:lt2>
    <a:accent1>
      <a:srgbClr val="F1981D"/>
    </a:accent1>
    <a:accent2>
      <a:srgbClr val="7FB142"/>
    </a:accent2>
    <a:accent3>
      <a:srgbClr val="FAB847"/>
    </a:accent3>
    <a:accent4>
      <a:srgbClr val="7FB142"/>
    </a:accent4>
    <a:accent5>
      <a:srgbClr val="FAB847"/>
    </a:accent5>
    <a:accent6>
      <a:srgbClr val="7FB142"/>
    </a:accent6>
    <a:hlink>
      <a:srgbClr val="0563C1"/>
    </a:hlink>
    <a:folHlink>
      <a:srgbClr val="954D72"/>
    </a:folHlink>
  </a:clrScheme>
</a:themeOverride>
</file>

<file path=ppt/theme/themeOverride11.xml><?xml version="1.0" encoding="utf-8"?>
<a:themeOverride xmlns:a="http://schemas.openxmlformats.org/drawingml/2006/main">
  <a:clrScheme name="Office">
    <a:dk1>
      <a:srgbClr val="000000"/>
    </a:dk1>
    <a:lt1>
      <a:srgbClr val="FFFFFF"/>
    </a:lt1>
    <a:dk2>
      <a:srgbClr val="44546A"/>
    </a:dk2>
    <a:lt2>
      <a:srgbClr val="E6E4E4"/>
    </a:lt2>
    <a:accent1>
      <a:srgbClr val="F1981D"/>
    </a:accent1>
    <a:accent2>
      <a:srgbClr val="7FB142"/>
    </a:accent2>
    <a:accent3>
      <a:srgbClr val="FAB847"/>
    </a:accent3>
    <a:accent4>
      <a:srgbClr val="7FB142"/>
    </a:accent4>
    <a:accent5>
      <a:srgbClr val="FAB847"/>
    </a:accent5>
    <a:accent6>
      <a:srgbClr val="7FB142"/>
    </a:accent6>
    <a:hlink>
      <a:srgbClr val="0563C1"/>
    </a:hlink>
    <a:folHlink>
      <a:srgbClr val="954D72"/>
    </a:folHlink>
  </a:clrScheme>
</a:themeOverride>
</file>

<file path=ppt/theme/themeOverride12.xml><?xml version="1.0" encoding="utf-8"?>
<a:themeOverride xmlns:a="http://schemas.openxmlformats.org/drawingml/2006/main">
  <a:clrScheme name="Office">
    <a:dk1>
      <a:srgbClr val="000000"/>
    </a:dk1>
    <a:lt1>
      <a:srgbClr val="FFFFFF"/>
    </a:lt1>
    <a:dk2>
      <a:srgbClr val="44546A"/>
    </a:dk2>
    <a:lt2>
      <a:srgbClr val="E6E4E4"/>
    </a:lt2>
    <a:accent1>
      <a:srgbClr val="F1981D"/>
    </a:accent1>
    <a:accent2>
      <a:srgbClr val="7FB142"/>
    </a:accent2>
    <a:accent3>
      <a:srgbClr val="FAB847"/>
    </a:accent3>
    <a:accent4>
      <a:srgbClr val="7FB142"/>
    </a:accent4>
    <a:accent5>
      <a:srgbClr val="FAB847"/>
    </a:accent5>
    <a:accent6>
      <a:srgbClr val="7FB142"/>
    </a:accent6>
    <a:hlink>
      <a:srgbClr val="0563C1"/>
    </a:hlink>
    <a:folHlink>
      <a:srgbClr val="954D72"/>
    </a:folHlink>
  </a:clrScheme>
</a:themeOverride>
</file>

<file path=ppt/theme/themeOverride13.xml><?xml version="1.0" encoding="utf-8"?>
<a:themeOverride xmlns:a="http://schemas.openxmlformats.org/drawingml/2006/main">
  <a:clrScheme name="Office">
    <a:dk1>
      <a:srgbClr val="000000"/>
    </a:dk1>
    <a:lt1>
      <a:srgbClr val="FFFFFF"/>
    </a:lt1>
    <a:dk2>
      <a:srgbClr val="44546A"/>
    </a:dk2>
    <a:lt2>
      <a:srgbClr val="E6E4E4"/>
    </a:lt2>
    <a:accent1>
      <a:srgbClr val="F1981D"/>
    </a:accent1>
    <a:accent2>
      <a:srgbClr val="7FB142"/>
    </a:accent2>
    <a:accent3>
      <a:srgbClr val="FAB847"/>
    </a:accent3>
    <a:accent4>
      <a:srgbClr val="7FB142"/>
    </a:accent4>
    <a:accent5>
      <a:srgbClr val="FAB847"/>
    </a:accent5>
    <a:accent6>
      <a:srgbClr val="7FB142"/>
    </a:accent6>
    <a:hlink>
      <a:srgbClr val="0563C1"/>
    </a:hlink>
    <a:folHlink>
      <a:srgbClr val="954D72"/>
    </a:folHlink>
  </a:clrScheme>
</a:themeOverride>
</file>

<file path=ppt/theme/themeOverride2.xml><?xml version="1.0" encoding="utf-8"?>
<a:themeOverride xmlns:a="http://schemas.openxmlformats.org/drawingml/2006/main">
  <a:clrScheme name="Office">
    <a:dk1>
      <a:srgbClr val="000000"/>
    </a:dk1>
    <a:lt1>
      <a:srgbClr val="FFFFFF"/>
    </a:lt1>
    <a:dk2>
      <a:srgbClr val="44546A"/>
    </a:dk2>
    <a:lt2>
      <a:srgbClr val="E6E4E4"/>
    </a:lt2>
    <a:accent1>
      <a:srgbClr val="F1981D"/>
    </a:accent1>
    <a:accent2>
      <a:srgbClr val="7FB142"/>
    </a:accent2>
    <a:accent3>
      <a:srgbClr val="FAB847"/>
    </a:accent3>
    <a:accent4>
      <a:srgbClr val="7FB142"/>
    </a:accent4>
    <a:accent5>
      <a:srgbClr val="FAB847"/>
    </a:accent5>
    <a:accent6>
      <a:srgbClr val="7FB142"/>
    </a:accent6>
    <a:hlink>
      <a:srgbClr val="0563C1"/>
    </a:hlink>
    <a:folHlink>
      <a:srgbClr val="954D72"/>
    </a:folHlink>
  </a:clrScheme>
</a:themeOverride>
</file>

<file path=ppt/theme/themeOverride3.xml><?xml version="1.0" encoding="utf-8"?>
<a:themeOverride xmlns:a="http://schemas.openxmlformats.org/drawingml/2006/main">
  <a:clrScheme name="Office">
    <a:dk1>
      <a:srgbClr val="000000"/>
    </a:dk1>
    <a:lt1>
      <a:srgbClr val="FFFFFF"/>
    </a:lt1>
    <a:dk2>
      <a:srgbClr val="44546A"/>
    </a:dk2>
    <a:lt2>
      <a:srgbClr val="E6E4E4"/>
    </a:lt2>
    <a:accent1>
      <a:srgbClr val="F1981D"/>
    </a:accent1>
    <a:accent2>
      <a:srgbClr val="7FB142"/>
    </a:accent2>
    <a:accent3>
      <a:srgbClr val="FAB847"/>
    </a:accent3>
    <a:accent4>
      <a:srgbClr val="7FB142"/>
    </a:accent4>
    <a:accent5>
      <a:srgbClr val="FAB847"/>
    </a:accent5>
    <a:accent6>
      <a:srgbClr val="7FB142"/>
    </a:accent6>
    <a:hlink>
      <a:srgbClr val="0563C1"/>
    </a:hlink>
    <a:folHlink>
      <a:srgbClr val="954D72"/>
    </a:folHlink>
  </a:clrScheme>
</a:themeOverride>
</file>

<file path=ppt/theme/themeOverride4.xml><?xml version="1.0" encoding="utf-8"?>
<a:themeOverride xmlns:a="http://schemas.openxmlformats.org/drawingml/2006/main">
  <a:clrScheme name="Office">
    <a:dk1>
      <a:srgbClr val="000000"/>
    </a:dk1>
    <a:lt1>
      <a:srgbClr val="FFFFFF"/>
    </a:lt1>
    <a:dk2>
      <a:srgbClr val="44546A"/>
    </a:dk2>
    <a:lt2>
      <a:srgbClr val="E6E4E4"/>
    </a:lt2>
    <a:accent1>
      <a:srgbClr val="F1981D"/>
    </a:accent1>
    <a:accent2>
      <a:srgbClr val="7FB142"/>
    </a:accent2>
    <a:accent3>
      <a:srgbClr val="FAB847"/>
    </a:accent3>
    <a:accent4>
      <a:srgbClr val="7FB142"/>
    </a:accent4>
    <a:accent5>
      <a:srgbClr val="FAB847"/>
    </a:accent5>
    <a:accent6>
      <a:srgbClr val="7FB142"/>
    </a:accent6>
    <a:hlink>
      <a:srgbClr val="0563C1"/>
    </a:hlink>
    <a:folHlink>
      <a:srgbClr val="954D72"/>
    </a:folHlink>
  </a:clrScheme>
</a:themeOverride>
</file>

<file path=ppt/theme/themeOverride5.xml><?xml version="1.0" encoding="utf-8"?>
<a:themeOverride xmlns:a="http://schemas.openxmlformats.org/drawingml/2006/main">
  <a:clrScheme name="Office">
    <a:dk1>
      <a:srgbClr val="000000"/>
    </a:dk1>
    <a:lt1>
      <a:srgbClr val="FFFFFF"/>
    </a:lt1>
    <a:dk2>
      <a:srgbClr val="44546A"/>
    </a:dk2>
    <a:lt2>
      <a:srgbClr val="E6E4E4"/>
    </a:lt2>
    <a:accent1>
      <a:srgbClr val="F1981D"/>
    </a:accent1>
    <a:accent2>
      <a:srgbClr val="7FB142"/>
    </a:accent2>
    <a:accent3>
      <a:srgbClr val="FAB847"/>
    </a:accent3>
    <a:accent4>
      <a:srgbClr val="7FB142"/>
    </a:accent4>
    <a:accent5>
      <a:srgbClr val="FAB847"/>
    </a:accent5>
    <a:accent6>
      <a:srgbClr val="7FB142"/>
    </a:accent6>
    <a:hlink>
      <a:srgbClr val="0563C1"/>
    </a:hlink>
    <a:folHlink>
      <a:srgbClr val="954D72"/>
    </a:folHlink>
  </a:clrScheme>
</a:themeOverride>
</file>

<file path=ppt/theme/themeOverride6.xml><?xml version="1.0" encoding="utf-8"?>
<a:themeOverride xmlns:a="http://schemas.openxmlformats.org/drawingml/2006/main">
  <a:clrScheme name="Office">
    <a:dk1>
      <a:srgbClr val="000000"/>
    </a:dk1>
    <a:lt1>
      <a:srgbClr val="FFFFFF"/>
    </a:lt1>
    <a:dk2>
      <a:srgbClr val="44546A"/>
    </a:dk2>
    <a:lt2>
      <a:srgbClr val="E6E4E4"/>
    </a:lt2>
    <a:accent1>
      <a:srgbClr val="F1981D"/>
    </a:accent1>
    <a:accent2>
      <a:srgbClr val="7FB142"/>
    </a:accent2>
    <a:accent3>
      <a:srgbClr val="FAB847"/>
    </a:accent3>
    <a:accent4>
      <a:srgbClr val="7FB142"/>
    </a:accent4>
    <a:accent5>
      <a:srgbClr val="FAB847"/>
    </a:accent5>
    <a:accent6>
      <a:srgbClr val="7FB142"/>
    </a:accent6>
    <a:hlink>
      <a:srgbClr val="0563C1"/>
    </a:hlink>
    <a:folHlink>
      <a:srgbClr val="954D72"/>
    </a:folHlink>
  </a:clrScheme>
</a:themeOverride>
</file>

<file path=ppt/theme/themeOverride7.xml><?xml version="1.0" encoding="utf-8"?>
<a:themeOverride xmlns:a="http://schemas.openxmlformats.org/drawingml/2006/main">
  <a:clrScheme name="Office">
    <a:dk1>
      <a:srgbClr val="000000"/>
    </a:dk1>
    <a:lt1>
      <a:srgbClr val="FFFFFF"/>
    </a:lt1>
    <a:dk2>
      <a:srgbClr val="44546A"/>
    </a:dk2>
    <a:lt2>
      <a:srgbClr val="E6E4E4"/>
    </a:lt2>
    <a:accent1>
      <a:srgbClr val="F1981D"/>
    </a:accent1>
    <a:accent2>
      <a:srgbClr val="7FB142"/>
    </a:accent2>
    <a:accent3>
      <a:srgbClr val="FAB847"/>
    </a:accent3>
    <a:accent4>
      <a:srgbClr val="7FB142"/>
    </a:accent4>
    <a:accent5>
      <a:srgbClr val="FAB847"/>
    </a:accent5>
    <a:accent6>
      <a:srgbClr val="7FB142"/>
    </a:accent6>
    <a:hlink>
      <a:srgbClr val="0563C1"/>
    </a:hlink>
    <a:folHlink>
      <a:srgbClr val="954D72"/>
    </a:folHlink>
  </a:clrScheme>
</a:themeOverride>
</file>

<file path=ppt/theme/themeOverride8.xml><?xml version="1.0" encoding="utf-8"?>
<a:themeOverride xmlns:a="http://schemas.openxmlformats.org/drawingml/2006/main">
  <a:clrScheme name="Office">
    <a:dk1>
      <a:srgbClr val="000000"/>
    </a:dk1>
    <a:lt1>
      <a:srgbClr val="FFFFFF"/>
    </a:lt1>
    <a:dk2>
      <a:srgbClr val="44546A"/>
    </a:dk2>
    <a:lt2>
      <a:srgbClr val="E6E4E4"/>
    </a:lt2>
    <a:accent1>
      <a:srgbClr val="F1981D"/>
    </a:accent1>
    <a:accent2>
      <a:srgbClr val="7FB142"/>
    </a:accent2>
    <a:accent3>
      <a:srgbClr val="FAB847"/>
    </a:accent3>
    <a:accent4>
      <a:srgbClr val="7FB142"/>
    </a:accent4>
    <a:accent5>
      <a:srgbClr val="FAB847"/>
    </a:accent5>
    <a:accent6>
      <a:srgbClr val="7FB142"/>
    </a:accent6>
    <a:hlink>
      <a:srgbClr val="0563C1"/>
    </a:hlink>
    <a:folHlink>
      <a:srgbClr val="954D72"/>
    </a:folHlink>
  </a:clrScheme>
</a:themeOverride>
</file>

<file path=ppt/theme/themeOverride9.xml><?xml version="1.0" encoding="utf-8"?>
<a:themeOverride xmlns:a="http://schemas.openxmlformats.org/drawingml/2006/main">
  <a:clrScheme name="Office">
    <a:dk1>
      <a:srgbClr val="000000"/>
    </a:dk1>
    <a:lt1>
      <a:srgbClr val="FFFFFF"/>
    </a:lt1>
    <a:dk2>
      <a:srgbClr val="44546A"/>
    </a:dk2>
    <a:lt2>
      <a:srgbClr val="E6E4E4"/>
    </a:lt2>
    <a:accent1>
      <a:srgbClr val="F1981D"/>
    </a:accent1>
    <a:accent2>
      <a:srgbClr val="7FB142"/>
    </a:accent2>
    <a:accent3>
      <a:srgbClr val="FAB847"/>
    </a:accent3>
    <a:accent4>
      <a:srgbClr val="7FB142"/>
    </a:accent4>
    <a:accent5>
      <a:srgbClr val="FAB847"/>
    </a:accent5>
    <a:accent6>
      <a:srgbClr val="7FB142"/>
    </a:accent6>
    <a:hlink>
      <a:srgbClr val="0563C1"/>
    </a:hlink>
    <a:folHlink>
      <a:srgbClr val="954D72"/>
    </a:folHlink>
  </a:clrScheme>
</a:themeOverride>
</file>

<file path=docProps/app.xml><?xml version="1.0" encoding="utf-8"?>
<Properties xmlns="http://schemas.openxmlformats.org/officeDocument/2006/extended-properties" xmlns:vt="http://schemas.openxmlformats.org/officeDocument/2006/docPropsVTypes">
  <TotalTime>219</TotalTime>
  <Words>608</Words>
  <Application>Microsoft Macintosh PowerPoint</Application>
  <PresentationFormat>Widescreen</PresentationFormat>
  <Paragraphs>45</Paragraphs>
  <Slides>14</Slides>
  <Notes>13</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14</vt:i4>
      </vt:variant>
    </vt:vector>
  </HeadingPairs>
  <TitlesOfParts>
    <vt:vector size="25" baseType="lpstr">
      <vt:lpstr>等线</vt:lpstr>
      <vt:lpstr>#9Slide07 HoneyCream</vt:lpstr>
      <vt:lpstr>Arial</vt:lpstr>
      <vt:lpstr>Calibri</vt:lpstr>
      <vt:lpstr>Calibri Light</vt:lpstr>
      <vt:lpstr>Cambria</vt:lpstr>
      <vt:lpstr>SVN-Newton</vt:lpstr>
      <vt:lpstr>Times New Roman</vt:lpstr>
      <vt:lpstr>字魂127号-月岩体</vt:lpstr>
      <vt:lpstr>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Trang 65</dc:title>
  <dc:creator>MĂNG NON TEAM</dc:creator>
  <cp:lastModifiedBy>Hoang Quynh Hoa</cp:lastModifiedBy>
  <cp:revision>16</cp:revision>
  <dcterms:created xsi:type="dcterms:W3CDTF">2023-08-23T06:32:56Z</dcterms:created>
  <dcterms:modified xsi:type="dcterms:W3CDTF">2025-04-11T05:29:48Z</dcterms:modified>
</cp:coreProperties>
</file>