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82" r:id="rId6"/>
    <p:sldId id="283" r:id="rId7"/>
    <p:sldId id="284" r:id="rId8"/>
    <p:sldId id="286" r:id="rId9"/>
    <p:sldId id="264" r:id="rId10"/>
    <p:sldId id="285" r:id="rId11"/>
    <p:sldId id="287" r:id="rId12"/>
    <p:sldId id="288" r:id="rId13"/>
    <p:sldId id="289" r:id="rId14"/>
    <p:sldId id="260" r:id="rId15"/>
    <p:sldId id="273" r:id="rId16"/>
    <p:sldId id="290" r:id="rId17"/>
    <p:sldId id="291" r:id="rId18"/>
    <p:sldId id="272" r:id="rId19"/>
    <p:sldId id="275" r:id="rId20"/>
    <p:sldId id="292" r:id="rId21"/>
    <p:sldId id="293" r:id="rId22"/>
    <p:sldId id="294" r:id="rId23"/>
    <p:sldId id="271" r:id="rId24"/>
    <p:sldId id="278" r:id="rId25"/>
    <p:sldId id="27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186267" y="228600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-14884"/>
            <a:ext cx="690127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7" y="338164"/>
            <a:ext cx="1523956" cy="1508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94" y="1887780"/>
            <a:ext cx="11309060" cy="2767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7" y="4323596"/>
            <a:ext cx="26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929" y="1765734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đã cống hiến đời mình cho Tổ quốc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9" y="2992957"/>
            <a:ext cx="114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liệt sĩ được nhân dân đời đời ghi ơn?</a:t>
            </a:r>
            <a:endParaRPr lang="vi-VN" sz="49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9" y="384397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ghi nhớ công ơn của các thương binh, liệt sĩ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91" y="5044306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tổ chức hoạt động đền ơn, đáp nghĩa để làm gì? </a:t>
            </a:r>
            <a:endParaRPr lang="vi-VN" sz="123400" b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nguyên nhân,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0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</a:t>
            </a:r>
          </a:p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đâu?</a:t>
            </a:r>
          </a:p>
        </p:txBody>
      </p:sp>
    </p:spTree>
    <p:extLst>
      <p:ext uri="{BB962C8B-B14F-4D97-AF65-F5344CB8AC3E}">
        <p14:creationId xmlns:p14="http://schemas.microsoft.com/office/powerpoint/2010/main" val="784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mục đích,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gì?</a:t>
            </a:r>
          </a:p>
          <a:p>
            <a:pPr marL="285750" indent="-285750">
              <a:buFontTx/>
              <a:buChar char="-"/>
            </a:pPr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 mục đích gì?</a:t>
            </a:r>
          </a:p>
        </p:txBody>
      </p:sp>
    </p:spTree>
    <p:extLst>
      <p:ext uri="{BB962C8B-B14F-4D97-AF65-F5344CB8AC3E}">
        <p14:creationId xmlns:p14="http://schemas.microsoft.com/office/powerpoint/2010/main" val="35299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50" y="243896"/>
            <a:ext cx="3848325" cy="185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4" y="1653989"/>
            <a:ext cx="1062317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nêu trong câu; trả lời cho câu hỏi có từ ngữ để hỏi: </a:t>
            </a:r>
            <a:r>
              <a:rPr lang="en-US" sz="3200" b="1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sao, nhờ đâu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nêu trong câu; trả lời cho câu hỏi có từ ngữ để hỏi: </a:t>
            </a:r>
            <a:r>
              <a:rPr lang="en-US" sz="3200" b="1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gì, nhằm mục đích gì</a:t>
            </a:r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001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432211"/>
            <a:chOff x="612000" y="337056"/>
            <a:chExt cx="10687371" cy="143221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4322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xếp vào nhóm thích hợp.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5835" y="1958379"/>
            <a:ext cx="115375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914" y="5130917"/>
            <a:ext cx="5268322" cy="1459512"/>
            <a:chOff x="971114" y="3412623"/>
            <a:chExt cx="5268322" cy="1459512"/>
          </a:xfrm>
        </p:grpSpPr>
        <p:sp>
          <p:nvSpPr>
            <p:cNvPr id="6" name="Freeform 5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Trạng ngữ chỉ nguyên nhân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0791" y="5104023"/>
            <a:ext cx="5268322" cy="1459512"/>
            <a:chOff x="971114" y="3412623"/>
            <a:chExt cx="5268322" cy="1459512"/>
          </a:xfrm>
        </p:grpSpPr>
        <p:sp>
          <p:nvSpPr>
            <p:cNvPr id="10" name="Freeform 9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Trạng ngữ chỉ mục đích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518" y="1528073"/>
            <a:ext cx="1153757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08529" y="2043953"/>
            <a:ext cx="56692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5082" y="3083647"/>
            <a:ext cx="49377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922" y="4123341"/>
            <a:ext cx="80467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8529" y="5167305"/>
            <a:ext cx="65836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Xếp các trạng ngữ vào nhóm thích hợp.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268" y="1447391"/>
            <a:ext cx="1153757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800" y="1887564"/>
            <a:ext cx="45720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580" y="2394876"/>
            <a:ext cx="40233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0284" y="2903452"/>
            <a:ext cx="71323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694" y="3834400"/>
            <a:ext cx="55778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4256" y="4509855"/>
            <a:ext cx="5268322" cy="1459512"/>
            <a:chOff x="971114" y="3412623"/>
            <a:chExt cx="5268322" cy="14595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Trạng ngữ chỉ nguyên nhân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91133" y="4482961"/>
            <a:ext cx="5268322" cy="1459512"/>
            <a:chOff x="971114" y="3412623"/>
            <a:chExt cx="5268322" cy="1459512"/>
          </a:xfrm>
        </p:grpSpPr>
        <p:sp>
          <p:nvSpPr>
            <p:cNvPr id="18" name="Freeform 17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Trạng ngữ chỉ mục đích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7764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3283" y="594247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77427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4098" y="5949927"/>
            <a:ext cx="75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376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205431"/>
            <a:chOff x="612000" y="378620"/>
            <a:chExt cx="10687371" cy="120543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205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Chọn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hoặc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thay cho ô vuông trong mỗi câu sau: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859" y="1891141"/>
            <a:ext cx="1128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mở rộng kiến thức, chúng ta cần đọc nhiều sách.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bác lao công, trường lớp lúc nào cũng sạch sẽ.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mưa bão, nhiều cây cối bị gãy, đổ.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082" y="2084294"/>
            <a:ext cx="766483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082" y="3695877"/>
            <a:ext cx="941294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141" y="4501669"/>
            <a:ext cx="666376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658" y="809145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2470041"/>
            <a:ext cx="10381089" cy="3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0799" y="516537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" y="1985409"/>
            <a:ext cx="3832913" cy="452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298" y="3347242"/>
            <a:ext cx="679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Mai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5079" y="324513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Quan sát tranh, đặt một câu có trạng ngữ chỉ nguyên nhân, một câu có trạng 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10282" y="2496850"/>
            <a:ext cx="679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bẩn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3" y="2259106"/>
            <a:ext cx="4027105" cy="4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Quan sát tranh, đặt một câu có trạng ngữ chỉ nguyên nhân, một câu có trạng 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9040" y="289004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6" y="1752307"/>
            <a:ext cx="4019028" cy="4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9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6966589" y="3070116"/>
              <a:ext cx="41087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A,B,C đều đúng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vì sao?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</a:t>
              </a:r>
              <a:r>
                <a:rPr lang="en-US" sz="4800" b="1" kern="0" noProof="0">
                  <a:solidFill>
                    <a:prstClr val="black"/>
                  </a:solidFill>
                  <a:latin typeface="Cambria" panose="02040503050406030204" pitchFamily="18" charset="0"/>
                </a:rPr>
                <a:t>ại sao?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 đâu?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72353" y="349624"/>
            <a:ext cx="11031715" cy="2168020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846891" y="396012"/>
            <a:ext cx="1067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trạng ngữ của câu dưới đây:</a:t>
            </a:r>
          </a:p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Nhờ chuyến đi cùng bố, cậu bé hiểu được lí do bố cậu yêu quý và kính trọng thầy giáo cũ của mình.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vi-VN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831547" y="2869176"/>
              <a:ext cx="417456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 chuyến đi cùng bố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Nhờ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c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phất phơ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243874"/>
            <a:ext cx="10866787" cy="59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615" y="317704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00" y="4431165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0952" y="2447365"/>
            <a:ext cx="50292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nl-NL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lí do bố cậu yêu quý và kính trọng thầy giáo cũ của mình”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825541"/>
            <a:ext cx="12191998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81634" y="2447365"/>
            <a:ext cx="84124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“các liệt sĩ được nhân dân đời đời ghi ơn”.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948518"/>
            <a:ext cx="12191998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4740" y="2447365"/>
            <a:ext cx="106070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mục đích của hoạt động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‘‘trường em đã tổ chức hoạt động đền ơn đáp nghĩa”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8" y="958451"/>
            <a:ext cx="8928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13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5247" y="3106271"/>
            <a:ext cx="6252882" cy="1600200"/>
          </a:xfrm>
          <a:prstGeom prst="round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Cambria" panose="02040503050406030204" pitchFamily="18" charset="0"/>
                <a:ea typeface="Cambria" panose="02040503050406030204" pitchFamily="18" charset="0"/>
              </a:rPr>
              <a:t>Đứng ở đầu câu</a:t>
            </a:r>
          </a:p>
        </p:txBody>
      </p:sp>
    </p:spTree>
    <p:extLst>
      <p:ext uri="{BB962C8B-B14F-4D97-AF65-F5344CB8AC3E}">
        <p14:creationId xmlns:p14="http://schemas.microsoft.com/office/powerpoint/2010/main" val="99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770027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530" y="235694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Mẫu: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Nhờ đâu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cậu bé hiểu được lí do bố cậu yêu quý và kính trọng thầy giáo cũ của mình?</a:t>
            </a:r>
            <a:endParaRPr lang="vi-VN" sz="88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15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93" y="3058510"/>
            <a:ext cx="6022138" cy="37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1210</Words>
  <Application>Microsoft Macintosh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#9Slide07 HoneyCream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Hoang Quynh Hoa</cp:lastModifiedBy>
  <cp:revision>70</cp:revision>
  <dcterms:created xsi:type="dcterms:W3CDTF">2023-09-24T11:37:25Z</dcterms:created>
  <dcterms:modified xsi:type="dcterms:W3CDTF">2025-04-11T05:21:45Z</dcterms:modified>
</cp:coreProperties>
</file>