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11"/>
  </p:notesMasterIdLst>
  <p:sldIdLst>
    <p:sldId id="2007577146" r:id="rId4"/>
    <p:sldId id="317" r:id="rId5"/>
    <p:sldId id="361" r:id="rId6"/>
    <p:sldId id="362" r:id="rId7"/>
    <p:sldId id="2007577147" r:id="rId8"/>
    <p:sldId id="283" r:id="rId9"/>
    <p:sldId id="200757714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2B16-FB9D-4FED-94FD-E92201194C73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E62C0-617D-49F3-B780-5A8B92978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8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63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6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80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1056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27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91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1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69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1901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DFE0B-740D-4032-8B67-D1F8B4C6A3A6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3798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2.jpeg"/><Relationship Id="rId17" Type="http://schemas.microsoft.com/office/2007/relationships/hdphoto" Target="../media/hdphoto6.wdp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jpeg"/><Relationship Id="rId5" Type="http://schemas.openxmlformats.org/officeDocument/2006/relationships/image" Target="../media/image8.pn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microsoft.com/office/2007/relationships/hdphoto" Target="../media/hdphoto4.wdp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png"/><Relationship Id="rId7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7.wdp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9.wdp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BF774A-0A59-461A-9EBC-7B716A9C25E7}"/>
              </a:ext>
            </a:extLst>
          </p:cNvPr>
          <p:cNvGrpSpPr/>
          <p:nvPr/>
        </p:nvGrpSpPr>
        <p:grpSpPr>
          <a:xfrm>
            <a:off x="2428797" y="553915"/>
            <a:ext cx="6646564" cy="5005781"/>
            <a:chOff x="1417546" y="828160"/>
            <a:chExt cx="4984923" cy="37543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E1DD19-FB41-4A45-9C03-06AD112F7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6" y="828160"/>
              <a:ext cx="4984923" cy="375433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6D312B-B1F8-48AB-A594-9103F69B891E}"/>
                </a:ext>
              </a:extLst>
            </p:cNvPr>
            <p:cNvSpPr txBox="1"/>
            <p:nvPr/>
          </p:nvSpPr>
          <p:spPr>
            <a:xfrm>
              <a:off x="2261055" y="2988838"/>
              <a:ext cx="3843400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rPr>
                <a:t>LUYỆN VIẾT ĐOẠN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F6E14D-3149-4D8B-BE0B-3488208A2ACF}"/>
                </a:ext>
              </a:extLst>
            </p:cNvPr>
            <p:cNvSpPr txBox="1"/>
            <p:nvPr/>
          </p:nvSpPr>
          <p:spPr>
            <a:xfrm>
              <a:off x="2722352" y="2382065"/>
              <a:ext cx="3041009" cy="64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rPr>
                <a:t>TIẾT 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5</a:t>
              </a: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8C9B9DB9-E932-4719-BB9B-D5EF917A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34" y="3760231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27E2E-E2FD-4379-A8B3-428CCE4949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2" y="101115"/>
            <a:ext cx="1865304" cy="16078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74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907739" y="479626"/>
            <a:ext cx="928255" cy="85344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88160" y="613414"/>
            <a:ext cx="1004241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 các tấm thiệp dưới đây và trả lời câu hỏi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EF1E86-AC86-5241-A433-5DF5FCCAE24E}"/>
              </a:ext>
            </a:extLst>
          </p:cNvPr>
          <p:cNvGrpSpPr/>
          <p:nvPr/>
        </p:nvGrpSpPr>
        <p:grpSpPr>
          <a:xfrm>
            <a:off x="1598704" y="1028700"/>
            <a:ext cx="3710661" cy="5190968"/>
            <a:chOff x="1169642" y="844295"/>
            <a:chExt cx="2221257" cy="32247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4ACBB0-E07D-B047-BC29-0A0A89267AAB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19466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A720F7BE-6529-8C47-A3F6-965B5EE59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8E72915F-9E0F-274B-A1E2-D228734F2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0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AB7DF7F8-6B74-F34B-867E-6E11C3CF29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6E77C917-C9A3-0C42-A99A-431C5EEFCD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2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A187BB3B-5D7D-DC4C-B12A-40FF42924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4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CC9B5D72-7E33-CD49-A575-32BCD5E06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hq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6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23A9FE6E-60B0-E74B-A8C1-5E0C8FADFA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C4F0A8-CC68-E445-B9F2-B2EFAEFD76DF}"/>
                </a:ext>
              </a:extLst>
            </p:cNvPr>
            <p:cNvSpPr txBox="1"/>
            <p:nvPr/>
          </p:nvSpPr>
          <p:spPr>
            <a:xfrm>
              <a:off x="1338430" y="2128443"/>
              <a:ext cx="1978279" cy="1204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Nhân dịp Tết Nguyên đán, cháu kính chúc ông bà luôn mạnh khoẻ và vui vẻ.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Cháu của ông bà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Lê Hiếu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AD9442-3B9A-9341-B804-D3C7206B4685}"/>
              </a:ext>
            </a:extLst>
          </p:cNvPr>
          <p:cNvGrpSpPr/>
          <p:nvPr/>
        </p:nvGrpSpPr>
        <p:grpSpPr>
          <a:xfrm>
            <a:off x="6611225" y="1218709"/>
            <a:ext cx="3895583" cy="5000960"/>
            <a:chOff x="4194222" y="1080229"/>
            <a:chExt cx="2355666" cy="314147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CCB8503-ECB7-D241-B2C4-F190B44C653D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1948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37340985-A0EC-1F4A-9B1C-1D892E145D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8" name="Picture 22" descr="Vector bánh chưng hình vẻ đẹp">
              <a:extLst>
                <a:ext uri="{FF2B5EF4-FFF2-40B4-BE49-F238E27FC236}">
                  <a16:creationId xmlns:a16="http://schemas.microsoft.com/office/drawing/2014/main" id="{1F1A987C-0629-D044-ADD5-A7ABBB15FF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hq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D7C417D8-1A59-6446-BEA7-4839A60025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hq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2" name="Picture 26" descr="Tổng hợp ảnh Hoa Đào PNG">
              <a:extLst>
                <a:ext uri="{FF2B5EF4-FFF2-40B4-BE49-F238E27FC236}">
                  <a16:creationId xmlns:a16="http://schemas.microsoft.com/office/drawing/2014/main" id="{29EEAB3F-45B1-4D46-8363-C4C4D1D96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80F856-F59D-4C4F-B3CB-01BC102F761F}"/>
                </a:ext>
              </a:extLst>
            </p:cNvPr>
            <p:cNvSpPr txBox="1"/>
            <p:nvPr/>
          </p:nvSpPr>
          <p:spPr>
            <a:xfrm>
              <a:off x="4298086" y="2106323"/>
              <a:ext cx="1999663" cy="165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Nhân dịp năm mới con chúc bố mẹ mọi điều tốt đẹp.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Con của bố mẹ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Phương 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FADBFA-BDF0-3846-BE73-BDCDC874A722}"/>
              </a:ext>
            </a:extLst>
          </p:cNvPr>
          <p:cNvGrpSpPr/>
          <p:nvPr/>
        </p:nvGrpSpPr>
        <p:grpSpPr>
          <a:xfrm>
            <a:off x="972693" y="450078"/>
            <a:ext cx="3722105" cy="5452382"/>
            <a:chOff x="1161764" y="844295"/>
            <a:chExt cx="2229135" cy="330172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806A52-B8E8-D24C-8E99-52289BC215D1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4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7B367737-D000-164B-953E-DBE469F0B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7AC69A96-4C37-0F49-98AC-72C967400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5AE47FF5-14F4-A84E-9367-2B9A7319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045E0EF2-8F39-934C-9ECF-187D861E6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FE2662A9-0F84-2140-8953-5E1DA468E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BBE66398-38E3-CF4D-B676-965A7369CC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A32EED56-DCEC-C24C-9F31-3B48057BB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D1AABB-D79E-C845-9780-0D82BB29828D}"/>
                </a:ext>
              </a:extLst>
            </p:cNvPr>
            <p:cNvSpPr txBox="1"/>
            <p:nvPr/>
          </p:nvSpPr>
          <p:spPr>
            <a:xfrm>
              <a:off x="1161764" y="1741768"/>
              <a:ext cx="2185777" cy="240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Nhân dịp Tết Nguyên đán, cháu kính chúc ông bà luôn mạnh khoẻ và vui vẻ.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Cháu của ông bà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Lê Hiếu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48C345-A8D9-BE45-96F8-EB523D05489A}"/>
              </a:ext>
            </a:extLst>
          </p:cNvPr>
          <p:cNvSpPr txBox="1"/>
          <p:nvPr/>
        </p:nvSpPr>
        <p:spPr>
          <a:xfrm>
            <a:off x="4760122" y="450078"/>
            <a:ext cx="66475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a. Mỗi tấm thiệp trên là của ai viết gửi đến ai?</a:t>
            </a:r>
          </a:p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b. Mỗi tấm thiệp đó được viết trong dịp nào?</a:t>
            </a:r>
          </a:p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c. Người viết chúc điều gì?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E543E-2FCD-CF46-8C0F-C01D4EDEB1E0}"/>
              </a:ext>
            </a:extLst>
          </p:cNvPr>
          <p:cNvSpPr txBox="1"/>
          <p:nvPr/>
        </p:nvSpPr>
        <p:spPr>
          <a:xfrm>
            <a:off x="4701333" y="1318644"/>
            <a:ext cx="750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 Thiệp của bạn Lê Hiếu viết cho ông bà.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96A06-EDB1-CF45-ADD4-713887D6FF96}"/>
              </a:ext>
            </a:extLst>
          </p:cNvPr>
          <p:cNvSpPr txBox="1"/>
          <p:nvPr/>
        </p:nvSpPr>
        <p:spPr>
          <a:xfrm>
            <a:off x="4743999" y="3501802"/>
            <a:ext cx="6467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 Thiệp được viết trong dịp Tết.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75FC4-0353-5F48-8604-574A092BBAD5}"/>
              </a:ext>
            </a:extLst>
          </p:cNvPr>
          <p:cNvSpPr txBox="1"/>
          <p:nvPr/>
        </p:nvSpPr>
        <p:spPr>
          <a:xfrm>
            <a:off x="4760122" y="4833526"/>
            <a:ext cx="6985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 Người viết chúc ông bà mạnh khoẻ, vui vẻ.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0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E7AF98-DC58-9C40-BA2D-572FCA43FC52}"/>
              </a:ext>
            </a:extLst>
          </p:cNvPr>
          <p:cNvGrpSpPr/>
          <p:nvPr/>
        </p:nvGrpSpPr>
        <p:grpSpPr>
          <a:xfrm>
            <a:off x="654664" y="539978"/>
            <a:ext cx="4006493" cy="5323047"/>
            <a:chOff x="4194222" y="1080229"/>
            <a:chExt cx="2355666" cy="31414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04CA0C-2753-964E-B33E-EB280EB77FA8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4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A021B1E1-DC84-7544-8575-B4B17EF981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2" descr="Vector bánh chưng hình vẻ đẹp">
              <a:extLst>
                <a:ext uri="{FF2B5EF4-FFF2-40B4-BE49-F238E27FC236}">
                  <a16:creationId xmlns:a16="http://schemas.microsoft.com/office/drawing/2014/main" id="{34CEDC87-186F-F34B-BEB7-65C7FC5A1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B0EA5F56-5CF1-5641-8654-444ECF8F3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6" descr="Tổng hợp ảnh Hoa Đào PNG">
              <a:extLst>
                <a:ext uri="{FF2B5EF4-FFF2-40B4-BE49-F238E27FC236}">
                  <a16:creationId xmlns:a16="http://schemas.microsoft.com/office/drawing/2014/main" id="{71EF4806-1B5C-0241-80C3-D494D2DA0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F6E0DF-A217-E049-AFBF-DC86CA9C209F}"/>
                </a:ext>
              </a:extLst>
            </p:cNvPr>
            <p:cNvSpPr txBox="1"/>
            <p:nvPr/>
          </p:nvSpPr>
          <p:spPr>
            <a:xfrm>
              <a:off x="4289397" y="2050443"/>
              <a:ext cx="1999663" cy="168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Nhân dịp năm mới con chúc bố mẹ mọi điều tốt đẹp.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Con của bố mẹ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Phương Mai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482E249-2B13-244D-9D9F-2D5C01548D84}"/>
              </a:ext>
            </a:extLst>
          </p:cNvPr>
          <p:cNvSpPr txBox="1"/>
          <p:nvPr/>
        </p:nvSpPr>
        <p:spPr>
          <a:xfrm>
            <a:off x="4478780" y="731518"/>
            <a:ext cx="749634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a. Mỗi tấm thiệp trên là của ai viết gửi đến ai?</a:t>
            </a:r>
          </a:p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b. Mỗi tấm thiệp đó được viết trong dịp nào?</a:t>
            </a:r>
          </a:p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c. Người viết chúc điều gì?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52EA1-CE00-214E-910F-836CAC3DBB1A}"/>
              </a:ext>
            </a:extLst>
          </p:cNvPr>
          <p:cNvSpPr txBox="1"/>
          <p:nvPr/>
        </p:nvSpPr>
        <p:spPr>
          <a:xfrm>
            <a:off x="4478012" y="1770447"/>
            <a:ext cx="7448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 Thiệp của bạn Phương Mai viết cho bố mẹ.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176D1-8121-CB45-AC13-7B273D3ABD5E}"/>
              </a:ext>
            </a:extLst>
          </p:cNvPr>
          <p:cNvSpPr txBox="1"/>
          <p:nvPr/>
        </p:nvSpPr>
        <p:spPr>
          <a:xfrm>
            <a:off x="4478780" y="3373770"/>
            <a:ext cx="601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 Thiệp được viết trong dịp Tết.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BCDF5-FFEA-9841-9A67-2D2FBF1A04BD}"/>
              </a:ext>
            </a:extLst>
          </p:cNvPr>
          <p:cNvSpPr txBox="1"/>
          <p:nvPr/>
        </p:nvSpPr>
        <p:spPr>
          <a:xfrm>
            <a:off x="4441925" y="4845227"/>
            <a:ext cx="7049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 Người viết chúc bố mẹ mọi điều tốt đẹp.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1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37F3797-CE18-4A1D-9926-791474924172}"/>
              </a:ext>
            </a:extLst>
          </p:cNvPr>
          <p:cNvSpPr txBox="1"/>
          <p:nvPr/>
        </p:nvSpPr>
        <p:spPr>
          <a:xfrm>
            <a:off x="492369" y="243840"/>
            <a:ext cx="9425353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 hãy viết một tấm thiệp chúc Tết gửi cho một người bạn hoặc người thân ở xa.</a:t>
            </a:r>
          </a:p>
        </p:txBody>
      </p:sp>
      <p:pic>
        <p:nvPicPr>
          <p:cNvPr id="10" name="Picture 2" descr="Thiệp Tết, Thiệp chúc mừng năm mới, thiep chuc mung nam moi">
            <a:extLst>
              <a:ext uri="{FF2B5EF4-FFF2-40B4-BE49-F238E27FC236}">
                <a16:creationId xmlns:a16="http://schemas.microsoft.com/office/drawing/2014/main" id="{B1DD90F3-42BA-4919-9B38-B0483DD9C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138" y="1063935"/>
            <a:ext cx="5670973" cy="56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6502323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16612A4-CAB9-4A66-ABD4-F8503C3C5F37}"/>
              </a:ext>
            </a:extLst>
          </p:cNvPr>
          <p:cNvGrpSpPr/>
          <p:nvPr/>
        </p:nvGrpSpPr>
        <p:grpSpPr>
          <a:xfrm>
            <a:off x="2364936" y="2051505"/>
            <a:ext cx="7917564" cy="2665450"/>
            <a:chOff x="2364936" y="2051505"/>
            <a:chExt cx="7917564" cy="266545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B917BA8-C6A6-433D-9077-EF5F564C1CE1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F6365CF-F53D-43C6-BCE7-BF3FCA52DEDA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EBA1B63-E0F8-43FE-8861-35B86B1DB06D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9B24768-1EB9-4F89-84F2-F9E780B90DC9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32C0BDC-400A-4396-AE9E-FD83351A6C72}"/>
              </a:ext>
            </a:extLst>
          </p:cNvPr>
          <p:cNvSpPr/>
          <p:nvPr/>
        </p:nvSpPr>
        <p:spPr>
          <a:xfrm>
            <a:off x="2653830" y="2580792"/>
            <a:ext cx="73661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Củng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cố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A26D3D"/>
              </a:solidFill>
              <a:effectLst/>
              <a:uLnTx/>
              <a:uFillTx/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834BFB7-EDB9-42CF-91DA-47612E2802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4058140" y="1308122"/>
            <a:ext cx="1040692" cy="1141913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7EA54EA-08A6-4F5B-A051-45EB7EFD4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7830157" y="4231852"/>
            <a:ext cx="783500" cy="85970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2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2339598" y="2405920"/>
            <a:ext cx="8420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bài thơ hoặc một câu chuyện về ngày Tết.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91627" y="100757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5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280</Words>
  <Application>Microsoft Office PowerPoint</Application>
  <PresentationFormat>Widescreen</PresentationFormat>
  <Paragraphs>40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等线</vt:lpstr>
      <vt:lpstr>Kalam</vt:lpstr>
      <vt:lpstr>Montserrat</vt:lpstr>
      <vt:lpstr>Times New Roman</vt:lpstr>
      <vt:lpstr>Wingdings</vt:lpstr>
      <vt:lpstr>小单纯体</vt:lpstr>
      <vt:lpstr>1_Office Theme</vt:lpstr>
      <vt:lpstr>Doodle Sketchbook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4</cp:revision>
  <dcterms:created xsi:type="dcterms:W3CDTF">2021-08-01T01:32:24Z</dcterms:created>
  <dcterms:modified xsi:type="dcterms:W3CDTF">2023-02-01T17:09:02Z</dcterms:modified>
</cp:coreProperties>
</file>