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6"/>
  </p:notesMasterIdLst>
  <p:sldIdLst>
    <p:sldId id="257" r:id="rId3"/>
    <p:sldId id="361" r:id="rId4"/>
    <p:sldId id="356" r:id="rId5"/>
    <p:sldId id="276" r:id="rId6"/>
    <p:sldId id="358" r:id="rId7"/>
    <p:sldId id="352" r:id="rId8"/>
    <p:sldId id="342" r:id="rId9"/>
    <p:sldId id="353" r:id="rId10"/>
    <p:sldId id="354" r:id="rId11"/>
    <p:sldId id="355" r:id="rId12"/>
    <p:sldId id="359" r:id="rId13"/>
    <p:sldId id="266" r:id="rId14"/>
    <p:sldId id="3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8" d="100"/>
          <a:sy n="88" d="100"/>
        </p:scale>
        <p:origin x="494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915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0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016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57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5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400" kern="0">
                <a:solidFill>
                  <a:srgbClr val="8F357D"/>
                </a:solidFill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lang="en" sz="3467" kern="0">
                <a:solidFill>
                  <a:srgbClr val="F95858"/>
                </a:solidFill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sz="3467" kern="0">
              <a:solidFill>
                <a:srgbClr val="F95858"/>
              </a:solidFill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6539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nghe</a:t>
            </a:r>
            <a:endParaRPr lang="en-US" sz="5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76EBB3-EFEF-0D49-86FE-5BD3C7BF1390}"/>
              </a:ext>
            </a:extLst>
          </p:cNvPr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 mùa thu, sang mùa đông chuyện gì xảy ra với chị mây?</a:t>
            </a:r>
            <a:endParaRPr lang="en-VN" sz="3733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71297E5-1CC7-47CE-BCA4-8AC0D80D7BA8}"/>
              </a:ext>
            </a:extLst>
          </p:cNvPr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do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bốc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hơi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theo cặp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55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với người thân về điều em đã học được từ câu chuyện trên.</a:t>
            </a: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noFill/>
                </a:ln>
                <a:solidFill>
                  <a:srgbClr val="8F357D"/>
                </a:solidFill>
                <a:effectLst/>
                <a:uLnTx/>
                <a:uFillTx/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SUMMER </a:t>
            </a:r>
            <a:r>
              <a:rPr kumimoji="0" lang="en" sz="3467" b="0" i="0" u="none" strike="noStrike" kern="0" cap="none" spc="0" normalizeH="0" baseline="0" noProof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BREAK</a:t>
            </a:r>
            <a:endParaRPr kumimoji="0" sz="3467" b="0" i="0" u="none" strike="noStrike" kern="0" cap="none" spc="0" normalizeH="0" baseline="0" noProof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Times New Roman" panose="02020603050405020304" pitchFamily="18" charset="0"/>
              <a:ea typeface="Odibee Sans"/>
              <a:cs typeface="Times New Roman" panose="02020603050405020304" pitchFamily="18" charset="0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823701" y="2886430"/>
            <a:ext cx="653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29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 một ngày cuối tuần, hồ nước và mây nói với nhau điều gì?</a:t>
            </a:r>
            <a:endParaRPr kumimoji="0" lang="en-VN" sz="2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VN" sz="2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 nắng hè gay gắt, hồ nước lên tiếng cầu cứu ai?</a:t>
            </a:r>
            <a:r>
              <a:rPr kumimoji="0" lang="en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sao chị mây bay về hồ nước và cho mưa xuống?</a:t>
            </a:r>
            <a:r>
              <a:rPr kumimoji="0" lang="en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 mùa thu, sang mùa đông chuyện gì xảy ra với chị mây?</a:t>
            </a:r>
            <a:endParaRPr kumimoji="0" lang="en-VN" sz="2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7" y="2224045"/>
            <a:ext cx="736123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Nghe </a:t>
            </a:r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</a:t>
            </a:r>
            <a:endParaRPr lang="en-US" altLang="zh-CN" sz="6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1628488" y="256746"/>
            <a:ext cx="10428507" cy="6479828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965117" y="1162383"/>
            <a:ext cx="9320800" cy="261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kể chuyện</a:t>
            </a:r>
            <a:endParaRPr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1717093" y="199091"/>
            <a:ext cx="1072312" cy="1279128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10067731" y="5287395"/>
            <a:ext cx="1702944" cy="1378813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18B-A6AA-492F-82E5-E7037F8F9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E5FF2-F800-4FAA-A9EE-0F3E712A60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ÂY VÀ HỒ NƯỚC">
            <a:hlinkClick r:id="" action="ppaction://media"/>
            <a:extLst>
              <a:ext uri="{FF2B5EF4-FFF2-40B4-BE49-F238E27FC236}">
                <a16:creationId xmlns:a16="http://schemas.microsoft.com/office/drawing/2014/main" id="{E643D968-D222-4F58-9380-DD7A7FECC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15" y="106532"/>
            <a:ext cx="11787086" cy="66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 một ngày cuối tuần, hồ nước và mây nói với nhau điều gì?</a:t>
            </a:r>
            <a:endParaRPr lang="en-VN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VN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 nắng hè gay gắt, hồ nước lên tiếng cầu cứu ai?</a:t>
            </a: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sao chị mây bay về hồ nước và cho mưa xuống?</a:t>
            </a: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 mùa thu, sang mùa đông chuyện gì xảy ra với chị mây?</a:t>
            </a:r>
            <a:endParaRPr lang="en-VN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8" y="297232"/>
            <a:ext cx="7819123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endParaRPr lang="en-US" sz="4267" b="1" kern="0" dirty="0">
              <a:solidFill>
                <a:srgbClr val="17479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CF0D6F-80A7-8B4B-8891-661322B954AE}"/>
              </a:ext>
            </a:extLst>
          </p:cNvPr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 một ngày cuối 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</a:t>
            </a:r>
            <a:r>
              <a:rPr lang="vi-VN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uần</a:t>
            </a: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hồ nước và mây nói với nhau điều gì?</a:t>
            </a:r>
            <a:endParaRPr lang="en-VN" sz="3733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VN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C1BC35C-BA54-4252-B0F2-6E68276BCA3F}"/>
              </a:ext>
            </a:extLst>
          </p:cNvPr>
          <p:cNvSpPr/>
          <p:nvPr/>
        </p:nvSpPr>
        <p:spPr>
          <a:xfrm>
            <a:off x="2920419" y="5460174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che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tôi?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chiếu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tôi</a:t>
            </a:r>
            <a:endParaRPr lang="en-VN" sz="32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086AF6-9AC6-E343-A656-3BF8A0252477}"/>
              </a:ext>
            </a:extLst>
          </p:cNvPr>
          <p:cNvSpPr/>
          <p:nvPr/>
        </p:nvSpPr>
        <p:spPr>
          <a:xfrm>
            <a:off x="2809638" y="513819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 nắng hè gay gắt, hồ nước lên tiếng cầu cứu ai?</a:t>
            </a: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C495681C-21EA-498E-A75D-56AC2533C336}"/>
              </a:ext>
            </a:extLst>
          </p:cNvPr>
          <p:cNvSpPr/>
          <p:nvPr/>
        </p:nvSpPr>
        <p:spPr>
          <a:xfrm>
            <a:off x="2677975" y="513819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tôi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32C50B-CA88-6C4F-ABE4-1110947ECDD0}"/>
              </a:ext>
            </a:extLst>
          </p:cNvPr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sao chị mây bay về hồ nước và cho mưa xuống?</a:t>
            </a: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3733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F219F55-2A7B-4E20-BFCB-CB4CBD9EEF99}"/>
              </a:ext>
            </a:extLst>
          </p:cNvPr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tôm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kêu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than,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xuống</a:t>
            </a:r>
            <a:endParaRPr lang="en-US" sz="3733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300</Words>
  <Application>Microsoft Office PowerPoint</Application>
  <PresentationFormat>Widescreen</PresentationFormat>
  <Paragraphs>30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Abel</vt:lpstr>
      <vt:lpstr>Arial</vt:lpstr>
      <vt:lpstr>Arial-Rounded</vt:lpstr>
      <vt:lpstr>Bellota Text</vt:lpstr>
      <vt:lpstr>Calibri</vt:lpstr>
      <vt:lpstr>等线</vt:lpstr>
      <vt:lpstr>Didact Gothic</vt:lpstr>
      <vt:lpstr>Kalam</vt:lpstr>
      <vt:lpstr>Montserrat</vt:lpstr>
      <vt:lpstr>Odibee Sans</vt:lpstr>
      <vt:lpstr>Roboto Condensed</vt:lpstr>
      <vt:lpstr>Times New Roman</vt:lpstr>
      <vt:lpstr>End of the School Year by Slidesgo</vt:lpstr>
      <vt:lpstr>1_Doodle Sketchbook by Slidesgo</vt:lpstr>
      <vt:lpstr>PowerPoint Presentation</vt:lpstr>
      <vt:lpstr>PowerPoint Presentation</vt:lpstr>
      <vt:lpstr>PowerPoint Presentation</vt:lpstr>
      <vt:lpstr>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cặp</vt:lpstr>
      <vt:lpstr>Nói với người thân về điều em đã học được từ câu chuyện trên.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7</cp:revision>
  <dcterms:created xsi:type="dcterms:W3CDTF">2021-07-31T15:12:34Z</dcterms:created>
  <dcterms:modified xsi:type="dcterms:W3CDTF">2023-01-31T04:01:28Z</dcterms:modified>
</cp:coreProperties>
</file>