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04" r:id="rId3"/>
    <p:sldMasterId id="2147483740" r:id="rId4"/>
    <p:sldMasterId id="2147483753" r:id="rId5"/>
    <p:sldMasterId id="2147483758" r:id="rId6"/>
    <p:sldMasterId id="2147483764" r:id="rId7"/>
    <p:sldMasterId id="2147483776" r:id="rId8"/>
    <p:sldMasterId id="2147483788" r:id="rId9"/>
    <p:sldMasterId id="2147483800" r:id="rId10"/>
    <p:sldMasterId id="2147483812" r:id="rId11"/>
  </p:sldMasterIdLst>
  <p:notesMasterIdLst>
    <p:notesMasterId r:id="rId30"/>
  </p:notesMasterIdLst>
  <p:sldIdLst>
    <p:sldId id="11088401" r:id="rId12"/>
    <p:sldId id="11088417" r:id="rId13"/>
    <p:sldId id="2007577129" r:id="rId14"/>
    <p:sldId id="273" r:id="rId15"/>
    <p:sldId id="257" r:id="rId16"/>
    <p:sldId id="262" r:id="rId17"/>
    <p:sldId id="279" r:id="rId18"/>
    <p:sldId id="278" r:id="rId19"/>
    <p:sldId id="280" r:id="rId20"/>
    <p:sldId id="281" r:id="rId21"/>
    <p:sldId id="11088414" r:id="rId22"/>
    <p:sldId id="11088415" r:id="rId23"/>
    <p:sldId id="11088416" r:id="rId24"/>
    <p:sldId id="9447" r:id="rId25"/>
    <p:sldId id="9437" r:id="rId26"/>
    <p:sldId id="9441" r:id="rId27"/>
    <p:sldId id="2007577078" r:id="rId28"/>
    <p:sldId id="944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B72BD-898B-480A-AB67-2307D1FB0CF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67F52-9505-488D-AEE7-5D09EB61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8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3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2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7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6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379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23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604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34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638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9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9174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8545686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32830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2454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9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593778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9822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9067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70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902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2799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1493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2996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6756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57271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1435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025130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5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7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5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126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369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795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027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85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494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01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61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3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77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60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24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43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56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3420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72080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88665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30459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0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932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5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0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1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38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9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31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69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83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8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88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09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62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477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395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141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9712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798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6083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312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47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3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5568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27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68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89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467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2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638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052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98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3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3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28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38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00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6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8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05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89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3ADCA-0758-4538-A59E-70B5C7EF8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661" y="144809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6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75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58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596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4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319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22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81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9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10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671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8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30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6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6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4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744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6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7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7FEE9-D6E1-42CE-8DC1-188A320F0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7781" y="6900862"/>
            <a:ext cx="5233182" cy="15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4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77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19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4.png"/><Relationship Id="rId5" Type="http://schemas.microsoft.com/office/2007/relationships/hdphoto" Target="../media/hdphoto2.wdp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26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64.png"/><Relationship Id="rId7" Type="http://schemas.openxmlformats.org/officeDocument/2006/relationships/image" Target="../media/image59.png"/><Relationship Id="rId12" Type="http://schemas.openxmlformats.org/officeDocument/2006/relationships/image" Target="../media/image49.png"/><Relationship Id="rId17" Type="http://schemas.openxmlformats.org/officeDocument/2006/relationships/slide" Target="slide9.xml"/><Relationship Id="rId25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63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24" Type="http://schemas.openxmlformats.org/officeDocument/2006/relationships/image" Target="../media/image55.png"/><Relationship Id="rId5" Type="http://schemas.openxmlformats.org/officeDocument/2006/relationships/image" Target="../media/image46.png"/><Relationship Id="rId15" Type="http://schemas.openxmlformats.org/officeDocument/2006/relationships/slide" Target="slide8.xml"/><Relationship Id="rId23" Type="http://schemas.openxmlformats.org/officeDocument/2006/relationships/image" Target="../media/image54.png"/><Relationship Id="rId28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2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51.png"/><Relationship Id="rId22" Type="http://schemas.openxmlformats.org/officeDocument/2006/relationships/image" Target="../media/image53.png"/><Relationship Id="rId27" Type="http://schemas.openxmlformats.org/officeDocument/2006/relationships/slide" Target="slide10.xml"/><Relationship Id="rId30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237506" y="2351515"/>
            <a:ext cx="1003620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 18: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Cần làm gì để bảo vệ môi trường sống của thực vật và động vật?</a:t>
            </a: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415022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9152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94984" y="886783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166421" y="2855891"/>
            <a:ext cx="42849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động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vận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dụng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565874-37A8-42DD-BD4C-6C96356685A4}"/>
              </a:ext>
            </a:extLst>
          </p:cNvPr>
          <p:cNvSpPr txBox="1"/>
          <p:nvPr/>
        </p:nvSpPr>
        <p:spPr>
          <a:xfrm>
            <a:off x="2711302" y="233916"/>
            <a:ext cx="898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Em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sẽ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nói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và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làm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gì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trong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tình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huống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sau</a:t>
            </a:r>
            <a:r>
              <a:rPr lang="en-US" sz="3600" dirty="0">
                <a:highlight>
                  <a:srgbClr val="FFFF00"/>
                </a:highlight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79859-A4F1-4A1F-ACCF-1D9D6F58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98" y="1416899"/>
            <a:ext cx="8561266" cy="477125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FABDCE3-3BB9-4210-A883-9511267F05B7}"/>
              </a:ext>
            </a:extLst>
          </p:cNvPr>
          <p:cNvSpPr/>
          <p:nvPr/>
        </p:nvSpPr>
        <p:spPr>
          <a:xfrm>
            <a:off x="489098" y="1297172"/>
            <a:ext cx="5606902" cy="2131828"/>
          </a:xfrm>
          <a:prstGeom prst="cloudCallout">
            <a:avLst>
              <a:gd name="adj1" fmla="val 28275"/>
              <a:gd name="adj2" fmla="val 620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ơi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bỏ</a:t>
            </a:r>
            <a:r>
              <a:rPr lang="en-US" sz="2800" dirty="0"/>
              <a:t> </a:t>
            </a:r>
            <a:r>
              <a:rPr lang="en-US" sz="2800" dirty="0" err="1"/>
              <a:t>rác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, </a:t>
            </a:r>
            <a:r>
              <a:rPr lang="en-US" sz="2800" dirty="0" err="1"/>
              <a:t>đừng</a:t>
            </a:r>
            <a:r>
              <a:rPr lang="en-US" sz="2800" dirty="0"/>
              <a:t> </a:t>
            </a:r>
            <a:r>
              <a:rPr lang="en-US" sz="2800" dirty="0" err="1"/>
              <a:t>vứt</a:t>
            </a:r>
            <a:r>
              <a:rPr lang="en-US" sz="2800" dirty="0"/>
              <a:t> </a:t>
            </a:r>
            <a:r>
              <a:rPr lang="en-US" sz="2800" dirty="0" err="1"/>
              <a:t>xuống</a:t>
            </a:r>
            <a:r>
              <a:rPr lang="en-US" sz="2800" dirty="0"/>
              <a:t> </a:t>
            </a:r>
            <a:r>
              <a:rPr lang="en-US" sz="2800" dirty="0" err="1"/>
              <a:t>sông</a:t>
            </a:r>
            <a:r>
              <a:rPr lang="en-US" sz="2800" dirty="0"/>
              <a:t>, </a:t>
            </a:r>
            <a:r>
              <a:rPr lang="en-US" sz="2800" dirty="0" err="1"/>
              <a:t>hồ</a:t>
            </a:r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E1B394-DF02-450C-901B-C21087EF4922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ai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B95017-AE28-41A2-805E-F81FAA903BAF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Từng người đang làm gì?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54C83E-81BE-4AB7-8F57-DA759603298A}"/>
              </a:ext>
            </a:extLst>
          </p:cNvPr>
          <p:cNvSpPr/>
          <p:nvPr/>
        </p:nvSpPr>
        <p:spPr>
          <a:xfrm>
            <a:off x="8814391" y="1047306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Nếu là Minh em sẽ làm gì 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24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  <p:bldP spid="3" grpId="1" animBg="1"/>
      <p:bldP spid="6" grpId="0" animBg="1"/>
      <p:bldP spid="6" grpId="1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DF8EF-2DEB-4EFE-80CA-8AFC470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031" y="234358"/>
            <a:ext cx="7727507" cy="871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46A28-ECC1-40BC-901A-ED8F75EF9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97" y="1403498"/>
            <a:ext cx="5410866" cy="545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3127" y="2594045"/>
            <a:ext cx="7715045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95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31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382909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979" y="-362853"/>
            <a:ext cx="2426818" cy="24268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35" y="3358030"/>
            <a:ext cx="3679881" cy="367988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F9B87-5EA1-4EA5-9B55-3C8116A29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3262" y="588649"/>
            <a:ext cx="6010275" cy="598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812" y="3017125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2254393" y="1586171"/>
            <a:ext cx="8272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bạn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tác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endParaRPr kumimoji="0" lang="en-US" altLang="zh-CN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1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14881" y="2434945"/>
            <a:ext cx="7893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44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F2A41-C58C-4F57-AC36-D1DFA722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933" y="2101995"/>
            <a:ext cx="9169179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1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707333" y="2949382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7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612" y="-483740"/>
            <a:ext cx="7016607" cy="69914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690D2D-2033-4038-9DDD-2838B0EEC55F}"/>
              </a:ext>
            </a:extLst>
          </p:cNvPr>
          <p:cNvSpPr txBox="1"/>
          <p:nvPr/>
        </p:nvSpPr>
        <p:spPr>
          <a:xfrm>
            <a:off x="3237330" y="1851539"/>
            <a:ext cx="61934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Khởi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82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-26734" y="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3423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Rectangle: Rounded Corners 3">
            <a:hlinkClick r:id="rId30" action="ppaction://hlinksldjump"/>
            <a:extLst>
              <a:ext uri="{FF2B5EF4-FFF2-40B4-BE49-F238E27FC236}">
                <a16:creationId xmlns:a16="http://schemas.microsoft.com/office/drawing/2014/main" id="{10F7B40F-14DA-42F5-A923-6B4DFFF4767B}"/>
              </a:ext>
            </a:extLst>
          </p:cNvPr>
          <p:cNvSpPr/>
          <p:nvPr/>
        </p:nvSpPr>
        <p:spPr>
          <a:xfrm>
            <a:off x="8616598" y="6166624"/>
            <a:ext cx="2175228" cy="536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851105" y="-58140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516607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Bẻ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53645" y="418451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843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335335" y="160700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851105" y="-58140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851105" y="-58140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270</Words>
  <Application>Microsoft Office PowerPoint</Application>
  <PresentationFormat>Widescreen</PresentationFormat>
  <Paragraphs>52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50" baseType="lpstr">
      <vt:lpstr>Microsoft YaHei</vt:lpstr>
      <vt:lpstr>Microsoft YaHei</vt:lpstr>
      <vt:lpstr>.VnBlack</vt:lpstr>
      <vt:lpstr>Arial</vt:lpstr>
      <vt:lpstr>Arial Unicode MS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黑体</vt:lpstr>
      <vt:lpstr>Tahoma</vt:lpstr>
      <vt:lpstr>Times New Roman</vt:lpstr>
      <vt:lpstr>Utm AVO</vt:lpstr>
      <vt:lpstr>印品溜溜圆</vt:lpstr>
      <vt:lpstr>字魂59号-创粗黑</vt:lpstr>
      <vt:lpstr>方正剪纸简体</vt:lpstr>
      <vt:lpstr>2_Office Theme</vt:lpstr>
      <vt:lpstr>Hoạt động</vt:lpstr>
      <vt:lpstr>4_Office Theme</vt:lpstr>
      <vt:lpstr>Office 主题</vt:lpstr>
      <vt:lpstr>包图主题2</vt:lpstr>
      <vt:lpstr>1_Hoạt động</vt:lpstr>
      <vt:lpstr>Office Theme</vt:lpstr>
      <vt:lpstr>1_Office 主题</vt:lpstr>
      <vt:lpstr>3_Office 主题​​</vt:lpstr>
      <vt:lpstr>4_Office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19</cp:revision>
  <dcterms:created xsi:type="dcterms:W3CDTF">2021-06-27T01:39:09Z</dcterms:created>
  <dcterms:modified xsi:type="dcterms:W3CDTF">2022-08-08T09:06:47Z</dcterms:modified>
</cp:coreProperties>
</file>