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20"/>
  </p:notesMasterIdLst>
  <p:sldIdLst>
    <p:sldId id="258" r:id="rId6"/>
    <p:sldId id="339" r:id="rId7"/>
    <p:sldId id="341" r:id="rId8"/>
    <p:sldId id="340" r:id="rId9"/>
    <p:sldId id="263" r:id="rId10"/>
    <p:sldId id="331" r:id="rId11"/>
    <p:sldId id="332" r:id="rId12"/>
    <p:sldId id="336" r:id="rId13"/>
    <p:sldId id="342" r:id="rId14"/>
    <p:sldId id="333" r:id="rId15"/>
    <p:sldId id="334" r:id="rId16"/>
    <p:sldId id="338" r:id="rId17"/>
    <p:sldId id="335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81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1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21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6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0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1825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3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95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00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104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1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4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6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29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38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38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19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87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7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92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7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7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7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4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1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7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87DD38-A746-45D7-A8CC-6B5872F7E14D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44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44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5023" y="2733891"/>
            <a:ext cx="10736827" cy="386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2.5 li ?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243585" y="4687658"/>
            <a:ext cx="11402568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172061" y="3082431"/>
            <a:ext cx="4212191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R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7491009" y="5584707"/>
            <a:ext cx="9141681" cy="82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R, h, g, y.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6" y="1398450"/>
            <a:ext cx="10612340" cy="1666401"/>
            <a:chOff x="418676" y="204395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32889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0E4B69-23B6-4D04-A317-50A15C73DC73}"/>
              </a:ext>
            </a:extLst>
          </p:cNvPr>
          <p:cNvSpPr txBox="1"/>
          <p:nvPr/>
        </p:nvSpPr>
        <p:spPr>
          <a:xfrm>
            <a:off x="8851392" y="658597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38" y="565441"/>
            <a:ext cx="8521262" cy="564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99887" y="-49228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55631" y="1971687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66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3164149" y="3639928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xanh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6" y="615433"/>
            <a:ext cx="7462280" cy="3200400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chữ nào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/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04" y="2655491"/>
            <a:ext cx="624000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C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pPr algn="ctr" defTabSz="1219170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3)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257201" y="337011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7565712" y="2932122"/>
            <a:ext cx="2897134" cy="28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3633799" y="165333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54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54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54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399" y="1573823"/>
            <a:ext cx="4518729" cy="4229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334084" y="5865080"/>
            <a:ext cx="11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333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1929608" y="1722196"/>
            <a:ext cx="7796944" cy="4546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78362"/>
            <a:ext cx="7154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4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3480655" y="1276979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214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微软雅黑</vt:lpstr>
      <vt:lpstr>Microsoft YaHei UI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Times New Roman</vt:lpstr>
      <vt:lpstr>UTM Avo</vt:lpstr>
      <vt:lpstr>Wingdings</vt:lpstr>
      <vt:lpstr>1_Doodle Sketchbook by Slidesgo</vt:lpstr>
      <vt:lpstr>Office 主题​​</vt:lpstr>
      <vt:lpstr>Office 主题</vt:lpstr>
      <vt:lpstr>千图网拥有20W+精美PPT模板 更多PPT模板下载至：www.58pic.com/office/ppt​​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</cp:revision>
  <dcterms:created xsi:type="dcterms:W3CDTF">2021-07-31T14:55:44Z</dcterms:created>
  <dcterms:modified xsi:type="dcterms:W3CDTF">2023-01-31T01:41:31Z</dcterms:modified>
</cp:coreProperties>
</file>