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7" r:id="rId4"/>
  </p:sldMasterIdLst>
  <p:handoutMasterIdLst>
    <p:handoutMasterId r:id="rId19"/>
  </p:handoutMasterIdLst>
  <p:sldIdLst>
    <p:sldId id="2007577109" r:id="rId5"/>
    <p:sldId id="256" r:id="rId6"/>
    <p:sldId id="257" r:id="rId7"/>
    <p:sldId id="262" r:id="rId8"/>
    <p:sldId id="261" r:id="rId9"/>
    <p:sldId id="258" r:id="rId10"/>
    <p:sldId id="260" r:id="rId11"/>
    <p:sldId id="2007577095" r:id="rId12"/>
    <p:sldId id="2007577117" r:id="rId13"/>
    <p:sldId id="2007577099" r:id="rId14"/>
    <p:sldId id="2007577104" r:id="rId15"/>
    <p:sldId id="2007577110" r:id="rId16"/>
    <p:sldId id="2007577112" r:id="rId17"/>
    <p:sldId id="20075770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3.png"/><Relationship Id="rId5" Type="http://schemas.openxmlformats.org/officeDocument/2006/relationships/image" Target="../media/image210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250.png"/><Relationship Id="rId9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26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slide" Target="slide3.xml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35.jp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35.jp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9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35.jp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35.jp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3.png"/><Relationship Id="rId3" Type="http://schemas.microsoft.com/office/2007/relationships/media" Target="../media/media3.mp3"/><Relationship Id="rId7" Type="http://schemas.openxmlformats.org/officeDocument/2006/relationships/image" Target="../media/image35.jpg"/><Relationship Id="rId12" Type="http://schemas.openxmlformats.org/officeDocument/2006/relationships/image" Target="../media/image3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0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37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129" y="488301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658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98663C4-79F9-4581-ABD4-30524572D5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</a:rPr>
                <a:t>10</a:t>
              </a:r>
              <a:endParaRPr lang="vi-VN" sz="3200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35 thành phép cộng các số hạng bằng nhau.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9771458" cy="461665"/>
              </a:xfrm>
              <a:prstGeom prst="rect">
                <a:avLst/>
              </a:prstGeom>
              <a:blipFill>
                <a:blip r:embed="rId4"/>
                <a:stretch>
                  <a:fillRect l="-998" t="-9333" r="-93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50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343AE62-2C59-41B2-AC22-FDBE3C7E46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4122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 = 24 thành phép cộng các số hạng bằng nhau.</a:t>
                </a: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9582303" cy="461665"/>
              </a:xfrm>
              <a:prstGeom prst="rect">
                <a:avLst/>
              </a:prstGeom>
              <a:blipFill>
                <a:blip r:embed="rId6"/>
                <a:stretch>
                  <a:fillRect l="-127" t="-9211" r="-6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</a:rPr>
                <a:t>4 + 4 + 4 + 4 + 4 + 4 = 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Tính (theo mẫu).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258678" cy="461665"/>
              </a:xfrm>
              <a:prstGeom prst="rect">
                <a:avLst/>
              </a:prstGeom>
              <a:blipFill>
                <a:blip r:embed="rId3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/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/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/>
                    <a:t>4 = 20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56E2D30-96D8-4FF3-A70E-6750A42E15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445448" cy="1131848"/>
                </a:xfrm>
                <a:prstGeom prst="rect">
                  <a:avLst/>
                </a:prstGeom>
                <a:blipFill>
                  <a:blip r:embed="rId4"/>
                  <a:stretch>
                    <a:fillRect l="-2195" r="-1235" b="-118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2</a:t>
                </a: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258678" cy="461665"/>
              </a:xfrm>
              <a:prstGeom prst="rect">
                <a:avLst/>
              </a:prstGeom>
              <a:blipFill>
                <a:blip r:embed="rId5"/>
                <a:stretch>
                  <a:fillRect l="-7767" t="-9211" r="-6796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6</a:t>
                </a: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241045" cy="461665"/>
              </a:xfrm>
              <a:prstGeom prst="rect">
                <a:avLst/>
              </a:prstGeom>
              <a:blipFill>
                <a:blip r:embed="rId6"/>
                <a:stretch>
                  <a:fillRect l="-7882" t="-9333" r="-6897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258678" cy="461665"/>
              </a:xfrm>
              <a:prstGeom prst="rect">
                <a:avLst/>
              </a:prstGeom>
              <a:blipFill>
                <a:blip r:embed="rId7"/>
                <a:stretch>
                  <a:fillRect l="-7767" t="-9333" r="-6796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2 = 16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634054" cy="1131848"/>
              </a:xfrm>
              <a:prstGeom prst="rect">
                <a:avLst/>
              </a:prstGeom>
              <a:blipFill>
                <a:blip r:embed="rId8"/>
                <a:stretch>
                  <a:fillRect l="-3704" r="-277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6 = 18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717958" cy="1131848"/>
              </a:xfrm>
              <a:prstGeom prst="rect">
                <a:avLst/>
              </a:prstGeom>
              <a:blipFill>
                <a:blip r:embed="rId9"/>
                <a:stretch>
                  <a:fillRect l="-1938" r="-116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</a:rPr>
                  <a:t>3 = 12</a:t>
                </a: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3155031" cy="1131848"/>
              </a:xfrm>
              <a:prstGeom prst="rect">
                <a:avLst/>
              </a:prstGeom>
              <a:blipFill>
                <a:blip r:embed="rId10"/>
                <a:stretch>
                  <a:fillRect l="-3095" r="-2128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985656"/>
            <a:ext cx="6400800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84 – 25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57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58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60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962399" y="1872759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031191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45 + 16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71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61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ja-JP" alt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－</a:t>
            </a:r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368302" y="2081152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469" y="3256553"/>
            <a:ext cx="881349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75 ÔN TẬP CHUNG</a:t>
            </a:r>
            <a:endParaRPr lang="vi-VN" sz="44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14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238" y="10596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+mj-lt"/>
              </a:rPr>
              <a:t>ÔN TẬP CUỐI NĂM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3091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364</Words>
  <Application>Microsoft Office PowerPoint</Application>
  <PresentationFormat>Widescreen</PresentationFormat>
  <Paragraphs>65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等线</vt:lpstr>
      <vt:lpstr>Microsoft YaHei</vt:lpstr>
      <vt:lpstr>Arial</vt:lpstr>
      <vt:lpstr>Arial-Rounded</vt:lpstr>
      <vt:lpstr>Calibri</vt:lpstr>
      <vt:lpstr>Cambria Math</vt:lpstr>
      <vt:lpstr>Times New Roman</vt:lpstr>
      <vt:lpstr>UTM Avo</vt:lpstr>
      <vt:lpstr>Office Theme</vt:lpstr>
      <vt:lpstr>5_Office Theme</vt:lpstr>
      <vt:lpstr>1_Office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20</cp:revision>
  <dcterms:created xsi:type="dcterms:W3CDTF">2021-07-24T01:07:49Z</dcterms:created>
  <dcterms:modified xsi:type="dcterms:W3CDTF">2021-08-05T04:52:23Z</dcterms:modified>
</cp:coreProperties>
</file>