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37" r:id="rId3"/>
    <p:sldMasterId id="2147483749" r:id="rId4"/>
    <p:sldMasterId id="2147483761" r:id="rId5"/>
    <p:sldMasterId id="2147483792" r:id="rId6"/>
  </p:sldMasterIdLst>
  <p:notesMasterIdLst>
    <p:notesMasterId r:id="rId21"/>
  </p:notesMasterIdLst>
  <p:sldIdLst>
    <p:sldId id="257" r:id="rId7"/>
    <p:sldId id="261" r:id="rId8"/>
    <p:sldId id="11088414" r:id="rId9"/>
    <p:sldId id="1427" r:id="rId10"/>
    <p:sldId id="1428" r:id="rId11"/>
    <p:sldId id="1429" r:id="rId12"/>
    <p:sldId id="1430" r:id="rId13"/>
    <p:sldId id="1433" r:id="rId14"/>
    <p:sldId id="11088410" r:id="rId15"/>
    <p:sldId id="1434" r:id="rId16"/>
    <p:sldId id="11088411" r:id="rId17"/>
    <p:sldId id="11088415" r:id="rId18"/>
    <p:sldId id="11088394" r:id="rId19"/>
    <p:sldId id="94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2-01-19T01:34:33.1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3757 5080 0,'18'0'62,"-1"0"-31,1-18-31,0 1 47,-1 17-31,1 0-16,-18-18 16,18 18 15,17 0 0,-18 0 110,1 0-141,-18 18 62,0-1-46,0 1-1,0 0-15,0-1 16,0 1 0,0 0-1,0 34 17,-35-34-1,35 0-16,0-1-15,-18 1 32,18 0-1,0-1-15,0 1 93,0 17-31</inkml:trace>
  <inkml:trace contextRef="#ctx0" brushRef="#br0" timeOffset="3655.2177">8255 4886 0,'18'-18'156,"-1"18"-156,19 0 47,-19 0-31,-17 18-1,0 0 1,0 17-16,0-17 16,-17 17-1,17-18-15,-36 1 16,1 17-16,17-17 0,-17 0 16,17-1-1,1 36-15,-1-53 16,1 18-16,-1-1 15,0 1-15,36-18 141,-18 18-125,0 17-16,0-17 15,0-1 1,0 1-16,0 0 109,18-18-93,17 0 0,35-18-1,-52 18 1,0 0-1,-1 0 1,1 0-16,0 0 16,-1 0-16,36 0 15,0-18 1,-35 18 0,-1 0-16,1 0 15,0 0 16,-1 0-15,1 0 15</inkml:trace>
  <inkml:trace contextRef="#ctx0" brushRef="#br0" timeOffset="7697.0582">3792 10830 0,'0'-35'31,"18"17"1,0 18-17,-1 0 1,19-17-16,-19 17 15,1 0 1,-1-18 0,1 18-16,0 0 15,-18 18 32,0 17-31,0 0-16,0-17 15,0 17 1,0 0 0,0-17-16,0 0 62,0-1-46,-18-17 15,0 0-31,1 0 16,-18 0-16,35 18 15,-36-18-15,19 0 16,-1 18-16,-17-18 31,17 35-31,-17-35 31,17 0-15,36 0 109,-1 0-109,36 0-1,-35 0-15,0 0 16,35 0-16,-36 0 16,18 0-1,-17 0 1,0 0-1,-18 18-15,17-1 0,1-17 16,-18 18 0,0 17-1,0 18 1,0-35 0,0-1-16,0 1 15,0 0 1,0 17-1,0-17-15,-18-1 32,1-17-1,-19 0-31,19 0 16,-18 0-16,-18 18 15,35-18-15,0 0 16,1 0-16,-54 17 15,36-17-15,17 0 16,-17 18 0,17-18-16,-17 0 15,17 0 1,1 0 15</inkml:trace>
  <inkml:trace contextRef="#ctx0" brushRef="#br0" timeOffset="10926.4391">3651 7955 0,'-17'0'32,"-1"0"-32,0 0 31,1 0-16,-1 0 1,0 18 0,-17 35-16,17-36 15,-17 19-15,18 17 16,17-36-16,-18 1 16,-17-1-16,17 36 15,0 18 1,1-53-1,-1-18-15,18 17 16,0 1 0,-18-1-16,36-17 78,0 0-63,-1 0-15,19 0 16,-19 0-16,19 0 16,-19 0-16,1 0 31,-1 0-31,36 0 16,-35 0-16,0 0 15,-1 0 1,1 0-16,0 0 31,-1 0-15,19 0-1,-19 0-15,1 0 16,-1 0-16,1 0 16,0 0-16</inkml:trace>
  <inkml:trace contextRef="#ctx0" brushRef="#br0" timeOffset="12053.38">3704 8026 0,'0'17'203,"0"36"-203,0-17 0,0-1 15,0-18 1,0 19-16,0 17 16,0-36-16,0 19 15,0-19-15,0 36 16,0-35 0,0 17-1,-17-17 1,17-1-1,0 19-15,-18-1 16,18-18-16,-18-17 16,18 18-16,0 35 15</inkml:trace>
  <inkml:trace contextRef="#ctx0" brushRef="#br0" timeOffset="16241.3165">8096 8043 0,'18'0'94,"-18"36"-78,0-1-1,0-17-15,0 34 16,0 1-16,0-17 16,0-1-16,0-17 15,0 17-15,0-18 16,18-17 78,-1 0-79,1 0 1,-1 0 15,1 0-31,0 0 16,-1 0-1,1 0 17,0 0-32,-1 0 15,19 18 17,-19 0-17,1-1 1,-18 19 46,0-19-46,0 19 0,0-19-16,-18-17 0,-17 18 31,17 17-31,1-17 15,-54-18 1,36 35-16,17-35 16,1 0-16,-1 0 15,18 18-15,-53-1 16,18 1-16,-1 0 31,19-18-15,-1 0 46,0 0-30,18-18-32,0 0 15</inkml:trace>
  <inkml:trace contextRef="#ctx0" brushRef="#br0" timeOffset="17200.2647">8167 8026 0,'35'0'47,"-17"0"-16,-1 0-31,19 0 0,-19 0 16,54 0-16,-18 0 16,-36 0-16,19 0 15,-1 0-15,0 0 16,0 0-1,1 0-15,-36 17 94,-36 19-94</inkml:trace>
  <inkml:trace contextRef="#ctx0" brushRef="#br0" timeOffset="20505.4526">3757 13829 0,'0'-18'109,"0"36"-46,-18 0-47,-17 17-1,18-18 16,-1 1 16,0 0-31,1-1-16,-1 19 31,0-19-15,1 1 15,17 0-31,0-1 31,0 18 32,0-17-48,0 0 1,0-1-16,35 1 16,-17 0-1,-18-1 1,17 1 0,1-18-1,-18 18 1,18-1-1,17 1 17,0-18-1,18 0-15,-18 0-1,1 0-15,-19 0 16,1 0 15,-1 0-15,1 0 31,0 0-16,-1 0 16,1 0-16,0-18 31,-18 1-46,0-19-16,0 19 16,0-19-1,0 19 17,-18-1 46,0 18-63,18-18 1,-17 1 0,-1 17 30,18-18-46,-18 18 32,1 0-17,-1 0 1,-17-17 0,17 17-1,1 0 16,-1 0-15,0 0-16,1 0 47,-1 0-16,0 35-31,1-35 31,-1 0-31,1 17 16,-1-17 62,-17 18-47,17-18 16,-17 35-31</inkml:trace>
  <inkml:trace contextRef="#ctx0" brushRef="#br0" timeOffset="120151.4983">13917 6421 0,'18'0'16,"-1"0"0,1 0-16,0-18 15,17 0 1,-17 18-1,-1 0-15,18-35 16,-17 0-16,0 17 16,-1 0-16,-17 1 15,36-1-15,-36 1 16,17-19 0,1 19-16,-18-1 15,18 0-15,-18 36 156,0 0-156,-18 35 16,-106 1128 93,107-1163-109,17 0 16,-18-1-16,18 19 16,0-1-1,0-18 1,0 19-16,0-19 31,0 1-15,0 0-16,-17-18 15,17 17 1,0 1 0,-18 0-1,18 17-15,0-18 16,0-34 140,0-1-140,0-17-16,0-71 15,0 53-15,0-123 16,18 140-16,-1-52 16,1 53-16,-18 17 15,0-17 188,0 17-187,0 1 15,17-1-31,1 1 16,-18-1 0,18-35-16</inkml:trace>
  <inkml:trace contextRef="#ctx0" brushRef="#br0" timeOffset="127812.4621">14217 10724 0,'18'-35'125,"-1"35"-93,18-17-17,1 17 1,-19 0-1,1 0 1,0 0 0,-1 0 15,19 0-15,-36 17 15,0 1-16,0-1 1,0 19-16,17-36 16,-17 35-1,0-17-15,0 17 16,0-17 15,0-1 16,0 18-47,-17-35 16,-19 0-1,36 18 1,-35 0-16,17-18 16,1 0-1,-54 17-15,54-17 31,-1 0-15,0 0 0,1 0-16,-1 18 15,0-18 1,-17 0 0,53 0 124,17 0-140,0 0 16,-17 0-16,17 0 15,0 0-15,1 0 16,-1 0-16,-17 0 16,-1 0-16,19 0 15,-1 0 1,-17 0-16,17 0 16,-18 0 15,-17 18-16,18-1 1,0 1 0,-18 17-16,0-17 31,0-1-15,0 1-1,0 0-15,0-1 16,0 1-1,0 0 17,0-1-32,0 1 15,-18 17 1,0 1 0,1-36-1,17 17 1,0 1 15,-18-18-15,1 17-16,17 19 0,-18-19 31,0 1-15,1 0-16,17-1 15,-18 19 1,0-19-1,1 1 17,17-1-32,-18-17 15,0 0 1,-17 0 0,0 18-16,17-18 0,1 18 15,-19-1 1,19 1 15,-1-18-15,0 0-1,1 0 17,-1 0-17,-17 0 16,17 0-31,18-18 16,0 1 15</inkml:trace>
  <inkml:trace contextRef="#ctx0" brushRef="#br0" timeOffset="132768.0374">14446 15787 0,'-17'0'15,"-1"0"17,0 0-17,1 0-15,-19 0 47,19 0-16,-19 0-31,19 0 16,-1 17 0,1-17 30,-1 0-46,0 18 16,18 17 0,-17-35-16,-19 18 15,19 0 1,-1-1-16,18 1 0,-18 0 16,1 17-1,17-18-15,0 1 16,0 0-1,-18 52-15,18-34 16,0-19 0,0 18-1,0-17-15,0 0 16,0-1 0,0 1-1,0 0 1,18-18-1,-1 0-15,19 17 16,-1 1 0,-17 0-1,-1-1-15,1 1 16,0-18-16,-1 0 16,18 18-1,-17-18 1,0 0-16,-1 0 15,1 0 1,0 0-16,-1 0 16,1 0-1,0 0-15,-1 0 16,1 0 0,17 0-16,-17 0 31,-1 0-31,-17-36 172,-17 1-157,-1 17 1,-17 1 0,17-1-16,18-17 15,-17 35-15,-1-18 16,18 0-16,-18-17 31,1 18-31,17-1 47,0 0-31,0 1-1,-18-1 48,-17 18-48,17 0 1,0 0-16,1 0 16,-1 0-16,1 0 15,-1 0 1,0 0-1,-17 0 1,17 0 0,1 0-1,-1 0-15,0 0 32,1 0-32,-1 0 15,-17 35-15,17-35 16,1 18-1,-1-18 1,0 0 0</inkml:trace>
  <inkml:trace contextRef="#ctx0" brushRef="#br0" timeOffset="140881.1167">27570 6174 0,'0'-18'109,"17"18"1,1 0-110,-18 18 62,0 17-46,0-17-16,0 17 15,0 0 1,0-17-16,0 17 16,0 0-1,0-17 1,0 0 0,0-1 30,0 1-46,0 17 16,0-17 0,-18 17-1,1-17 17,17-1-17,-18 1 1,0-18-16,18 18 15,-17-1 1,-19 1-16,1 17 16,-18-17-1,53-1 1,-17-17-16,17 18 16,-18 0-16,0-18 15,18 17-15,18-17 156,35 0-140,-36 0-16,19 0 16,-19 0-16,19 0 15,17 0-15,-18 0 16,-18 0-16,19 0 16,-1 0-16,36 0 15,-36-17 1,0 17-1,-17 0-15,17 0 16,-17 0-16,-1 0 16,1 0-1,0 0 1,-1 0 15,1 0-15,0 0 15,-1 0-31,1 0 16,-1 0 15</inkml:trace>
  <inkml:trace contextRef="#ctx0" brushRef="#br0" timeOffset="143617.0543">27622 10760 0,'-17'17'78,"-36"1"-78,18 35 16,17-18-1,-17 36-15,17-54 16,18 1 0,-18 17-16,18-17 46,0 0 1,18-18-31,0 0-16,-1 0 16,36 0-16,-35 0 15,17 0-15,-17 0 16,35 0-1,-36 0-15,19 0 16,-19 0-16,36 0 16,0 0-1,-35 0-15,-1 0 16,19 0-16,-1 0 31,-17 0-31,-1 0 16,19 0-1,-19 0-15,18 0 16,-17 0 0,0 0-16,-1 0 31</inkml:trace>
  <inkml:trace contextRef="#ctx0" brushRef="#br0" timeOffset="144363.5232">27975 10724 0,'-17'0'0,"-1"0"16,18 18-16,0 0 15,0 52 1,0-34-16,0 16 15,0 19-15,0-53 0,0 35 16,0-18-16,-18 35 16,18 1-1,-17-18 1,17-35-16,0 17 16,0-18-16,0 1 15</inkml:trace>
  <inkml:trace contextRef="#ctx0" brushRef="#br0" timeOffset="147620.158">27517 15699 0,'0'17'125,"0"1"-110,0 0 1,0 17-16,0 0 31,0-17 16,0-1 0,0 19-16,0-1 0,0-17 126,0-1-157,0 1 15,0 17 1,0-17-16,17-18 0,-17-18 250,18 0-234,17 18 15,0 0-16,18-17 1,-17-1 0,-19 18-16,1 0 15,0 0 1,-1-17-16,1 17 31,0 0-15,-1 0-1,18 0 17,-17 0-32,0 0 0,-1 17 15,-17 1-15,18 17 16,0-35 0,-18 18 15,0-1-16,17-17-15,-17 18 16,0 0-16,0-1 16,0 19-1,0-19-15,0 18 16,0 1 0,0-1-16,0-17 15,0-1-15,0 19 16,-17-19-1,-1 1 1,18 0 0,-35-1-1,17-17 1,0 0 0,-17 18-1,18-18 1,-19 17-1,36 1-15,-70 0 16,-1-1 0,53 1-1,1-18 1,-1 18-16,1-1 16,-1-17-16,0 0 15,1 0-15,-19 0 16,19 0-1,-19 0-15,19 0 16</inkml:trace>
  <inkml:trace contextRef="#ctx0" brushRef="#br0" timeOffset="148832.0028">27499 15646 0,'18'0'47,"-1"0"-31,19 0 0,-1 0-16,0 0 15,0-18 1,18 18-1,-35-18-15,0 18 32,-1 0-32,1 0 78,0 0-63</inkml:trace>
  <inkml:trace contextRef="#ctx0" brushRef="#br0" timeOffset="218946.8697">9613 12982 0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A829A-7053-4BCA-9F80-D54628A28A5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28451-20DD-459D-A8E0-67A5D6963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9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797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417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43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31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519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94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11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414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797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884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24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41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066B6-E035-44AB-8A3F-EC1F72072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-188566"/>
            <a:ext cx="2543587" cy="254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65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114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562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3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641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491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316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047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52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72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929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85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41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041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38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418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861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640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49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414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47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34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066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989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78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020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5658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459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741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5620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512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952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02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152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587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7437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638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9488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631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3024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1544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338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1616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588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29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89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957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79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04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425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1826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92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4290383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96088663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465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177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0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4EE04-F161-4881-AED1-0E8AD13F9D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49" y="592484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9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70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187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76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88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58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92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784551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87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74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215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86162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51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2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7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11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44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217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785" r:id="rId24"/>
    <p:sldLayoutId id="2147483786" r:id="rId25"/>
    <p:sldLayoutId id="2147483787" r:id="rId26"/>
    <p:sldLayoutId id="2147483788" r:id="rId27"/>
    <p:sldLayoutId id="2147483789" r:id="rId28"/>
    <p:sldLayoutId id="2147483790" r:id="rId29"/>
    <p:sldLayoutId id="2147483791" r:id="rId3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6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4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customXml" Target="../ink/ink1.xml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1B8297-9E39-472A-A93C-9ECBCC375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312" y="1627480"/>
            <a:ext cx="7114649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90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369895" y="2276474"/>
            <a:ext cx="4366978" cy="42231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6363C6C-D3FF-4F7B-BA44-FF1B464BAEAB}"/>
              </a:ext>
            </a:extLst>
          </p:cNvPr>
          <p:cNvGrpSpPr/>
          <p:nvPr/>
        </p:nvGrpSpPr>
        <p:grpSpPr>
          <a:xfrm>
            <a:off x="4353648" y="358371"/>
            <a:ext cx="754538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" name="椭圆 42">
              <a:extLst>
                <a:ext uri="{FF2B5EF4-FFF2-40B4-BE49-F238E27FC236}">
                  <a16:creationId xmlns:a16="http://schemas.microsoft.com/office/drawing/2014/main" id="{13C98704-A435-4220-A94A-BC8A430E700B}"/>
                </a:ext>
              </a:extLst>
            </p:cNvPr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>
              <a:extLst>
                <a:ext uri="{FF2B5EF4-FFF2-40B4-BE49-F238E27FC236}">
                  <a16:creationId xmlns:a16="http://schemas.microsoft.com/office/drawing/2014/main" id="{33FA6540-81F1-4CC0-9036-753731EC09E3}"/>
                </a:ext>
              </a:extLst>
            </p:cNvPr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>
              <a:extLst>
                <a:ext uri="{FF2B5EF4-FFF2-40B4-BE49-F238E27FC236}">
                  <a16:creationId xmlns:a16="http://schemas.microsoft.com/office/drawing/2014/main" id="{DB949BED-5D43-410B-AC6F-66A216B51995}"/>
                </a:ext>
              </a:extLst>
            </p:cNvPr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>
              <a:extLst>
                <a:ext uri="{FF2B5EF4-FFF2-40B4-BE49-F238E27FC236}">
                  <a16:creationId xmlns:a16="http://schemas.microsoft.com/office/drawing/2014/main" id="{FD1183F3-A416-4FA8-956C-7D26C755862A}"/>
                </a:ext>
              </a:extLst>
            </p:cNvPr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椭圆 42">
              <a:extLst>
                <a:ext uri="{FF2B5EF4-FFF2-40B4-BE49-F238E27FC236}">
                  <a16:creationId xmlns:a16="http://schemas.microsoft.com/office/drawing/2014/main" id="{709737DF-AC41-42BA-909A-CD88DFA61B62}"/>
                </a:ext>
              </a:extLst>
            </p:cNvPr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AC522BA-E979-4BF2-9DAB-0F46B214F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086" y="1581431"/>
            <a:ext cx="75170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2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F455A5-31E0-4D19-8AB6-FC36CB6A2A41}"/>
              </a:ext>
            </a:extLst>
          </p:cNvPr>
          <p:cNvSpPr txBox="1"/>
          <p:nvPr/>
        </p:nvSpPr>
        <p:spPr>
          <a:xfrm>
            <a:off x="4002334" y="113192"/>
            <a:ext cx="704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Hoàn thành sơ đồ.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E148A-7C1D-4EE8-8A81-DF92F7653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024" y="988828"/>
            <a:ext cx="6548006" cy="5613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5F8A55-3F76-4DF3-B874-0B826732A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96" y="1576498"/>
            <a:ext cx="3295650" cy="2152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985F5D-8884-4765-8D7E-064726D50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96" y="3729148"/>
            <a:ext cx="1762125" cy="2181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27CA81-850F-4E41-9365-BE83CF7D9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924" y="1958162"/>
            <a:ext cx="1362075" cy="895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49412C-A17A-44E2-864A-7F5C6F020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474" y="3729148"/>
            <a:ext cx="1362075" cy="876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5669B4-0ED8-4BF2-948E-E8023ACB7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136" y="5472223"/>
            <a:ext cx="1428750" cy="876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C7A98C-2467-46C2-BDB3-2EE2DBFF0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7283" y="1958162"/>
            <a:ext cx="1371600" cy="857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8B5F45-9ABA-424F-B1D6-A02377BEC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9784" y="3784746"/>
            <a:ext cx="13430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4C73B7-B552-4711-BB70-EBF59D4D5D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0881" y="5472223"/>
            <a:ext cx="1419225" cy="904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/>
              <p14:cNvContentPartPr/>
              <p14:nvPr/>
            </p14:nvContentPartPr>
            <p14:xfrm>
              <a:off x="1187280" y="1752480"/>
              <a:ext cx="8934840" cy="4204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77920" y="1743120"/>
                <a:ext cx="8953560" cy="422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719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7E6802-2902-4DD5-8652-4D5ADFE1905A}"/>
              </a:ext>
            </a:extLst>
          </p:cNvPr>
          <p:cNvSpPr txBox="1"/>
          <p:nvPr/>
        </p:nvSpPr>
        <p:spPr>
          <a:xfrm>
            <a:off x="1946843" y="573551"/>
            <a:ext cx="95586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1A0DAB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Hãy viết các việc em có thể làm để bảo vệ môi trường sống của thực vật và động vật theo gợi ý sau: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2D58FD-0381-4191-9179-35F43AEDA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390" y="1901603"/>
            <a:ext cx="7619711" cy="4359239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A44E2A0C-2EBD-4679-866C-C96C01259B23}"/>
              </a:ext>
            </a:extLst>
          </p:cNvPr>
          <p:cNvSpPr/>
          <p:nvPr/>
        </p:nvSpPr>
        <p:spPr>
          <a:xfrm>
            <a:off x="3286545" y="4687222"/>
            <a:ext cx="1998922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72E3279B-D3DB-4295-9393-CCAFDB1335F8}"/>
              </a:ext>
            </a:extLst>
          </p:cNvPr>
          <p:cNvSpPr/>
          <p:nvPr/>
        </p:nvSpPr>
        <p:spPr>
          <a:xfrm>
            <a:off x="5125978" y="5038097"/>
            <a:ext cx="2392326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truyền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trường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D5B404DD-CCDA-4A97-AAA0-697070766E81}"/>
              </a:ext>
            </a:extLst>
          </p:cNvPr>
          <p:cNvSpPr/>
          <p:nvPr/>
        </p:nvSpPr>
        <p:spPr>
          <a:xfrm>
            <a:off x="7518303" y="4687221"/>
            <a:ext cx="2392325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Chăm sóc và bảo vệ cây trồng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D2F51FFA-7AB4-4747-82C6-000DE710AD80}"/>
              </a:ext>
            </a:extLst>
          </p:cNvPr>
          <p:cNvSpPr/>
          <p:nvPr/>
        </p:nvSpPr>
        <p:spPr>
          <a:xfrm>
            <a:off x="7975503" y="3222101"/>
            <a:ext cx="2392325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trồng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80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2201943" y="2016359"/>
            <a:ext cx="802181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Hôm nay em được biết thêm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được điều gì qua bài học?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F2A41-C58C-4F57-AC36-D1DFA722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933" y="2101995"/>
            <a:ext cx="9169179" cy="3072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5FC3E1-484B-4F63-A79F-644491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04" y="-239453"/>
            <a:ext cx="2493616" cy="249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1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F8059E06-1550-4C02-A770-05D061B7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4" y="179906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536B4EBC-FD62-4748-9919-F947263B77DE}"/>
              </a:ext>
            </a:extLst>
          </p:cNvPr>
          <p:cNvSpPr/>
          <p:nvPr/>
        </p:nvSpPr>
        <p:spPr>
          <a:xfrm>
            <a:off x="1399697" y="491193"/>
            <a:ext cx="10083168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những việc làm trong tranh?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15D0F-681A-41CB-A0A1-5B193D77E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360" y="1574504"/>
            <a:ext cx="4272185" cy="4083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9F7DE1-2046-4158-986E-5E1EF4D44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997" y="1605939"/>
            <a:ext cx="3885868" cy="409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5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F8059E06-1550-4C02-A770-05D061B7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4" y="179906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536B4EBC-FD62-4748-9919-F947263B77DE}"/>
              </a:ext>
            </a:extLst>
          </p:cNvPr>
          <p:cNvSpPr/>
          <p:nvPr/>
        </p:nvSpPr>
        <p:spPr>
          <a:xfrm>
            <a:off x="1399697" y="491193"/>
            <a:ext cx="10083168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những việc làm trong tranh?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1E1E8-760C-4451-AE76-74CFCC3BA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97" y="1506095"/>
            <a:ext cx="3631684" cy="4032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0C27C8-5D8F-4C95-9B3F-316E9D52E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324" y="1644395"/>
            <a:ext cx="3934268" cy="389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1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5151171" y="1644351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</a:rPr>
              <a:t>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</a:rPr>
              <a:t>mưa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</a:rPr>
              <a:t> to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5227055" y="2625897"/>
            <a:ext cx="6662163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002060"/>
                </a:solidFill>
              </a:rPr>
              <a:t>=&gt; C</a:t>
            </a:r>
            <a:r>
              <a:rPr lang="vi-VN" sz="2800" b="1" dirty="0">
                <a:solidFill>
                  <a:srgbClr val="002060"/>
                </a:solidFill>
              </a:rPr>
              <a:t>ách xử lí của hai bạn nhỏ không ra về vì trời mưa quá to.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DCC547-224E-4CC5-B46B-64985D9AF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619" y="1283833"/>
            <a:ext cx="4091705" cy="349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4854074" y="1189163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khắp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4837024" y="2185652"/>
            <a:ext cx="6662163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2800" b="1" dirty="0">
                <a:solidFill>
                  <a:srgbClr val="002060"/>
                </a:solidFill>
              </a:rPr>
              <a:t>=&gt; ách xử lí của hai bạn rất tốt, tránh bị lũ cuốn trôi hoặc điện giật. </a:t>
            </a: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B8FE2E-D4E4-494F-8FDC-A812CC890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28" y="964443"/>
            <a:ext cx="4298567" cy="363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6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4759286" y="1010916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sắp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mưa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sấm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chớp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4766612" y="2152242"/>
            <a:ext cx="6662163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002060"/>
                </a:solidFill>
              </a:rPr>
              <a:t>=&gt; </a:t>
            </a:r>
            <a:r>
              <a:rPr lang="vi-VN" sz="2800" b="1" dirty="0">
                <a:solidFill>
                  <a:srgbClr val="002060"/>
                </a:solidFill>
              </a:rPr>
              <a:t>Hai bạn xử lí đúng vì không được trú dưới gốc cây.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C31F8D-36E3-4FEF-9FC2-89AB688B5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894" y="1028328"/>
            <a:ext cx="4500727" cy="35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8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5194397" y="1439420"/>
            <a:ext cx="6462138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mưa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ngập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5126798" y="2542383"/>
            <a:ext cx="6662163" cy="153233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002060"/>
                </a:solidFill>
              </a:rPr>
              <a:t>Hai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không</a:t>
            </a:r>
            <a:r>
              <a:rPr lang="en-US" sz="2800" b="1" dirty="0">
                <a:solidFill>
                  <a:srgbClr val="002060"/>
                </a:solidFill>
              </a:rPr>
              <a:t> ra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đúng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vì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gặp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nguy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mạng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197385-5470-48DF-904B-C21D2233B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860" y="1274114"/>
            <a:ext cx="3633777" cy="327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4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2">
            <a:extLst>
              <a:ext uri="{FF2B5EF4-FFF2-40B4-BE49-F238E27FC236}">
                <a16:creationId xmlns:a16="http://schemas.microsoft.com/office/drawing/2014/main" id="{AF454E1E-91A5-48B5-84AB-422B350D7CE4}"/>
              </a:ext>
            </a:extLst>
          </p:cNvPr>
          <p:cNvSpPr/>
          <p:nvPr/>
        </p:nvSpPr>
        <p:spPr>
          <a:xfrm>
            <a:off x="2649117" y="1956196"/>
            <a:ext cx="8493125" cy="1191816"/>
          </a:xfrm>
          <a:prstGeom prst="wedgeRoundRectCallout">
            <a:avLst>
              <a:gd name="adj1" fmla="val -57375"/>
              <a:gd name="adj2" fmla="val 4814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Những việc làm đó mang lại những lợi ích gì cho thực vật và động vật?.</a:t>
            </a:r>
          </a:p>
        </p:txBody>
      </p:sp>
      <p:pic>
        <p:nvPicPr>
          <p:cNvPr id="5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2C48573D-5FE7-40BD-8E3F-CA1A6C448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148012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2">
            <a:extLst>
              <a:ext uri="{FF2B5EF4-FFF2-40B4-BE49-F238E27FC236}">
                <a16:creationId xmlns:a16="http://schemas.microsoft.com/office/drawing/2014/main" id="{B272B87A-4D0B-4517-91AC-5C2248BF0492}"/>
              </a:ext>
            </a:extLst>
          </p:cNvPr>
          <p:cNvSpPr/>
          <p:nvPr/>
        </p:nvSpPr>
        <p:spPr>
          <a:xfrm>
            <a:off x="2688675" y="1956196"/>
            <a:ext cx="8853292" cy="1191816"/>
          </a:xfrm>
          <a:prstGeom prst="wedgeRoundRectCallout">
            <a:avLst>
              <a:gd name="adj1" fmla="val -57375"/>
              <a:gd name="adj2" fmla="val 4814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altLang="en-US" sz="320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Những việc làm đó có thể bảo vệ, hạn chế sự thay đổi môi trường sống của thực vật và động vật.</a:t>
            </a:r>
            <a:endParaRPr lang="vi-VN" altLang="en-US" sz="3200" dirty="0">
              <a:solidFill>
                <a:prstClr val="black"/>
              </a:solidFill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B08E8-2CD4-42DB-ABD0-22671182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93" y="1554854"/>
            <a:ext cx="9175897" cy="37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6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272</Words>
  <Application>Microsoft Office PowerPoint</Application>
  <PresentationFormat>Widescreen</PresentationFormat>
  <Paragraphs>35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Microsoft YaHei</vt:lpstr>
      <vt:lpstr>Microsoft YaHei</vt:lpstr>
      <vt:lpstr>Antic</vt:lpstr>
      <vt:lpstr>Arial</vt:lpstr>
      <vt:lpstr>Arial-Rounded</vt:lpstr>
      <vt:lpstr>Arial-SGK-TV</vt:lpstr>
      <vt:lpstr>Averta Std CY Bold</vt:lpstr>
      <vt:lpstr>Calibri</vt:lpstr>
      <vt:lpstr>等线</vt:lpstr>
      <vt:lpstr>等线 Light</vt:lpstr>
      <vt:lpstr>iCiel Cucho</vt:lpstr>
      <vt:lpstr>Neucha</vt:lpstr>
      <vt:lpstr>Quicksand Medium</vt:lpstr>
      <vt:lpstr>Roboto Condensed Light</vt:lpstr>
      <vt:lpstr>印品黑体</vt:lpstr>
      <vt:lpstr>字魂105号-简雅黑</vt:lpstr>
      <vt:lpstr>包图主题2</vt:lpstr>
      <vt:lpstr>Hoạt động</vt:lpstr>
      <vt:lpstr>1_Office 主题​​</vt:lpstr>
      <vt:lpstr>2_Office 主题​​</vt:lpstr>
      <vt:lpstr>Lawn and Garden Month by Slidesgo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9</cp:revision>
  <dcterms:created xsi:type="dcterms:W3CDTF">2021-09-15T15:09:38Z</dcterms:created>
  <dcterms:modified xsi:type="dcterms:W3CDTF">2025-04-09T15:09:15Z</dcterms:modified>
</cp:coreProperties>
</file>