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2" r:id="rId6"/>
    <p:sldMasterId id="2147483827" r:id="rId7"/>
    <p:sldMasterId id="2147483859" r:id="rId8"/>
    <p:sldMasterId id="2147483873" r:id="rId9"/>
    <p:sldMasterId id="2147483895" r:id="rId10"/>
    <p:sldMasterId id="2147483900" r:id="rId11"/>
  </p:sldMasterIdLst>
  <p:notesMasterIdLst>
    <p:notesMasterId r:id="rId27"/>
  </p:notesMasterIdLst>
  <p:sldIdLst>
    <p:sldId id="3401" r:id="rId12"/>
    <p:sldId id="257" r:id="rId13"/>
    <p:sldId id="258" r:id="rId14"/>
    <p:sldId id="259" r:id="rId15"/>
    <p:sldId id="260" r:id="rId16"/>
    <p:sldId id="261" r:id="rId17"/>
    <p:sldId id="262" r:id="rId18"/>
    <p:sldId id="515" r:id="rId19"/>
    <p:sldId id="369" r:id="rId20"/>
    <p:sldId id="265" r:id="rId21"/>
    <p:sldId id="3397" r:id="rId22"/>
    <p:sldId id="3399" r:id="rId23"/>
    <p:sldId id="3398" r:id="rId24"/>
    <p:sldId id="496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2025/1/19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4.png"/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11" Type="http://schemas.openxmlformats.org/officeDocument/2006/relationships/image" Target="../media/image120.png"/><Relationship Id="rId5" Type="http://schemas.openxmlformats.org/officeDocument/2006/relationships/image" Target="../media/image74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71.png"/><Relationship Id="rId9" Type="http://schemas.microsoft.com/office/2007/relationships/hdphoto" Target="../media/hdphoto4.wdp"/><Relationship Id="rId1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21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gif"/><Relationship Id="rId11" Type="http://schemas.openxmlformats.org/officeDocument/2006/relationships/image" Target="../media/image28.png"/><Relationship Id="rId5" Type="http://schemas.openxmlformats.org/officeDocument/2006/relationships/image" Target="../media/image52.gif"/><Relationship Id="rId10" Type="http://schemas.openxmlformats.org/officeDocument/2006/relationships/slide" Target="slide7.xml"/><Relationship Id="rId4" Type="http://schemas.openxmlformats.org/officeDocument/2006/relationships/image" Target="../media/image51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9DAA13-E37C-4BCF-A556-BAF1BD41B728}"/>
              </a:ext>
            </a:extLst>
          </p:cNvPr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056B4-1FDD-4B3A-89B0-0F6AFE5B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E72E3D-FB7B-4F80-B58F-E2BDF23FBA8F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5781D34D-5620-4BCE-8435-49B88E9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16D28-02C7-41F7-8873-A62317D9DC4F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C0CB7-9700-42E1-A32C-1F4A4B9B881E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E9446-E283-4A0E-B782-60386D662D75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547BF-CA4E-4DE4-9C28-A8AF9049ABF8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6AE3AB-4E85-4E70-A43A-DE2F035E5BB0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6AEE170-DCB8-45C5-A527-58869C09DEE0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F21BB-2910-4CD7-8FD0-EAF6E03F03D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2BBF94-45CF-452B-9D32-2294497D04D3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ED7A7FD-F9AA-4DE5-9FF1-01C1CA910EBD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796406-6BCB-4CD1-983C-2136686CC67E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14835-8DDC-4C63-8A3D-0E968534757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FB63B0-33A0-4BED-AD14-473DF7E2514D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5F494-B2D8-4A41-808B-CB68A8A53BF8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B58541-0592-4804-B3CE-5C743BD48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43BDD6-2831-4812-AFCD-E4569F0E5443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F65443-43DD-48E8-83F8-845A83E5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CC073B-3C70-47D0-9795-DD913DFF5BC6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09EDBED-A041-47F3-B996-95FB7C6A0E87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B5728-F71D-4F83-849D-0191C79D3DEF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1140056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</a:t>
                </a:r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r>
                  <a:rPr lang="vi-VN" sz="2800" dirty="0" smtClean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</a:t>
                </a:r>
                <a:r>
                  <a:rPr lang="vi-VN" sz="2800" dirty="0" smtClean="0">
                    <a:solidFill>
                      <a:schemeClr val="tx1"/>
                    </a:solidFill>
                  </a:rPr>
                  <a:t>2</a:t>
                </a:r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1140056" cy="954107"/>
              </a:xfrm>
              <a:prstGeom prst="rect">
                <a:avLst/>
              </a:prstGeom>
              <a:blipFill>
                <a:blip r:embed="rId9"/>
                <a:stretch>
                  <a:fillRect l="-11170" t="-6329" r="-9574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10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/>
      <p:bldP spid="15" grpId="0"/>
      <p:bldP spid="17" grpId="0"/>
      <p:bldP spid="18" grpId="0"/>
      <p:bldP spid="19" grpId="0"/>
      <p:bldP spid="24" grpId="0"/>
      <p:bldP spid="25" grpId="0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1BB8B07-C5BD-4A6D-8372-848C9D91F5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35FC0F4-50EC-4FA1-938F-0B8FAEBB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3B620A-8707-4FAE-8444-FB0998084704}"/>
              </a:ext>
            </a:extLst>
          </p:cNvPr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E6FCF-3D03-40D8-8BCB-C8EBC19B6E11}"/>
              </a:ext>
            </a:extLst>
          </p:cNvPr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D6A10-B213-4989-AEE0-166760531F76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BB8870-C344-4FDC-A6CC-BD7F897FEC80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F56B9E-F25B-44AA-AC81-5EEDC97EE7BE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7DA74B-5AAB-4A0C-A227-700A8425AC92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81AEFCA-ED29-48AD-BEE3-CE566A74B9F7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60E48B-7B1E-4A82-930F-CC5E951861DA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8408E5-DB96-4EEE-81E1-C753F7A68784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1560" y="1584660"/>
            <a:ext cx="4701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+ 3 + 3 + 3 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0106" y="1584660"/>
            <a:ext cx="4544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+ 5 + 5 + 5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x 4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x 2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398</Words>
  <Application>Microsoft Office PowerPoint</Application>
  <PresentationFormat>Widescreen</PresentationFormat>
  <Paragraphs>118</Paragraphs>
  <Slides>15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微软雅黑</vt:lpstr>
      <vt:lpstr>宋体</vt:lpstr>
      <vt:lpstr>Arial</vt:lpstr>
      <vt:lpstr>Arial-Rounded</vt:lpstr>
      <vt:lpstr>Calibri</vt:lpstr>
      <vt:lpstr>Calibri Light</vt:lpstr>
      <vt:lpstr>Cambria Math</vt:lpstr>
      <vt:lpstr>等线</vt:lpstr>
      <vt:lpstr>等线</vt:lpstr>
      <vt:lpstr>ITC Avant Garde Std Bk</vt:lpstr>
      <vt:lpstr>黑体</vt:lpstr>
      <vt:lpstr>Times New Roman</vt:lpstr>
      <vt:lpstr>字魂35号-经典雅黑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44</cp:revision>
  <dcterms:created xsi:type="dcterms:W3CDTF">2021-07-20T01:55:21Z</dcterms:created>
  <dcterms:modified xsi:type="dcterms:W3CDTF">2025-01-19T15:46:34Z</dcterms:modified>
</cp:coreProperties>
</file>