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738" r:id="rId3"/>
    <p:sldMasterId id="2147483751" r:id="rId4"/>
    <p:sldMasterId id="2147483763" r:id="rId5"/>
    <p:sldMasterId id="2147483775" r:id="rId6"/>
    <p:sldMasterId id="2147483787" r:id="rId7"/>
    <p:sldMasterId id="2147483818" r:id="rId8"/>
  </p:sldMasterIdLst>
  <p:notesMasterIdLst>
    <p:notesMasterId r:id="rId27"/>
  </p:notesMasterIdLst>
  <p:sldIdLst>
    <p:sldId id="11088396" r:id="rId9"/>
    <p:sldId id="258" r:id="rId10"/>
    <p:sldId id="259" r:id="rId11"/>
    <p:sldId id="260" r:id="rId12"/>
    <p:sldId id="11088397" r:id="rId13"/>
    <p:sldId id="11088398" r:id="rId14"/>
    <p:sldId id="257" r:id="rId15"/>
    <p:sldId id="11088407" r:id="rId16"/>
    <p:sldId id="261" r:id="rId17"/>
    <p:sldId id="1432" r:id="rId18"/>
    <p:sldId id="11088408" r:id="rId19"/>
    <p:sldId id="11088409" r:id="rId20"/>
    <p:sldId id="1427" r:id="rId21"/>
    <p:sldId id="1428" r:id="rId22"/>
    <p:sldId id="1429" r:id="rId23"/>
    <p:sldId id="1430" r:id="rId24"/>
    <p:sldId id="1433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F2417-A245-4A53-AADB-BE56A8BAF7B7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988-2AFF-4931-9BA6-E87F96F5B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414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4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08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1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9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1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" TargetMode="Externa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05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160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28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46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73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2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87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1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8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4561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981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564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8909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259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6782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9005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358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1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034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938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3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828599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18003117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727784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0265008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757153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3580655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00436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3214577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3243121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371665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185679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0118260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59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1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23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5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5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06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0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3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66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6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82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2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A37AB-FBB2-4137-B402-632E43E55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813" y="563909"/>
            <a:ext cx="1883986" cy="188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4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4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6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9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7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D6594-CD83-4AFD-94C1-F777BBD339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-114742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78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4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7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4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5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6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90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6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5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2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2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9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5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2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9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7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22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4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7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5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5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9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0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4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87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1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5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9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04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4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17222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5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9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3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7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45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99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74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57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4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8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microsoft.com/office/2007/relationships/hdphoto" Target="../media/hdphoto16.wdp"/><Relationship Id="rId21" Type="http://schemas.microsoft.com/office/2007/relationships/hdphoto" Target="../media/hdphoto7.wdp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1.wdp"/><Relationship Id="rId41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3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microsoft.com/office/2007/relationships/hdphoto" Target="../media/hdphoto15.wdp"/><Relationship Id="rId40" Type="http://schemas.openxmlformats.org/officeDocument/2006/relationships/image" Target="../media/image25.png"/><Relationship Id="rId5" Type="http://schemas.openxmlformats.org/officeDocument/2006/relationships/image" Target="../media/image10.png"/><Relationship Id="rId15" Type="http://schemas.openxmlformats.org/officeDocument/2006/relationships/slide" Target="slide4.xml"/><Relationship Id="rId23" Type="http://schemas.microsoft.com/office/2007/relationships/hdphoto" Target="../media/hdphoto8.wdp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slide" Target="slide6.xml"/><Relationship Id="rId22" Type="http://schemas.openxmlformats.org/officeDocument/2006/relationships/image" Target="../media/image16.png"/><Relationship Id="rId27" Type="http://schemas.microsoft.com/office/2007/relationships/hdphoto" Target="../media/hdphoto10.wdp"/><Relationship Id="rId30" Type="http://schemas.openxmlformats.org/officeDocument/2006/relationships/image" Target="../media/image20.png"/><Relationship Id="rId35" Type="http://schemas.microsoft.com/office/2007/relationships/hdphoto" Target="../media/hdphoto14.wdp"/><Relationship Id="rId43" Type="http://schemas.microsoft.com/office/2007/relationships/hdphoto" Target="../media/hdphoto18.wdp"/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9.wdp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" y="2027178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0" y="1590582"/>
            <a:ext cx="9539773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nếu môi trường sống </a:t>
            </a:r>
          </a:p>
          <a:p>
            <a:pPr lvl="0" algn="ctr"/>
            <a:r>
              <a:rPr lang="vi-VN" sz="3200" dirty="0">
                <a:solidFill>
                  <a:srgbClr val="6E4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thực vật và động vật tiếp tục bị tàn phá?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697773" y="2692418"/>
            <a:ext cx="7933787" cy="156079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tx1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2496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môi trường sống của thực vật và động vật tiếp tục bị tàn phá thì chúng sẽ không còn nơi cư trú và sinh sống.</a:t>
            </a:r>
          </a:p>
        </p:txBody>
      </p:sp>
    </p:spTree>
    <p:extLst>
      <p:ext uri="{BB962C8B-B14F-4D97-AF65-F5344CB8AC3E}">
        <p14:creationId xmlns:p14="http://schemas.microsoft.com/office/powerpoint/2010/main" val="245138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EC30ED-52AD-4C7D-8DC0-19239D499396}"/>
              </a:ext>
            </a:extLst>
          </p:cNvPr>
          <p:cNvSpPr txBox="1"/>
          <p:nvPr/>
        </p:nvSpPr>
        <p:spPr>
          <a:xfrm>
            <a:off x="430743" y="519686"/>
            <a:ext cx="98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微软雅黑"/>
                <a:cs typeface="+mn-cs"/>
              </a:rPr>
              <a:t>Hoạt động 2: Nêu những ảnh hưởng cụ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黑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1279B-6470-4B6A-B9EC-F015B4544D77}"/>
              </a:ext>
            </a:extLst>
          </p:cNvPr>
          <p:cNvSpPr txBox="1"/>
          <p:nvPr/>
        </p:nvSpPr>
        <p:spPr>
          <a:xfrm>
            <a:off x="430743" y="1312726"/>
            <a:ext cx="11546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Những việc làm trong từng hình sau có tác hại gì đối với môi trường sống của thực vật và động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黑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2E1D1-1B71-4CBF-AF78-C287F31D1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88" y="2683362"/>
            <a:ext cx="3807494" cy="3845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185CC-C348-4A93-8820-33401B740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10" y="2842284"/>
            <a:ext cx="3675321" cy="38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981EA6-F1A4-4D6E-81E8-78D8D26B8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78" y="1040472"/>
            <a:ext cx="4392039" cy="4273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447BA-C330-4427-9CED-B0D2D617E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266" y="935730"/>
            <a:ext cx="4263656" cy="44011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ECD1A1-5C09-457A-AF43-B013A5416810}"/>
              </a:ext>
            </a:extLst>
          </p:cNvPr>
          <p:cNvGrpSpPr/>
          <p:nvPr/>
        </p:nvGrpSpPr>
        <p:grpSpPr>
          <a:xfrm>
            <a:off x="4316361" y="4763627"/>
            <a:ext cx="3413125" cy="1731963"/>
            <a:chOff x="4316361" y="4763627"/>
            <a:chExt cx="3413125" cy="17319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CD65ECA2-0335-4333-87D3-2E25395DC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6361" y="4763627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971051D-05C2-4193-8BD1-4AF1807B4526}"/>
                </a:ext>
              </a:extLst>
            </p:cNvPr>
            <p:cNvSpPr/>
            <p:nvPr/>
          </p:nvSpPr>
          <p:spPr>
            <a:xfrm>
              <a:off x="4630994" y="6027174"/>
              <a:ext cx="2703871" cy="46841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25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37024" y="1831720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 rác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ô nhiễm đất nước, nước không khí…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F5E3B5-A693-4014-AEF2-7D22ED11F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75" y="1010123"/>
            <a:ext cx="3807494" cy="38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98674" y="2095660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 phá rừng làm mất rừng, phá cây, mất nơi ở của các con vật và sinh vật.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EF2911-FC8C-4422-A964-28E651A44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20" y="1168421"/>
            <a:ext cx="3675321" cy="38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211570" y="1391240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174400" y="2452245"/>
            <a:ext cx="6662163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lang="vi-VN" sz="2800" b="1" dirty="0">
                <a:solidFill>
                  <a:srgbClr val="002060"/>
                </a:solidFill>
              </a:rPr>
              <a:t>Sử dụng nhiều thuốc trừ sâu làm chết động vật, thực vật, ô nhiễm môi trường.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F018A2-E45E-4A32-84F1-5D8603839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15" y="860523"/>
            <a:ext cx="4392039" cy="42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94397" y="1439420"/>
            <a:ext cx="646213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362575" y="2882955"/>
            <a:ext cx="6662163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/>
              </a:rPr>
              <a:t>Thải nước bẩn ra môi trường làm ảnh hưởng đến môi trường sống của động vật và thực 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F43FF7-B506-44B7-8EA2-A359FF6FD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65" y="1060364"/>
            <a:ext cx="4263656" cy="44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AF454E1E-91A5-48B5-84AB-422B350D7CE4}"/>
              </a:ext>
            </a:extLst>
          </p:cNvPr>
          <p:cNvSpPr/>
          <p:nvPr/>
        </p:nvSpPr>
        <p:spPr>
          <a:xfrm>
            <a:off x="2705100" y="1633537"/>
            <a:ext cx="8493125" cy="1736725"/>
          </a:xfrm>
          <a:prstGeom prst="wedgeRoundRectCallout">
            <a:avLst>
              <a:gd name="adj1" fmla="val -57375"/>
              <a:gd name="adj2" fmla="val 4814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altLang="en-US" sz="320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Ngoài những việc làm trên còn có những việc làm nào ảnh hưởng đến môi trường sống của động vật và thực vật?</a:t>
            </a:r>
            <a:endParaRPr lang="vi-VN" altLang="en-US" sz="3200" dirty="0">
              <a:solidFill>
                <a:prstClr val="black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2C48573D-5FE7-40BD-8E3F-CA1A6C44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48012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637205" y="5205410"/>
            <a:ext cx="73152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Hẹn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gặp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em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4984508" y="3482249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10775623" y="2185088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-215012" y="1329712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11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2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3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4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5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6805" y="214678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664801" y="2829887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6298435" y="2743713"/>
            <a:ext cx="1903273" cy="1956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5258859" y="2241954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96" y="2634886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985408" y="2856082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991376" y="2348710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466348" y="4574339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6480485" y="4401829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947027" y="3849123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668" y="818204"/>
            <a:ext cx="57695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0EB93-3A62-43D1-80BB-426C7B71DC72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435571" y="700405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1700AB-4BE7-4294-872F-DF9ADCEBB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92" y="1265644"/>
            <a:ext cx="3706689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A933D-412B-48DA-B7A8-994696F6A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44" y="2865209"/>
            <a:ext cx="8858256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7CB5D8-2E5B-479A-B511-D39DCA8EDDEF}"/>
              </a:ext>
            </a:extLst>
          </p:cNvPr>
          <p:cNvSpPr txBox="1"/>
          <p:nvPr/>
        </p:nvSpPr>
        <p:spPr>
          <a:xfrm>
            <a:off x="3043512" y="322636"/>
            <a:ext cx="751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341338-69C0-4649-B7B5-5452FE8E63A2}"/>
              </a:ext>
            </a:extLst>
          </p:cNvPr>
          <p:cNvSpPr txBox="1"/>
          <p:nvPr/>
        </p:nvSpPr>
        <p:spPr>
          <a:xfrm>
            <a:off x="0" y="968968"/>
            <a:ext cx="11546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58F04C-CF8D-40F0-AED1-48707043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50" y="1894900"/>
            <a:ext cx="6169543" cy="371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3124-5DDA-4D36-89B0-A170739A7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693" y="1894900"/>
            <a:ext cx="5771307" cy="37145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880C2B-42F1-4D36-AF54-3E2286690ACF}"/>
              </a:ext>
            </a:extLst>
          </p:cNvPr>
          <p:cNvSpPr/>
          <p:nvPr/>
        </p:nvSpPr>
        <p:spPr>
          <a:xfrm>
            <a:off x="890505" y="5609429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765FF8-6C33-47A1-9EAF-5A1B95131BC4}"/>
              </a:ext>
            </a:extLst>
          </p:cNvPr>
          <p:cNvSpPr/>
          <p:nvPr/>
        </p:nvSpPr>
        <p:spPr>
          <a:xfrm>
            <a:off x="6499353" y="5693986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422</Words>
  <Application>Microsoft Office PowerPoint</Application>
  <PresentationFormat>Widescreen</PresentationFormat>
  <Paragraphs>63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Microsoft YaHei</vt:lpstr>
      <vt:lpstr>Microsoft YaHei</vt:lpstr>
      <vt:lpstr>SimSun</vt:lpstr>
      <vt:lpstr>SimSun</vt:lpstr>
      <vt:lpstr>Antic</vt:lpstr>
      <vt:lpstr>Arial</vt:lpstr>
      <vt:lpstr>Arial-Rounded</vt:lpstr>
      <vt:lpstr>Calibri</vt:lpstr>
      <vt:lpstr>等线</vt:lpstr>
      <vt:lpstr>等线 Light</vt:lpstr>
      <vt:lpstr>Neucha</vt:lpstr>
      <vt:lpstr>Roboto Condensed Light</vt:lpstr>
      <vt:lpstr>黑体</vt:lpstr>
      <vt:lpstr>Times New Roman</vt:lpstr>
      <vt:lpstr>Utm AVO</vt:lpstr>
      <vt:lpstr>字魂105号-简雅黑</vt:lpstr>
      <vt:lpstr>5_Office Theme</vt:lpstr>
      <vt:lpstr>4_Office Theme</vt:lpstr>
      <vt:lpstr>默认设计模板</vt:lpstr>
      <vt:lpstr>3_Office 主题</vt:lpstr>
      <vt:lpstr>1_Office 主题​​</vt:lpstr>
      <vt:lpstr>2_Office 主题​​</vt:lpstr>
      <vt:lpstr>Lawn and Garden Month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20</cp:revision>
  <dcterms:created xsi:type="dcterms:W3CDTF">2021-09-15T15:07:23Z</dcterms:created>
  <dcterms:modified xsi:type="dcterms:W3CDTF">2022-08-09T14:22:17Z</dcterms:modified>
</cp:coreProperties>
</file>