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91" r:id="rId4"/>
  </p:sldMasterIdLst>
  <p:notesMasterIdLst>
    <p:notesMasterId r:id="rId30"/>
  </p:notesMasterIdLst>
  <p:sldIdLst>
    <p:sldId id="287" r:id="rId5"/>
    <p:sldId id="2007577081" r:id="rId6"/>
    <p:sldId id="275" r:id="rId7"/>
    <p:sldId id="264" r:id="rId8"/>
    <p:sldId id="2007577082" r:id="rId9"/>
    <p:sldId id="256" r:id="rId10"/>
    <p:sldId id="258" r:id="rId11"/>
    <p:sldId id="261" r:id="rId12"/>
    <p:sldId id="263" r:id="rId13"/>
    <p:sldId id="2007577083" r:id="rId14"/>
    <p:sldId id="2007577084" r:id="rId15"/>
    <p:sldId id="2007577087" r:id="rId16"/>
    <p:sldId id="2007577088" r:id="rId17"/>
    <p:sldId id="259" r:id="rId18"/>
    <p:sldId id="2007577085" r:id="rId19"/>
    <p:sldId id="2007577086" r:id="rId20"/>
    <p:sldId id="265" r:id="rId21"/>
    <p:sldId id="2007577089" r:id="rId22"/>
    <p:sldId id="294" r:id="rId23"/>
    <p:sldId id="296" r:id="rId24"/>
    <p:sldId id="295" r:id="rId25"/>
    <p:sldId id="297" r:id="rId26"/>
    <p:sldId id="2007577078" r:id="rId27"/>
    <p:sldId id="2007577079" r:id="rId28"/>
    <p:sldId id="20075770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5844E-DF4C-4E32-8C35-53C748D857B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B9175-37DB-405B-8731-986A1A06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2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5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2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7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112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7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2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1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4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56067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603111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596662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40154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041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925717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6503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089509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557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62228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440813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857250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3126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2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8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479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75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15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5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74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99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89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94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64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5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3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216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8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8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6.png"/><Relationship Id="rId12" Type="http://schemas.microsoft.com/office/2007/relationships/hdphoto" Target="../media/hdphoto16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18.wdp"/><Relationship Id="rId1" Type="http://schemas.microsoft.com/office/2007/relationships/media" Target="../media/media2.MP3"/><Relationship Id="rId6" Type="http://schemas.microsoft.com/office/2007/relationships/hdphoto" Target="../media/hdphoto1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15.wdp"/><Relationship Id="rId19" Type="http://schemas.openxmlformats.org/officeDocument/2006/relationships/image" Target="../media/image16.png"/><Relationship Id="rId4" Type="http://schemas.openxmlformats.org/officeDocument/2006/relationships/image" Target="../media/image44.jpg"/><Relationship Id="rId9" Type="http://schemas.openxmlformats.org/officeDocument/2006/relationships/image" Target="../media/image47.png"/><Relationship Id="rId1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openxmlformats.org/officeDocument/2006/relationships/image" Target="../media/image60.png"/><Relationship Id="rId26" Type="http://schemas.microsoft.com/office/2007/relationships/hdphoto" Target="../media/hdphoto25.wdp"/><Relationship Id="rId3" Type="http://schemas.openxmlformats.org/officeDocument/2006/relationships/image" Target="../media/image53.png"/><Relationship Id="rId21" Type="http://schemas.openxmlformats.org/officeDocument/2006/relationships/image" Target="../media/image62.png"/><Relationship Id="rId7" Type="http://schemas.openxmlformats.org/officeDocument/2006/relationships/image" Target="../media/image55.png"/><Relationship Id="rId12" Type="http://schemas.openxmlformats.org/officeDocument/2006/relationships/slide" Target="slide15.xml"/><Relationship Id="rId17" Type="http://schemas.openxmlformats.org/officeDocument/2006/relationships/slide" Target="slide14.xml"/><Relationship Id="rId25" Type="http://schemas.openxmlformats.org/officeDocument/2006/relationships/image" Target="../media/image65.png"/><Relationship Id="rId2" Type="http://schemas.openxmlformats.org/officeDocument/2006/relationships/image" Target="../media/image52.jpg"/><Relationship Id="rId16" Type="http://schemas.openxmlformats.org/officeDocument/2006/relationships/slide" Target="slide17.xml"/><Relationship Id="rId20" Type="http://schemas.microsoft.com/office/2007/relationships/hdphoto" Target="../media/hdphoto23.wdp"/><Relationship Id="rId1" Type="http://schemas.openxmlformats.org/officeDocument/2006/relationships/slideLayout" Target="../slideLayouts/slideLayout29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24" Type="http://schemas.openxmlformats.org/officeDocument/2006/relationships/image" Target="../media/image64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microsoft.com/office/2007/relationships/hdphoto" Target="../media/hdphoto26.wdp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slide" Target="slide16.xml"/><Relationship Id="rId22" Type="http://schemas.microsoft.com/office/2007/relationships/hdphoto" Target="../media/hdphoto24.wdp"/><Relationship Id="rId27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17" Type="http://schemas.openxmlformats.org/officeDocument/2006/relationships/image" Target="../media/image16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31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8.png"/><Relationship Id="rId12" Type="http://schemas.openxmlformats.org/officeDocument/2006/relationships/image" Target="../media/image28.jpeg"/><Relationship Id="rId17" Type="http://schemas.openxmlformats.org/officeDocument/2006/relationships/image" Target="../media/image31.png"/><Relationship Id="rId2" Type="http://schemas.openxmlformats.org/officeDocument/2006/relationships/audio" Target="../media/media3.wav"/><Relationship Id="rId16" Type="http://schemas.openxmlformats.org/officeDocument/2006/relationships/image" Target="../media/image30.png"/><Relationship Id="rId1" Type="http://schemas.microsoft.com/office/2007/relationships/media" Target="../media/media3.wav"/><Relationship Id="rId6" Type="http://schemas.microsoft.com/office/2007/relationships/hdphoto" Target="../media/hdphoto9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39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openxmlformats.org/officeDocument/2006/relationships/image" Target="../media/image28.jpeg"/><Relationship Id="rId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image" Target="../media/image41.jpe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1193857" y="1588445"/>
            <a:ext cx="98042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19: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Thực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xung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quanh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2: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842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64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580523"/>
            <a:ext cx="498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4723" y="987686"/>
            <a:ext cx="5871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3003" y="4377938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8712" y="1078027"/>
            <a:ext cx="615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22345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50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về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con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585420" y="2798388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4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585420" y="2798388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Thực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hành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9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DCAEAA-E48D-48CA-9DC7-43F61DF61224}"/>
              </a:ext>
            </a:extLst>
          </p:cNvPr>
          <p:cNvSpPr txBox="1"/>
          <p:nvPr/>
        </p:nvSpPr>
        <p:spPr>
          <a:xfrm>
            <a:off x="2615609" y="233916"/>
            <a:ext cx="6645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  <a:r>
              <a:rPr lang="vi-VN" sz="2800" dirty="0"/>
              <a:t>áo cáo về: số lượng cây, con vật quan sát được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96FD7-55F1-47A1-9017-2A2B7DF6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16" y="1365398"/>
            <a:ext cx="74199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D64C5-F7D1-4388-A46C-C08A4922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61" y="195262"/>
            <a:ext cx="7769520" cy="107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C0FFB-41D6-429A-9ABA-66CE30CB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59650"/>
            <a:ext cx="77724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237067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8271B0-48FC-4B6D-9359-A72165F2645C}"/>
              </a:ext>
            </a:extLst>
          </p:cNvPr>
          <p:cNvSpPr txBox="1">
            <a:spLocks/>
          </p:cNvSpPr>
          <p:nvPr/>
        </p:nvSpPr>
        <p:spPr>
          <a:xfrm>
            <a:off x="903111" y="28074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Việc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nên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không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nên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làm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để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bảo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vệ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môi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trường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字魂56号-洪亮毛笔隶书简体" panose="00000500000000000000" pitchFamily="2" charset="-122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s</a:t>
            </a:r>
            <a:r>
              <a:rPr lang="en-US" altLang="zh-CN" sz="4000" baseline="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ống</a:t>
            </a:r>
            <a:r>
              <a:rPr lang="en-US" altLang="zh-CN" sz="4000" baseline="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baseline="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động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vật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thực</a:t>
            </a:r>
            <a:r>
              <a:rPr lang="en-US" altLang="zh-CN" sz="4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vật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字魂56号-洪亮毛笔隶书简体" panose="00000500000000000000" pitchFamily="2" charset="-122"/>
              <a:cs typeface="+mj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4778C17-4B1F-448E-83BB-1F4C784C2892}"/>
              </a:ext>
            </a:extLst>
          </p:cNvPr>
          <p:cNvGrpSpPr/>
          <p:nvPr/>
        </p:nvGrpSpPr>
        <p:grpSpPr>
          <a:xfrm>
            <a:off x="101601" y="1132967"/>
            <a:ext cx="11853332" cy="2988501"/>
            <a:chOff x="1084352" y="2377836"/>
            <a:chExt cx="5851292" cy="174363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B14CFDA-EBF4-4ABE-8779-7314643A5DB0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C707A57-1F94-4D82-979D-8961A519A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41A8B29-656D-4734-A2CD-DBA0B0F614B4}"/>
              </a:ext>
            </a:extLst>
          </p:cNvPr>
          <p:cNvSpPr txBox="1"/>
          <p:nvPr/>
        </p:nvSpPr>
        <p:spPr>
          <a:xfrm>
            <a:off x="2027406" y="1857549"/>
            <a:ext cx="9725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D181E8C5-B17E-49E4-9800-778AE98E4791}"/>
              </a:ext>
            </a:extLst>
          </p:cNvPr>
          <p:cNvGrpSpPr/>
          <p:nvPr/>
        </p:nvGrpSpPr>
        <p:grpSpPr>
          <a:xfrm>
            <a:off x="101601" y="3564336"/>
            <a:ext cx="11449980" cy="2988501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E413A3FF-45FD-4CA9-A2CD-EB5AB3E9085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165DD226-9237-438C-8A25-9F5E8BDE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EE337C-2A72-48E8-A0A2-E2C04F4D0C7D}"/>
              </a:ext>
            </a:extLst>
          </p:cNvPr>
          <p:cNvSpPr txBox="1"/>
          <p:nvPr/>
        </p:nvSpPr>
        <p:spPr>
          <a:xfrm>
            <a:off x="1783644" y="4085372"/>
            <a:ext cx="93592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dẫm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4807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8E98D-C130-4550-ACDB-2305F899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12" y="402706"/>
            <a:ext cx="7611255" cy="5413301"/>
          </a:xfrm>
          <a:prstGeom prst="rect">
            <a:avLst/>
          </a:prstGeom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82493AD4-F4EA-49D8-889C-DCCD093EA676}"/>
              </a:ext>
            </a:extLst>
          </p:cNvPr>
          <p:cNvSpPr/>
          <p:nvPr/>
        </p:nvSpPr>
        <p:spPr>
          <a:xfrm>
            <a:off x="138223" y="733647"/>
            <a:ext cx="2105247" cy="408290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ai?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760DA778-5FC9-40DB-92C5-6525F9B3FBEA}"/>
              </a:ext>
            </a:extLst>
          </p:cNvPr>
          <p:cNvSpPr/>
          <p:nvPr/>
        </p:nvSpPr>
        <p:spPr>
          <a:xfrm>
            <a:off x="10121978" y="606055"/>
            <a:ext cx="2105247" cy="520995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,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700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215287" y="1937788"/>
            <a:ext cx="61654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cố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1.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dưới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nước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20846" y="960434"/>
            <a:ext cx="6858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381999" y="3041740"/>
            <a:ext cx="307766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40394" y="2970582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52618" y="3022600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5244" y="3022600"/>
            <a:ext cx="249209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57787" y="3057679"/>
            <a:ext cx="23342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434</Words>
  <Application>Microsoft Office PowerPoint</Application>
  <PresentationFormat>Widescreen</PresentationFormat>
  <Paragraphs>67</Paragraphs>
  <Slides>25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Lato Hairline</vt:lpstr>
      <vt:lpstr>Lato Light</vt:lpstr>
      <vt:lpstr>Lato Regular</vt:lpstr>
      <vt:lpstr>微软雅黑</vt:lpstr>
      <vt:lpstr>Arial</vt:lpstr>
      <vt:lpstr>Arial Black</vt:lpstr>
      <vt:lpstr>Calibri</vt:lpstr>
      <vt:lpstr>Comic Sans MS</vt:lpstr>
      <vt:lpstr>Times New Roman</vt:lpstr>
      <vt:lpstr>包图主题2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6</cp:revision>
  <dcterms:created xsi:type="dcterms:W3CDTF">2021-06-27T03:41:31Z</dcterms:created>
  <dcterms:modified xsi:type="dcterms:W3CDTF">2021-09-10T10:22:32Z</dcterms:modified>
</cp:coreProperties>
</file>