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7" r:id="rId2"/>
    <p:sldId id="278" r:id="rId3"/>
    <p:sldId id="288" r:id="rId4"/>
    <p:sldId id="279" r:id="rId5"/>
    <p:sldId id="289" r:id="rId6"/>
    <p:sldId id="290" r:id="rId7"/>
    <p:sldId id="266" r:id="rId8"/>
    <p:sldId id="291" r:id="rId9"/>
    <p:sldId id="293" r:id="rId10"/>
    <p:sldId id="292" r:id="rId11"/>
    <p:sldId id="20075770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44C23-39CE-4EE7-B4CD-135C94243D9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21DA9-CD0A-4637-8BAA-4899E3920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26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17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7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91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8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91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0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:a16="http://schemas.microsoft.com/office/drawing/2014/main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-118110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A0BA4-E115-4AAF-B2C5-6CB3637F153A}"/>
              </a:ext>
            </a:extLst>
          </p:cNvPr>
          <p:cNvSpPr/>
          <p:nvPr/>
        </p:nvSpPr>
        <p:spPr>
          <a:xfrm>
            <a:off x="1193857" y="1588445"/>
            <a:ext cx="9804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19: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0064D2"/>
                </a:solidFill>
                <a:prstDash val="solid"/>
              </a:ln>
              <a:solidFill>
                <a:srgbClr val="0064D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1F26E-D3DF-4017-81B4-3108DEE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22" y="1244009"/>
            <a:ext cx="9275580" cy="32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52726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pic>
        <p:nvPicPr>
          <p:cNvPr id="349" name="Craig Duncan - Battle Hymn Of The Republic">
            <a:hlinkClick r:id="" action="ppaction://media"/>
            <a:extLst>
              <a:ext uri="{FF2B5EF4-FFF2-40B4-BE49-F238E27FC236}">
                <a16:creationId xmlns:a16="http://schemas.microsoft.com/office/drawing/2014/main" id="{F644EB09-1A23-4B95-B65B-41BD70671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-1181100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A0BA4-E115-4AAF-B2C5-6CB3637F153A}"/>
              </a:ext>
            </a:extLst>
          </p:cNvPr>
          <p:cNvSpPr/>
          <p:nvPr/>
        </p:nvSpPr>
        <p:spPr>
          <a:xfrm>
            <a:off x="3215287" y="1937788"/>
            <a:ext cx="61654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0064D2"/>
                </a:solidFill>
                <a:prstDash val="solid"/>
              </a:ln>
              <a:solidFill>
                <a:srgbClr val="0064D2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1FBE1135-771A-4FEA-BE2B-DBE89DC48130}"/>
              </a:ext>
            </a:extLst>
          </p:cNvPr>
          <p:cNvGrpSpPr/>
          <p:nvPr/>
        </p:nvGrpSpPr>
        <p:grpSpPr>
          <a:xfrm>
            <a:off x="3899851" y="1299653"/>
            <a:ext cx="5261026" cy="2854215"/>
            <a:chOff x="1560688" y="2118360"/>
            <a:chExt cx="5261026" cy="28542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9CC9FB5-34B5-40FF-AF2C-9E44DA10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468CCB71-1086-40BE-BD0C-DA5816B9A5D7}"/>
                </a:ext>
              </a:extLst>
            </p:cNvPr>
            <p:cNvSpPr txBox="1"/>
            <p:nvPr/>
          </p:nvSpPr>
          <p:spPr>
            <a:xfrm>
              <a:off x="2649749" y="2787755"/>
              <a:ext cx="2507571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Tiết</a:t>
              </a: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1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9B2A68-23C2-4677-BBE2-5C1C1B4DA745}"/>
              </a:ext>
            </a:extLst>
          </p:cNvPr>
          <p:cNvSpPr txBox="1"/>
          <p:nvPr/>
        </p:nvSpPr>
        <p:spPr>
          <a:xfrm>
            <a:off x="2147777" y="202019"/>
            <a:ext cx="889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phục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0BF84-DAF1-40AA-8EDB-1AFF97BF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97" y="1416455"/>
            <a:ext cx="7408653" cy="50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875997" y="3046872"/>
              <a:ext cx="2345385" cy="7298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Khám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phá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2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1DA6BF-BF43-4D3E-8878-47659FF9F1A7}"/>
              </a:ext>
            </a:extLst>
          </p:cNvPr>
          <p:cNvSpPr txBox="1"/>
          <p:nvPr/>
        </p:nvSpPr>
        <p:spPr>
          <a:xfrm>
            <a:off x="1031358" y="0"/>
            <a:ext cx="506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DB223-555D-475B-BD70-709821B3DACE}"/>
              </a:ext>
            </a:extLst>
          </p:cNvPr>
          <p:cNvSpPr txBox="1"/>
          <p:nvPr/>
        </p:nvSpPr>
        <p:spPr>
          <a:xfrm>
            <a:off x="2158409" y="669851"/>
            <a:ext cx="8431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D2024-3A52-46E0-817F-E4C6B1FA7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26" y="1850065"/>
            <a:ext cx="7823683" cy="38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8DEB4D-87BF-42EC-B6D3-DE54C6067BC7}"/>
              </a:ext>
            </a:extLst>
          </p:cNvPr>
          <p:cNvSpPr txBox="1"/>
          <p:nvPr/>
        </p:nvSpPr>
        <p:spPr>
          <a:xfrm>
            <a:off x="1031358" y="85060"/>
            <a:ext cx="1029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微软雅黑"/>
                <a:cs typeface="+mn-cs"/>
              </a:rPr>
              <a:t>Hoạt động 2: Tìm hiểu môi trường sống của thực vật động 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21">
            <a:extLst>
              <a:ext uri="{FF2B5EF4-FFF2-40B4-BE49-F238E27FC236}">
                <a16:creationId xmlns:a16="http://schemas.microsoft.com/office/drawing/2014/main" id="{74B408B3-5166-400B-88A3-00A2C4F4A102}"/>
              </a:ext>
            </a:extLst>
          </p:cNvPr>
          <p:cNvGrpSpPr/>
          <p:nvPr/>
        </p:nvGrpSpPr>
        <p:grpSpPr>
          <a:xfrm>
            <a:off x="627321" y="2179674"/>
            <a:ext cx="4646428" cy="3574017"/>
            <a:chOff x="1043676" y="2160813"/>
            <a:chExt cx="3297280" cy="2550888"/>
          </a:xfrm>
        </p:grpSpPr>
        <p:grpSp>
          <p:nvGrpSpPr>
            <p:cNvPr id="4" name="组合 64">
              <a:extLst>
                <a:ext uri="{FF2B5EF4-FFF2-40B4-BE49-F238E27FC236}">
                  <a16:creationId xmlns:a16="http://schemas.microsoft.com/office/drawing/2014/main" id="{511C06E6-8407-4DF2-A914-A46668D64486}"/>
                </a:ext>
              </a:extLst>
            </p:cNvPr>
            <p:cNvGrpSpPr/>
            <p:nvPr/>
          </p:nvGrpSpPr>
          <p:grpSpPr>
            <a:xfrm>
              <a:off x="1043676" y="2160813"/>
              <a:ext cx="3297280" cy="2550888"/>
              <a:chOff x="1743075" y="1765300"/>
              <a:chExt cx="3660776" cy="2832100"/>
            </a:xfrm>
          </p:grpSpPr>
          <p:sp>
            <p:nvSpPr>
              <p:cNvPr id="8" name="任意多边形: 形状 63">
                <a:extLst>
                  <a:ext uri="{FF2B5EF4-FFF2-40B4-BE49-F238E27FC236}">
                    <a16:creationId xmlns:a16="http://schemas.microsoft.com/office/drawing/2014/main" id="{30299D74-0990-4BB7-A1B9-79CBCE93AFA7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9" name="组合 62">
                <a:extLst>
                  <a:ext uri="{FF2B5EF4-FFF2-40B4-BE49-F238E27FC236}">
                    <a16:creationId xmlns:a16="http://schemas.microsoft.com/office/drawing/2014/main" id="{549CA4B2-88EF-4316-BD63-ADC15F26723D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10" name="Freeform 5">
                  <a:extLst>
                    <a:ext uri="{FF2B5EF4-FFF2-40B4-BE49-F238E27FC236}">
                      <a16:creationId xmlns:a16="http://schemas.microsoft.com/office/drawing/2014/main" id="{AB120603-8052-449C-A7DC-3BD68D813A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FF9409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" name="Freeform 6">
                  <a:extLst>
                    <a:ext uri="{FF2B5EF4-FFF2-40B4-BE49-F238E27FC236}">
                      <a16:creationId xmlns:a16="http://schemas.microsoft.com/office/drawing/2014/main" id="{917366EA-FD0E-4EFF-B4D4-6823A9B1C2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FF94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" name="文本框 214">
              <a:extLst>
                <a:ext uri="{FF2B5EF4-FFF2-40B4-BE49-F238E27FC236}">
                  <a16:creationId xmlns:a16="http://schemas.microsoft.com/office/drawing/2014/main" id="{0FEEA84E-7032-4F15-AAB0-CAE7CD568B73}"/>
                </a:ext>
              </a:extLst>
            </p:cNvPr>
            <p:cNvSpPr txBox="1"/>
            <p:nvPr/>
          </p:nvSpPr>
          <p:spPr>
            <a:xfrm>
              <a:off x="1330396" y="2792590"/>
              <a:ext cx="2496654" cy="12521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quan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sát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cây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con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vật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gì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?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39FB00-9AC3-445C-9798-15496C3554D7}"/>
              </a:ext>
            </a:extLst>
          </p:cNvPr>
          <p:cNvSpPr txBox="1"/>
          <p:nvPr/>
        </p:nvSpPr>
        <p:spPr>
          <a:xfrm>
            <a:off x="680483" y="1007988"/>
            <a:ext cx="1099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uan sát môi trường sống của các cây, con vật ở khu vực quan sát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组合 223">
            <a:extLst>
              <a:ext uri="{FF2B5EF4-FFF2-40B4-BE49-F238E27FC236}">
                <a16:creationId xmlns:a16="http://schemas.microsoft.com/office/drawing/2014/main" id="{0C36A1AF-B0A4-44BC-B03D-CC5C59A20870}"/>
              </a:ext>
            </a:extLst>
          </p:cNvPr>
          <p:cNvGrpSpPr/>
          <p:nvPr/>
        </p:nvGrpSpPr>
        <p:grpSpPr>
          <a:xfrm>
            <a:off x="6918253" y="2160813"/>
            <a:ext cx="4255387" cy="2966140"/>
            <a:chOff x="7876360" y="2160813"/>
            <a:chExt cx="3297280" cy="2550888"/>
          </a:xfrm>
        </p:grpSpPr>
        <p:grpSp>
          <p:nvGrpSpPr>
            <p:cNvPr id="16" name="组合 70">
              <a:extLst>
                <a:ext uri="{FF2B5EF4-FFF2-40B4-BE49-F238E27FC236}">
                  <a16:creationId xmlns:a16="http://schemas.microsoft.com/office/drawing/2014/main" id="{E42EE3A7-F763-4D48-AA17-CA3A60AA5838}"/>
                </a:ext>
              </a:extLst>
            </p:cNvPr>
            <p:cNvGrpSpPr/>
            <p:nvPr/>
          </p:nvGrpSpPr>
          <p:grpSpPr>
            <a:xfrm>
              <a:off x="7876360" y="2160813"/>
              <a:ext cx="3297280" cy="2550888"/>
              <a:chOff x="1743075" y="1765300"/>
              <a:chExt cx="3660776" cy="2832100"/>
            </a:xfrm>
          </p:grpSpPr>
          <p:sp>
            <p:nvSpPr>
              <p:cNvPr id="20" name="任意多边形: 形状 71">
                <a:extLst>
                  <a:ext uri="{FF2B5EF4-FFF2-40B4-BE49-F238E27FC236}">
                    <a16:creationId xmlns:a16="http://schemas.microsoft.com/office/drawing/2014/main" id="{26D370F1-9988-4A4A-83E3-8780A8B6FC5C}"/>
                  </a:ext>
                </a:extLst>
              </p:cNvPr>
              <p:cNvSpPr/>
              <p:nvPr/>
            </p:nvSpPr>
            <p:spPr>
              <a:xfrm>
                <a:off x="1895475" y="2143125"/>
                <a:ext cx="3305175" cy="2333625"/>
              </a:xfrm>
              <a:custGeom>
                <a:avLst/>
                <a:gdLst>
                  <a:gd name="connsiteX0" fmla="*/ 0 w 3305175"/>
                  <a:gd name="connsiteY0" fmla="*/ 609600 h 2333625"/>
                  <a:gd name="connsiteX1" fmla="*/ 76200 w 3305175"/>
                  <a:gd name="connsiteY1" fmla="*/ 371475 h 2333625"/>
                  <a:gd name="connsiteX2" fmla="*/ 266700 w 3305175"/>
                  <a:gd name="connsiteY2" fmla="*/ 247650 h 2333625"/>
                  <a:gd name="connsiteX3" fmla="*/ 657225 w 3305175"/>
                  <a:gd name="connsiteY3" fmla="*/ 247650 h 2333625"/>
                  <a:gd name="connsiteX4" fmla="*/ 1057275 w 3305175"/>
                  <a:gd name="connsiteY4" fmla="*/ 276225 h 2333625"/>
                  <a:gd name="connsiteX5" fmla="*/ 1400175 w 3305175"/>
                  <a:gd name="connsiteY5" fmla="*/ 152400 h 2333625"/>
                  <a:gd name="connsiteX6" fmla="*/ 1609725 w 3305175"/>
                  <a:gd name="connsiteY6" fmla="*/ 238125 h 2333625"/>
                  <a:gd name="connsiteX7" fmla="*/ 2057400 w 3305175"/>
                  <a:gd name="connsiteY7" fmla="*/ 142875 h 2333625"/>
                  <a:gd name="connsiteX8" fmla="*/ 2533650 w 3305175"/>
                  <a:gd name="connsiteY8" fmla="*/ 0 h 2333625"/>
                  <a:gd name="connsiteX9" fmla="*/ 2886075 w 3305175"/>
                  <a:gd name="connsiteY9" fmla="*/ 19050 h 2333625"/>
                  <a:gd name="connsiteX10" fmla="*/ 3143250 w 3305175"/>
                  <a:gd name="connsiteY10" fmla="*/ 142875 h 2333625"/>
                  <a:gd name="connsiteX11" fmla="*/ 3305175 w 3305175"/>
                  <a:gd name="connsiteY11" fmla="*/ 352425 h 2333625"/>
                  <a:gd name="connsiteX12" fmla="*/ 3209925 w 3305175"/>
                  <a:gd name="connsiteY12" fmla="*/ 847725 h 2333625"/>
                  <a:gd name="connsiteX13" fmla="*/ 3048000 w 3305175"/>
                  <a:gd name="connsiteY13" fmla="*/ 1104900 h 2333625"/>
                  <a:gd name="connsiteX14" fmla="*/ 2905125 w 3305175"/>
                  <a:gd name="connsiteY14" fmla="*/ 1190625 h 2333625"/>
                  <a:gd name="connsiteX15" fmla="*/ 2990850 w 3305175"/>
                  <a:gd name="connsiteY15" fmla="*/ 1390650 h 2333625"/>
                  <a:gd name="connsiteX16" fmla="*/ 3200400 w 3305175"/>
                  <a:gd name="connsiteY16" fmla="*/ 1609725 h 2333625"/>
                  <a:gd name="connsiteX17" fmla="*/ 3276600 w 3305175"/>
                  <a:gd name="connsiteY17" fmla="*/ 1838325 h 2333625"/>
                  <a:gd name="connsiteX18" fmla="*/ 3067050 w 3305175"/>
                  <a:gd name="connsiteY18" fmla="*/ 2105025 h 2333625"/>
                  <a:gd name="connsiteX19" fmla="*/ 2876550 w 3305175"/>
                  <a:gd name="connsiteY19" fmla="*/ 2181225 h 2333625"/>
                  <a:gd name="connsiteX20" fmla="*/ 2486025 w 3305175"/>
                  <a:gd name="connsiteY20" fmla="*/ 2152650 h 2333625"/>
                  <a:gd name="connsiteX21" fmla="*/ 1981200 w 3305175"/>
                  <a:gd name="connsiteY21" fmla="*/ 2133600 h 2333625"/>
                  <a:gd name="connsiteX22" fmla="*/ 1609725 w 3305175"/>
                  <a:gd name="connsiteY22" fmla="*/ 2133600 h 2333625"/>
                  <a:gd name="connsiteX23" fmla="*/ 1085850 w 3305175"/>
                  <a:gd name="connsiteY23" fmla="*/ 2276475 h 2333625"/>
                  <a:gd name="connsiteX24" fmla="*/ 742950 w 3305175"/>
                  <a:gd name="connsiteY24" fmla="*/ 2333625 h 2333625"/>
                  <a:gd name="connsiteX25" fmla="*/ 400050 w 3305175"/>
                  <a:gd name="connsiteY25" fmla="*/ 2190750 h 2333625"/>
                  <a:gd name="connsiteX26" fmla="*/ 200025 w 3305175"/>
                  <a:gd name="connsiteY26" fmla="*/ 1962150 h 2333625"/>
                  <a:gd name="connsiteX27" fmla="*/ 95250 w 3305175"/>
                  <a:gd name="connsiteY27" fmla="*/ 1714500 h 2333625"/>
                  <a:gd name="connsiteX28" fmla="*/ 76200 w 3305175"/>
                  <a:gd name="connsiteY28" fmla="*/ 1447800 h 2333625"/>
                  <a:gd name="connsiteX29" fmla="*/ 209550 w 3305175"/>
                  <a:gd name="connsiteY29" fmla="*/ 1285875 h 2333625"/>
                  <a:gd name="connsiteX30" fmla="*/ 238125 w 3305175"/>
                  <a:gd name="connsiteY30" fmla="*/ 1200150 h 2333625"/>
                  <a:gd name="connsiteX31" fmla="*/ 57150 w 3305175"/>
                  <a:gd name="connsiteY31" fmla="*/ 904875 h 2333625"/>
                  <a:gd name="connsiteX32" fmla="*/ 0 w 3305175"/>
                  <a:gd name="connsiteY32" fmla="*/ 609600 h 233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05175" h="2333625">
                    <a:moveTo>
                      <a:pt x="0" y="609600"/>
                    </a:moveTo>
                    <a:lnTo>
                      <a:pt x="76200" y="371475"/>
                    </a:lnTo>
                    <a:lnTo>
                      <a:pt x="266700" y="247650"/>
                    </a:lnTo>
                    <a:lnTo>
                      <a:pt x="657225" y="247650"/>
                    </a:lnTo>
                    <a:lnTo>
                      <a:pt x="1057275" y="276225"/>
                    </a:lnTo>
                    <a:lnTo>
                      <a:pt x="1400175" y="152400"/>
                    </a:lnTo>
                    <a:lnTo>
                      <a:pt x="1609725" y="238125"/>
                    </a:lnTo>
                    <a:lnTo>
                      <a:pt x="2057400" y="142875"/>
                    </a:lnTo>
                    <a:lnTo>
                      <a:pt x="2533650" y="0"/>
                    </a:lnTo>
                    <a:lnTo>
                      <a:pt x="2886075" y="19050"/>
                    </a:lnTo>
                    <a:lnTo>
                      <a:pt x="3143250" y="142875"/>
                    </a:lnTo>
                    <a:lnTo>
                      <a:pt x="3305175" y="352425"/>
                    </a:lnTo>
                    <a:lnTo>
                      <a:pt x="3209925" y="847725"/>
                    </a:lnTo>
                    <a:lnTo>
                      <a:pt x="3048000" y="1104900"/>
                    </a:lnTo>
                    <a:lnTo>
                      <a:pt x="2905125" y="1190625"/>
                    </a:lnTo>
                    <a:lnTo>
                      <a:pt x="2990850" y="1390650"/>
                    </a:lnTo>
                    <a:lnTo>
                      <a:pt x="3200400" y="1609725"/>
                    </a:lnTo>
                    <a:lnTo>
                      <a:pt x="3276600" y="1838325"/>
                    </a:lnTo>
                    <a:lnTo>
                      <a:pt x="3067050" y="2105025"/>
                    </a:lnTo>
                    <a:lnTo>
                      <a:pt x="2876550" y="2181225"/>
                    </a:lnTo>
                    <a:lnTo>
                      <a:pt x="2486025" y="2152650"/>
                    </a:lnTo>
                    <a:lnTo>
                      <a:pt x="1981200" y="2133600"/>
                    </a:lnTo>
                    <a:lnTo>
                      <a:pt x="1609725" y="2133600"/>
                    </a:lnTo>
                    <a:lnTo>
                      <a:pt x="1085850" y="2276475"/>
                    </a:lnTo>
                    <a:lnTo>
                      <a:pt x="742950" y="2333625"/>
                    </a:lnTo>
                    <a:lnTo>
                      <a:pt x="400050" y="2190750"/>
                    </a:lnTo>
                    <a:lnTo>
                      <a:pt x="200025" y="1962150"/>
                    </a:lnTo>
                    <a:lnTo>
                      <a:pt x="95250" y="1714500"/>
                    </a:lnTo>
                    <a:lnTo>
                      <a:pt x="76200" y="1447800"/>
                    </a:lnTo>
                    <a:lnTo>
                      <a:pt x="209550" y="1285875"/>
                    </a:lnTo>
                    <a:lnTo>
                      <a:pt x="238125" y="1200150"/>
                    </a:lnTo>
                    <a:lnTo>
                      <a:pt x="57150" y="904875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+mn-cs"/>
                </a:endParaRPr>
              </a:p>
            </p:txBody>
          </p:sp>
          <p:grpSp>
            <p:nvGrpSpPr>
              <p:cNvPr id="21" name="组合 72">
                <a:extLst>
                  <a:ext uri="{FF2B5EF4-FFF2-40B4-BE49-F238E27FC236}">
                    <a16:creationId xmlns:a16="http://schemas.microsoft.com/office/drawing/2014/main" id="{E456768F-DEE7-4DC4-8A13-05105424B44E}"/>
                  </a:ext>
                </a:extLst>
              </p:cNvPr>
              <p:cNvGrpSpPr/>
              <p:nvPr/>
            </p:nvGrpSpPr>
            <p:grpSpPr>
              <a:xfrm>
                <a:off x="1743075" y="1765300"/>
                <a:ext cx="3660776" cy="2832100"/>
                <a:chOff x="1743075" y="1765300"/>
                <a:chExt cx="3660776" cy="2832100"/>
              </a:xfrm>
            </p:grpSpPr>
            <p:sp>
              <p:nvSpPr>
                <p:cNvPr id="22" name="Freeform 5">
                  <a:extLst>
                    <a:ext uri="{FF2B5EF4-FFF2-40B4-BE49-F238E27FC236}">
                      <a16:creationId xmlns:a16="http://schemas.microsoft.com/office/drawing/2014/main" id="{4499DA5B-4DC8-48A1-BEA8-AB7BB93689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78000" y="1982788"/>
                  <a:ext cx="3621088" cy="2601913"/>
                </a:xfrm>
                <a:custGeom>
                  <a:avLst/>
                  <a:gdLst>
                    <a:gd name="T0" fmla="*/ 809 w 853"/>
                    <a:gd name="T1" fmla="*/ 415 h 612"/>
                    <a:gd name="T2" fmla="*/ 775 w 853"/>
                    <a:gd name="T3" fmla="*/ 359 h 612"/>
                    <a:gd name="T4" fmla="*/ 728 w 853"/>
                    <a:gd name="T5" fmla="*/ 329 h 612"/>
                    <a:gd name="T6" fmla="*/ 818 w 853"/>
                    <a:gd name="T7" fmla="*/ 110 h 612"/>
                    <a:gd name="T8" fmla="*/ 716 w 853"/>
                    <a:gd name="T9" fmla="*/ 15 h 612"/>
                    <a:gd name="T10" fmla="*/ 547 w 853"/>
                    <a:gd name="T11" fmla="*/ 31 h 612"/>
                    <a:gd name="T12" fmla="*/ 455 w 853"/>
                    <a:gd name="T13" fmla="*/ 67 h 612"/>
                    <a:gd name="T14" fmla="*/ 375 w 853"/>
                    <a:gd name="T15" fmla="*/ 58 h 612"/>
                    <a:gd name="T16" fmla="*/ 371 w 853"/>
                    <a:gd name="T17" fmla="*/ 56 h 612"/>
                    <a:gd name="T18" fmla="*/ 345 w 853"/>
                    <a:gd name="T19" fmla="*/ 56 h 612"/>
                    <a:gd name="T20" fmla="*/ 194 w 853"/>
                    <a:gd name="T21" fmla="*/ 66 h 612"/>
                    <a:gd name="T22" fmla="*/ 48 w 853"/>
                    <a:gd name="T23" fmla="*/ 94 h 612"/>
                    <a:gd name="T24" fmla="*/ 5 w 853"/>
                    <a:gd name="T25" fmla="*/ 229 h 612"/>
                    <a:gd name="T26" fmla="*/ 67 w 853"/>
                    <a:gd name="T27" fmla="*/ 330 h 612"/>
                    <a:gd name="T28" fmla="*/ 19 w 853"/>
                    <a:gd name="T29" fmla="*/ 402 h 612"/>
                    <a:gd name="T30" fmla="*/ 49 w 853"/>
                    <a:gd name="T31" fmla="*/ 513 h 612"/>
                    <a:gd name="T32" fmla="*/ 245 w 853"/>
                    <a:gd name="T33" fmla="*/ 599 h 612"/>
                    <a:gd name="T34" fmla="*/ 384 w 853"/>
                    <a:gd name="T35" fmla="*/ 565 h 612"/>
                    <a:gd name="T36" fmla="*/ 523 w 853"/>
                    <a:gd name="T37" fmla="*/ 550 h 612"/>
                    <a:gd name="T38" fmla="*/ 774 w 853"/>
                    <a:gd name="T39" fmla="*/ 539 h 612"/>
                    <a:gd name="T40" fmla="*/ 817 w 853"/>
                    <a:gd name="T41" fmla="*/ 434 h 612"/>
                    <a:gd name="T42" fmla="*/ 809 w 853"/>
                    <a:gd name="T43" fmla="*/ 415 h 612"/>
                    <a:gd name="T44" fmla="*/ 749 w 853"/>
                    <a:gd name="T45" fmla="*/ 506 h 612"/>
                    <a:gd name="T46" fmla="*/ 535 w 853"/>
                    <a:gd name="T47" fmla="*/ 509 h 612"/>
                    <a:gd name="T48" fmla="*/ 302 w 853"/>
                    <a:gd name="T49" fmla="*/ 543 h 612"/>
                    <a:gd name="T50" fmla="*/ 189 w 853"/>
                    <a:gd name="T51" fmla="*/ 561 h 612"/>
                    <a:gd name="T52" fmla="*/ 111 w 853"/>
                    <a:gd name="T53" fmla="*/ 523 h 612"/>
                    <a:gd name="T54" fmla="*/ 58 w 853"/>
                    <a:gd name="T55" fmla="*/ 435 h 612"/>
                    <a:gd name="T56" fmla="*/ 69 w 853"/>
                    <a:gd name="T57" fmla="*/ 381 h 612"/>
                    <a:gd name="T58" fmla="*/ 102 w 853"/>
                    <a:gd name="T59" fmla="*/ 335 h 612"/>
                    <a:gd name="T60" fmla="*/ 99 w 853"/>
                    <a:gd name="T61" fmla="*/ 320 h 612"/>
                    <a:gd name="T62" fmla="*/ 94 w 853"/>
                    <a:gd name="T63" fmla="*/ 311 h 612"/>
                    <a:gd name="T64" fmla="*/ 46 w 853"/>
                    <a:gd name="T65" fmla="*/ 197 h 612"/>
                    <a:gd name="T66" fmla="*/ 62 w 853"/>
                    <a:gd name="T67" fmla="*/ 138 h 612"/>
                    <a:gd name="T68" fmla="*/ 113 w 853"/>
                    <a:gd name="T69" fmla="*/ 112 h 612"/>
                    <a:gd name="T70" fmla="*/ 257 w 853"/>
                    <a:gd name="T71" fmla="*/ 117 h 612"/>
                    <a:gd name="T72" fmla="*/ 368 w 853"/>
                    <a:gd name="T73" fmla="*/ 89 h 612"/>
                    <a:gd name="T74" fmla="*/ 466 w 853"/>
                    <a:gd name="T75" fmla="*/ 106 h 612"/>
                    <a:gd name="T76" fmla="*/ 541 w 853"/>
                    <a:gd name="T77" fmla="*/ 77 h 612"/>
                    <a:gd name="T78" fmla="*/ 620 w 853"/>
                    <a:gd name="T79" fmla="*/ 56 h 612"/>
                    <a:gd name="T80" fmla="*/ 753 w 853"/>
                    <a:gd name="T81" fmla="*/ 84 h 612"/>
                    <a:gd name="T82" fmla="*/ 785 w 853"/>
                    <a:gd name="T83" fmla="*/ 195 h 612"/>
                    <a:gd name="T84" fmla="*/ 696 w 853"/>
                    <a:gd name="T85" fmla="*/ 298 h 612"/>
                    <a:gd name="T86" fmla="*/ 682 w 853"/>
                    <a:gd name="T87" fmla="*/ 324 h 612"/>
                    <a:gd name="T88" fmla="*/ 689 w 853"/>
                    <a:gd name="T89" fmla="*/ 335 h 612"/>
                    <a:gd name="T90" fmla="*/ 695 w 853"/>
                    <a:gd name="T91" fmla="*/ 352 h 612"/>
                    <a:gd name="T92" fmla="*/ 741 w 853"/>
                    <a:gd name="T93" fmla="*/ 393 h 612"/>
                    <a:gd name="T94" fmla="*/ 777 w 853"/>
                    <a:gd name="T95" fmla="*/ 432 h 612"/>
                    <a:gd name="T96" fmla="*/ 749 w 853"/>
                    <a:gd name="T97" fmla="*/ 506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53" h="612">
                      <a:moveTo>
                        <a:pt x="809" y="415"/>
                      </a:moveTo>
                      <a:cubicBezTo>
                        <a:pt x="813" y="395"/>
                        <a:pt x="788" y="372"/>
                        <a:pt x="775" y="359"/>
                      </a:cubicBezTo>
                      <a:cubicBezTo>
                        <a:pt x="761" y="346"/>
                        <a:pt x="745" y="336"/>
                        <a:pt x="728" y="329"/>
                      </a:cubicBezTo>
                      <a:cubicBezTo>
                        <a:pt x="805" y="287"/>
                        <a:pt x="853" y="197"/>
                        <a:pt x="818" y="110"/>
                      </a:cubicBezTo>
                      <a:cubicBezTo>
                        <a:pt x="800" y="64"/>
                        <a:pt x="764" y="28"/>
                        <a:pt x="716" y="15"/>
                      </a:cubicBezTo>
                      <a:cubicBezTo>
                        <a:pt x="661" y="0"/>
                        <a:pt x="600" y="15"/>
                        <a:pt x="547" y="31"/>
                      </a:cubicBezTo>
                      <a:cubicBezTo>
                        <a:pt x="515" y="41"/>
                        <a:pt x="486" y="56"/>
                        <a:pt x="455" y="67"/>
                      </a:cubicBezTo>
                      <a:cubicBezTo>
                        <a:pt x="430" y="75"/>
                        <a:pt x="395" y="79"/>
                        <a:pt x="375" y="58"/>
                      </a:cubicBezTo>
                      <a:cubicBezTo>
                        <a:pt x="374" y="57"/>
                        <a:pt x="372" y="56"/>
                        <a:pt x="371" y="56"/>
                      </a:cubicBezTo>
                      <a:cubicBezTo>
                        <a:pt x="364" y="50"/>
                        <a:pt x="353" y="49"/>
                        <a:pt x="345" y="56"/>
                      </a:cubicBezTo>
                      <a:cubicBezTo>
                        <a:pt x="303" y="94"/>
                        <a:pt x="244" y="70"/>
                        <a:pt x="194" y="66"/>
                      </a:cubicBezTo>
                      <a:cubicBezTo>
                        <a:pt x="147" y="63"/>
                        <a:pt x="88" y="64"/>
                        <a:pt x="48" y="94"/>
                      </a:cubicBezTo>
                      <a:cubicBezTo>
                        <a:pt x="6" y="125"/>
                        <a:pt x="0" y="180"/>
                        <a:pt x="5" y="229"/>
                      </a:cubicBezTo>
                      <a:cubicBezTo>
                        <a:pt x="8" y="268"/>
                        <a:pt x="26" y="319"/>
                        <a:pt x="67" y="330"/>
                      </a:cubicBezTo>
                      <a:cubicBezTo>
                        <a:pt x="43" y="347"/>
                        <a:pt x="24" y="374"/>
                        <a:pt x="19" y="402"/>
                      </a:cubicBezTo>
                      <a:cubicBezTo>
                        <a:pt x="12" y="441"/>
                        <a:pt x="28" y="482"/>
                        <a:pt x="49" y="513"/>
                      </a:cubicBezTo>
                      <a:cubicBezTo>
                        <a:pt x="93" y="580"/>
                        <a:pt x="166" y="612"/>
                        <a:pt x="245" y="599"/>
                      </a:cubicBezTo>
                      <a:cubicBezTo>
                        <a:pt x="292" y="592"/>
                        <a:pt x="338" y="575"/>
                        <a:pt x="384" y="565"/>
                      </a:cubicBezTo>
                      <a:cubicBezTo>
                        <a:pt x="430" y="555"/>
                        <a:pt x="476" y="548"/>
                        <a:pt x="523" y="550"/>
                      </a:cubicBezTo>
                      <a:cubicBezTo>
                        <a:pt x="605" y="553"/>
                        <a:pt x="699" y="594"/>
                        <a:pt x="774" y="539"/>
                      </a:cubicBezTo>
                      <a:cubicBezTo>
                        <a:pt x="806" y="515"/>
                        <a:pt x="826" y="474"/>
                        <a:pt x="817" y="434"/>
                      </a:cubicBezTo>
                      <a:cubicBezTo>
                        <a:pt x="815" y="427"/>
                        <a:pt x="812" y="421"/>
                        <a:pt x="809" y="415"/>
                      </a:cubicBezTo>
                      <a:close/>
                      <a:moveTo>
                        <a:pt x="749" y="506"/>
                      </a:moveTo>
                      <a:cubicBezTo>
                        <a:pt x="688" y="550"/>
                        <a:pt x="602" y="514"/>
                        <a:pt x="535" y="509"/>
                      </a:cubicBezTo>
                      <a:cubicBezTo>
                        <a:pt x="456" y="504"/>
                        <a:pt x="378" y="523"/>
                        <a:pt x="302" y="543"/>
                      </a:cubicBezTo>
                      <a:cubicBezTo>
                        <a:pt x="266" y="553"/>
                        <a:pt x="227" y="566"/>
                        <a:pt x="189" y="561"/>
                      </a:cubicBezTo>
                      <a:cubicBezTo>
                        <a:pt x="160" y="557"/>
                        <a:pt x="133" y="542"/>
                        <a:pt x="111" y="523"/>
                      </a:cubicBezTo>
                      <a:cubicBezTo>
                        <a:pt x="86" y="500"/>
                        <a:pt x="65" y="469"/>
                        <a:pt x="58" y="435"/>
                      </a:cubicBezTo>
                      <a:cubicBezTo>
                        <a:pt x="55" y="415"/>
                        <a:pt x="58" y="398"/>
                        <a:pt x="69" y="381"/>
                      </a:cubicBezTo>
                      <a:cubicBezTo>
                        <a:pt x="79" y="365"/>
                        <a:pt x="94" y="352"/>
                        <a:pt x="102" y="335"/>
                      </a:cubicBezTo>
                      <a:cubicBezTo>
                        <a:pt x="105" y="330"/>
                        <a:pt x="103" y="323"/>
                        <a:pt x="99" y="320"/>
                      </a:cubicBezTo>
                      <a:cubicBezTo>
                        <a:pt x="99" y="317"/>
                        <a:pt x="97" y="313"/>
                        <a:pt x="94" y="311"/>
                      </a:cubicBezTo>
                      <a:cubicBezTo>
                        <a:pt x="56" y="284"/>
                        <a:pt x="45" y="242"/>
                        <a:pt x="46" y="197"/>
                      </a:cubicBezTo>
                      <a:cubicBezTo>
                        <a:pt x="46" y="177"/>
                        <a:pt x="49" y="154"/>
                        <a:pt x="62" y="138"/>
                      </a:cubicBezTo>
                      <a:cubicBezTo>
                        <a:pt x="74" y="123"/>
                        <a:pt x="94" y="116"/>
                        <a:pt x="113" y="112"/>
                      </a:cubicBezTo>
                      <a:cubicBezTo>
                        <a:pt x="161" y="102"/>
                        <a:pt x="209" y="111"/>
                        <a:pt x="257" y="117"/>
                      </a:cubicBezTo>
                      <a:cubicBezTo>
                        <a:pt x="296" y="122"/>
                        <a:pt x="341" y="119"/>
                        <a:pt x="368" y="89"/>
                      </a:cubicBezTo>
                      <a:cubicBezTo>
                        <a:pt x="390" y="117"/>
                        <a:pt x="430" y="118"/>
                        <a:pt x="466" y="106"/>
                      </a:cubicBezTo>
                      <a:cubicBezTo>
                        <a:pt x="491" y="97"/>
                        <a:pt x="515" y="86"/>
                        <a:pt x="541" y="77"/>
                      </a:cubicBezTo>
                      <a:cubicBezTo>
                        <a:pt x="567" y="68"/>
                        <a:pt x="593" y="61"/>
                        <a:pt x="620" y="56"/>
                      </a:cubicBezTo>
                      <a:cubicBezTo>
                        <a:pt x="667" y="47"/>
                        <a:pt x="718" y="48"/>
                        <a:pt x="753" y="84"/>
                      </a:cubicBezTo>
                      <a:cubicBezTo>
                        <a:pt x="781" y="113"/>
                        <a:pt x="794" y="156"/>
                        <a:pt x="785" y="195"/>
                      </a:cubicBezTo>
                      <a:cubicBezTo>
                        <a:pt x="775" y="241"/>
                        <a:pt x="740" y="280"/>
                        <a:pt x="696" y="298"/>
                      </a:cubicBezTo>
                      <a:cubicBezTo>
                        <a:pt x="686" y="303"/>
                        <a:pt x="678" y="312"/>
                        <a:pt x="682" y="324"/>
                      </a:cubicBezTo>
                      <a:cubicBezTo>
                        <a:pt x="683" y="329"/>
                        <a:pt x="686" y="333"/>
                        <a:pt x="689" y="335"/>
                      </a:cubicBezTo>
                      <a:cubicBezTo>
                        <a:pt x="688" y="341"/>
                        <a:pt x="689" y="347"/>
                        <a:pt x="695" y="352"/>
                      </a:cubicBezTo>
                      <a:cubicBezTo>
                        <a:pt x="710" y="365"/>
                        <a:pt x="725" y="379"/>
                        <a:pt x="741" y="393"/>
                      </a:cubicBezTo>
                      <a:cubicBezTo>
                        <a:pt x="754" y="404"/>
                        <a:pt x="769" y="415"/>
                        <a:pt x="777" y="432"/>
                      </a:cubicBezTo>
                      <a:cubicBezTo>
                        <a:pt x="788" y="458"/>
                        <a:pt x="771" y="491"/>
                        <a:pt x="749" y="506"/>
                      </a:cubicBezTo>
                      <a:close/>
                    </a:path>
                  </a:pathLst>
                </a:custGeom>
                <a:solidFill>
                  <a:srgbClr val="FF4D67">
                    <a:alpha val="6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6">
                  <a:extLst>
                    <a:ext uri="{FF2B5EF4-FFF2-40B4-BE49-F238E27FC236}">
                      <a16:creationId xmlns:a16="http://schemas.microsoft.com/office/drawing/2014/main" id="{E18A9A6B-1CCB-4B9F-AB81-B23A44A426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43075" y="1765300"/>
                  <a:ext cx="3660776" cy="2832100"/>
                </a:xfrm>
                <a:custGeom>
                  <a:avLst/>
                  <a:gdLst>
                    <a:gd name="T0" fmla="*/ 746 w 862"/>
                    <a:gd name="T1" fmla="*/ 379 h 666"/>
                    <a:gd name="T2" fmla="*/ 826 w 862"/>
                    <a:gd name="T3" fmla="*/ 259 h 666"/>
                    <a:gd name="T4" fmla="*/ 782 w 862"/>
                    <a:gd name="T5" fmla="*/ 95 h 666"/>
                    <a:gd name="T6" fmla="*/ 630 w 862"/>
                    <a:gd name="T7" fmla="*/ 69 h 666"/>
                    <a:gd name="T8" fmla="*/ 432 w 862"/>
                    <a:gd name="T9" fmla="*/ 124 h 666"/>
                    <a:gd name="T10" fmla="*/ 377 w 862"/>
                    <a:gd name="T11" fmla="*/ 89 h 666"/>
                    <a:gd name="T12" fmla="*/ 377 w 862"/>
                    <a:gd name="T13" fmla="*/ 82 h 666"/>
                    <a:gd name="T14" fmla="*/ 379 w 862"/>
                    <a:gd name="T15" fmla="*/ 73 h 666"/>
                    <a:gd name="T16" fmla="*/ 412 w 862"/>
                    <a:gd name="T17" fmla="*/ 43 h 666"/>
                    <a:gd name="T18" fmla="*/ 452 w 862"/>
                    <a:gd name="T19" fmla="*/ 85 h 666"/>
                    <a:gd name="T20" fmla="*/ 422 w 862"/>
                    <a:gd name="T21" fmla="*/ 95 h 666"/>
                    <a:gd name="T22" fmla="*/ 416 w 862"/>
                    <a:gd name="T23" fmla="*/ 65 h 666"/>
                    <a:gd name="T24" fmla="*/ 410 w 862"/>
                    <a:gd name="T25" fmla="*/ 59 h 666"/>
                    <a:gd name="T26" fmla="*/ 426 w 862"/>
                    <a:gd name="T27" fmla="*/ 107 h 666"/>
                    <a:gd name="T28" fmla="*/ 463 w 862"/>
                    <a:gd name="T29" fmla="*/ 66 h 666"/>
                    <a:gd name="T30" fmla="*/ 401 w 862"/>
                    <a:gd name="T31" fmla="*/ 38 h 666"/>
                    <a:gd name="T32" fmla="*/ 379 w 862"/>
                    <a:gd name="T33" fmla="*/ 55 h 666"/>
                    <a:gd name="T34" fmla="*/ 307 w 862"/>
                    <a:gd name="T35" fmla="*/ 13 h 666"/>
                    <a:gd name="T36" fmla="*/ 282 w 862"/>
                    <a:gd name="T37" fmla="*/ 67 h 666"/>
                    <a:gd name="T38" fmla="*/ 329 w 862"/>
                    <a:gd name="T39" fmla="*/ 75 h 666"/>
                    <a:gd name="T40" fmla="*/ 324 w 862"/>
                    <a:gd name="T41" fmla="*/ 70 h 666"/>
                    <a:gd name="T42" fmla="*/ 289 w 862"/>
                    <a:gd name="T43" fmla="*/ 60 h 666"/>
                    <a:gd name="T44" fmla="*/ 318 w 862"/>
                    <a:gd name="T45" fmla="*/ 20 h 666"/>
                    <a:gd name="T46" fmla="*/ 370 w 862"/>
                    <a:gd name="T47" fmla="*/ 71 h 666"/>
                    <a:gd name="T48" fmla="*/ 368 w 862"/>
                    <a:gd name="T49" fmla="*/ 79 h 666"/>
                    <a:gd name="T50" fmla="*/ 367 w 862"/>
                    <a:gd name="T51" fmla="*/ 82 h 666"/>
                    <a:gd name="T52" fmla="*/ 292 w 862"/>
                    <a:gd name="T53" fmla="*/ 120 h 666"/>
                    <a:gd name="T54" fmla="*/ 205 w 862"/>
                    <a:gd name="T55" fmla="*/ 115 h 666"/>
                    <a:gd name="T56" fmla="*/ 112 w 862"/>
                    <a:gd name="T57" fmla="*/ 111 h 666"/>
                    <a:gd name="T58" fmla="*/ 52 w 862"/>
                    <a:gd name="T59" fmla="*/ 140 h 666"/>
                    <a:gd name="T60" fmla="*/ 4 w 862"/>
                    <a:gd name="T61" fmla="*/ 263 h 666"/>
                    <a:gd name="T62" fmla="*/ 75 w 862"/>
                    <a:gd name="T63" fmla="*/ 378 h 666"/>
                    <a:gd name="T64" fmla="*/ 47 w 862"/>
                    <a:gd name="T65" fmla="*/ 567 h 666"/>
                    <a:gd name="T66" fmla="*/ 256 w 862"/>
                    <a:gd name="T67" fmla="*/ 656 h 666"/>
                    <a:gd name="T68" fmla="*/ 549 w 862"/>
                    <a:gd name="T69" fmla="*/ 607 h 666"/>
                    <a:gd name="T70" fmla="*/ 806 w 862"/>
                    <a:gd name="T71" fmla="*/ 582 h 666"/>
                    <a:gd name="T72" fmla="*/ 746 w 862"/>
                    <a:gd name="T73" fmla="*/ 379 h 666"/>
                    <a:gd name="T74" fmla="*/ 794 w 862"/>
                    <a:gd name="T75" fmla="*/ 580 h 666"/>
                    <a:gd name="T76" fmla="*/ 555 w 862"/>
                    <a:gd name="T77" fmla="*/ 598 h 666"/>
                    <a:gd name="T78" fmla="*/ 310 w 862"/>
                    <a:gd name="T79" fmla="*/ 637 h 666"/>
                    <a:gd name="T80" fmla="*/ 82 w 862"/>
                    <a:gd name="T81" fmla="*/ 598 h 666"/>
                    <a:gd name="T82" fmla="*/ 34 w 862"/>
                    <a:gd name="T83" fmla="*/ 489 h 666"/>
                    <a:gd name="T84" fmla="*/ 87 w 862"/>
                    <a:gd name="T85" fmla="*/ 383 h 666"/>
                    <a:gd name="T86" fmla="*/ 87 w 862"/>
                    <a:gd name="T87" fmla="*/ 374 h 666"/>
                    <a:gd name="T88" fmla="*/ 20 w 862"/>
                    <a:gd name="T89" fmla="*/ 209 h 666"/>
                    <a:gd name="T90" fmla="*/ 82 w 862"/>
                    <a:gd name="T91" fmla="*/ 130 h 666"/>
                    <a:gd name="T92" fmla="*/ 196 w 862"/>
                    <a:gd name="T93" fmla="*/ 124 h 666"/>
                    <a:gd name="T94" fmla="*/ 303 w 862"/>
                    <a:gd name="T95" fmla="*/ 130 h 666"/>
                    <a:gd name="T96" fmla="*/ 369 w 862"/>
                    <a:gd name="T97" fmla="*/ 98 h 666"/>
                    <a:gd name="T98" fmla="*/ 369 w 862"/>
                    <a:gd name="T99" fmla="*/ 97 h 666"/>
                    <a:gd name="T100" fmla="*/ 371 w 862"/>
                    <a:gd name="T101" fmla="*/ 104 h 666"/>
                    <a:gd name="T102" fmla="*/ 453 w 862"/>
                    <a:gd name="T103" fmla="*/ 132 h 666"/>
                    <a:gd name="T104" fmla="*/ 578 w 862"/>
                    <a:gd name="T105" fmla="*/ 95 h 666"/>
                    <a:gd name="T106" fmla="*/ 793 w 862"/>
                    <a:gd name="T107" fmla="*/ 120 h 666"/>
                    <a:gd name="T108" fmla="*/ 815 w 862"/>
                    <a:gd name="T109" fmla="*/ 262 h 666"/>
                    <a:gd name="T110" fmla="*/ 729 w 862"/>
                    <a:gd name="T111" fmla="*/ 371 h 666"/>
                    <a:gd name="T112" fmla="*/ 728 w 862"/>
                    <a:gd name="T113" fmla="*/ 381 h 666"/>
                    <a:gd name="T114" fmla="*/ 794 w 862"/>
                    <a:gd name="T115" fmla="*/ 58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2" h="666">
                      <a:moveTo>
                        <a:pt x="746" y="379"/>
                      </a:moveTo>
                      <a:cubicBezTo>
                        <a:pt x="797" y="367"/>
                        <a:pt x="817" y="306"/>
                        <a:pt x="826" y="259"/>
                      </a:cubicBezTo>
                      <a:cubicBezTo>
                        <a:pt x="836" y="201"/>
                        <a:pt x="828" y="135"/>
                        <a:pt x="782" y="95"/>
                      </a:cubicBezTo>
                      <a:cubicBezTo>
                        <a:pt x="740" y="59"/>
                        <a:pt x="681" y="58"/>
                        <a:pt x="630" y="69"/>
                      </a:cubicBezTo>
                      <a:cubicBezTo>
                        <a:pt x="563" y="83"/>
                        <a:pt x="502" y="121"/>
                        <a:pt x="432" y="124"/>
                      </a:cubicBezTo>
                      <a:cubicBezTo>
                        <a:pt x="407" y="126"/>
                        <a:pt x="380" y="118"/>
                        <a:pt x="377" y="89"/>
                      </a:cubicBezTo>
                      <a:cubicBezTo>
                        <a:pt x="377" y="86"/>
                        <a:pt x="377" y="84"/>
                        <a:pt x="377" y="82"/>
                      </a:cubicBezTo>
                      <a:cubicBezTo>
                        <a:pt x="378" y="79"/>
                        <a:pt x="379" y="76"/>
                        <a:pt x="379" y="73"/>
                      </a:cubicBezTo>
                      <a:cubicBezTo>
                        <a:pt x="384" y="58"/>
                        <a:pt x="397" y="46"/>
                        <a:pt x="412" y="43"/>
                      </a:cubicBezTo>
                      <a:cubicBezTo>
                        <a:pt x="435" y="38"/>
                        <a:pt x="465" y="59"/>
                        <a:pt x="452" y="85"/>
                      </a:cubicBezTo>
                      <a:cubicBezTo>
                        <a:pt x="447" y="96"/>
                        <a:pt x="432" y="101"/>
                        <a:pt x="422" y="95"/>
                      </a:cubicBezTo>
                      <a:cubicBezTo>
                        <a:pt x="411" y="89"/>
                        <a:pt x="408" y="75"/>
                        <a:pt x="416" y="65"/>
                      </a:cubicBezTo>
                      <a:cubicBezTo>
                        <a:pt x="420" y="61"/>
                        <a:pt x="414" y="54"/>
                        <a:pt x="410" y="59"/>
                      </a:cubicBezTo>
                      <a:cubicBezTo>
                        <a:pt x="395" y="75"/>
                        <a:pt x="403" y="104"/>
                        <a:pt x="426" y="107"/>
                      </a:cubicBezTo>
                      <a:cubicBezTo>
                        <a:pt x="449" y="110"/>
                        <a:pt x="468" y="88"/>
                        <a:pt x="463" y="66"/>
                      </a:cubicBezTo>
                      <a:cubicBezTo>
                        <a:pt x="457" y="38"/>
                        <a:pt x="425" y="27"/>
                        <a:pt x="401" y="38"/>
                      </a:cubicBezTo>
                      <a:cubicBezTo>
                        <a:pt x="392" y="41"/>
                        <a:pt x="384" y="47"/>
                        <a:pt x="379" y="55"/>
                      </a:cubicBezTo>
                      <a:cubicBezTo>
                        <a:pt x="372" y="25"/>
                        <a:pt x="342" y="0"/>
                        <a:pt x="307" y="13"/>
                      </a:cubicBezTo>
                      <a:cubicBezTo>
                        <a:pt x="287" y="21"/>
                        <a:pt x="270" y="46"/>
                        <a:pt x="282" y="67"/>
                      </a:cubicBezTo>
                      <a:cubicBezTo>
                        <a:pt x="292" y="83"/>
                        <a:pt x="315" y="89"/>
                        <a:pt x="329" y="75"/>
                      </a:cubicBezTo>
                      <a:cubicBezTo>
                        <a:pt x="333" y="72"/>
                        <a:pt x="327" y="67"/>
                        <a:pt x="324" y="70"/>
                      </a:cubicBezTo>
                      <a:cubicBezTo>
                        <a:pt x="313" y="80"/>
                        <a:pt x="295" y="73"/>
                        <a:pt x="289" y="60"/>
                      </a:cubicBezTo>
                      <a:cubicBezTo>
                        <a:pt x="281" y="41"/>
                        <a:pt x="301" y="23"/>
                        <a:pt x="318" y="20"/>
                      </a:cubicBezTo>
                      <a:cubicBezTo>
                        <a:pt x="349" y="14"/>
                        <a:pt x="374" y="42"/>
                        <a:pt x="370" y="71"/>
                      </a:cubicBezTo>
                      <a:cubicBezTo>
                        <a:pt x="370" y="73"/>
                        <a:pt x="369" y="76"/>
                        <a:pt x="368" y="79"/>
                      </a:cubicBezTo>
                      <a:cubicBezTo>
                        <a:pt x="368" y="80"/>
                        <a:pt x="368" y="81"/>
                        <a:pt x="367" y="82"/>
                      </a:cubicBezTo>
                      <a:cubicBezTo>
                        <a:pt x="355" y="111"/>
                        <a:pt x="320" y="120"/>
                        <a:pt x="292" y="120"/>
                      </a:cubicBezTo>
                      <a:cubicBezTo>
                        <a:pt x="263" y="121"/>
                        <a:pt x="234" y="117"/>
                        <a:pt x="205" y="115"/>
                      </a:cubicBezTo>
                      <a:cubicBezTo>
                        <a:pt x="174" y="113"/>
                        <a:pt x="142" y="107"/>
                        <a:pt x="112" y="111"/>
                      </a:cubicBezTo>
                      <a:cubicBezTo>
                        <a:pt x="89" y="113"/>
                        <a:pt x="69" y="124"/>
                        <a:pt x="52" y="140"/>
                      </a:cubicBezTo>
                      <a:cubicBezTo>
                        <a:pt x="18" y="171"/>
                        <a:pt x="0" y="218"/>
                        <a:pt x="4" y="263"/>
                      </a:cubicBezTo>
                      <a:cubicBezTo>
                        <a:pt x="8" y="310"/>
                        <a:pt x="35" y="353"/>
                        <a:pt x="75" y="378"/>
                      </a:cubicBezTo>
                      <a:cubicBezTo>
                        <a:pt x="11" y="416"/>
                        <a:pt x="15" y="510"/>
                        <a:pt x="47" y="567"/>
                      </a:cubicBezTo>
                      <a:cubicBezTo>
                        <a:pt x="90" y="643"/>
                        <a:pt x="174" y="666"/>
                        <a:pt x="256" y="656"/>
                      </a:cubicBezTo>
                      <a:cubicBezTo>
                        <a:pt x="355" y="645"/>
                        <a:pt x="448" y="595"/>
                        <a:pt x="549" y="607"/>
                      </a:cubicBezTo>
                      <a:cubicBezTo>
                        <a:pt x="632" y="616"/>
                        <a:pt x="739" y="655"/>
                        <a:pt x="806" y="582"/>
                      </a:cubicBezTo>
                      <a:cubicBezTo>
                        <a:pt x="862" y="519"/>
                        <a:pt x="814" y="416"/>
                        <a:pt x="746" y="379"/>
                      </a:cubicBezTo>
                      <a:close/>
                      <a:moveTo>
                        <a:pt x="794" y="580"/>
                      </a:moveTo>
                      <a:cubicBezTo>
                        <a:pt x="730" y="643"/>
                        <a:pt x="632" y="608"/>
                        <a:pt x="555" y="598"/>
                      </a:cubicBezTo>
                      <a:cubicBezTo>
                        <a:pt x="470" y="587"/>
                        <a:pt x="391" y="618"/>
                        <a:pt x="310" y="637"/>
                      </a:cubicBezTo>
                      <a:cubicBezTo>
                        <a:pt x="233" y="655"/>
                        <a:pt x="142" y="659"/>
                        <a:pt x="82" y="598"/>
                      </a:cubicBezTo>
                      <a:cubicBezTo>
                        <a:pt x="54" y="569"/>
                        <a:pt x="36" y="530"/>
                        <a:pt x="34" y="489"/>
                      </a:cubicBezTo>
                      <a:cubicBezTo>
                        <a:pt x="32" y="448"/>
                        <a:pt x="47" y="402"/>
                        <a:pt x="87" y="383"/>
                      </a:cubicBezTo>
                      <a:cubicBezTo>
                        <a:pt x="90" y="381"/>
                        <a:pt x="90" y="376"/>
                        <a:pt x="87" y="374"/>
                      </a:cubicBezTo>
                      <a:cubicBezTo>
                        <a:pt x="29" y="341"/>
                        <a:pt x="0" y="273"/>
                        <a:pt x="20" y="209"/>
                      </a:cubicBezTo>
                      <a:cubicBezTo>
                        <a:pt x="30" y="177"/>
                        <a:pt x="52" y="146"/>
                        <a:pt x="82" y="130"/>
                      </a:cubicBezTo>
                      <a:cubicBezTo>
                        <a:pt x="116" y="112"/>
                        <a:pt x="159" y="122"/>
                        <a:pt x="196" y="124"/>
                      </a:cubicBezTo>
                      <a:cubicBezTo>
                        <a:pt x="231" y="127"/>
                        <a:pt x="268" y="133"/>
                        <a:pt x="303" y="130"/>
                      </a:cubicBezTo>
                      <a:cubicBezTo>
                        <a:pt x="328" y="128"/>
                        <a:pt x="354" y="119"/>
                        <a:pt x="369" y="98"/>
                      </a:cubicBezTo>
                      <a:cubicBezTo>
                        <a:pt x="369" y="98"/>
                        <a:pt x="369" y="98"/>
                        <a:pt x="369" y="97"/>
                      </a:cubicBezTo>
                      <a:cubicBezTo>
                        <a:pt x="370" y="100"/>
                        <a:pt x="371" y="102"/>
                        <a:pt x="371" y="104"/>
                      </a:cubicBezTo>
                      <a:cubicBezTo>
                        <a:pt x="385" y="138"/>
                        <a:pt x="423" y="137"/>
                        <a:pt x="453" y="132"/>
                      </a:cubicBezTo>
                      <a:cubicBezTo>
                        <a:pt x="496" y="126"/>
                        <a:pt x="537" y="109"/>
                        <a:pt x="578" y="95"/>
                      </a:cubicBezTo>
                      <a:cubicBezTo>
                        <a:pt x="646" y="70"/>
                        <a:pt x="742" y="51"/>
                        <a:pt x="793" y="120"/>
                      </a:cubicBezTo>
                      <a:cubicBezTo>
                        <a:pt x="822" y="161"/>
                        <a:pt x="824" y="214"/>
                        <a:pt x="815" y="262"/>
                      </a:cubicBezTo>
                      <a:cubicBezTo>
                        <a:pt x="806" y="308"/>
                        <a:pt x="786" y="370"/>
                        <a:pt x="729" y="371"/>
                      </a:cubicBezTo>
                      <a:cubicBezTo>
                        <a:pt x="724" y="372"/>
                        <a:pt x="723" y="379"/>
                        <a:pt x="728" y="381"/>
                      </a:cubicBezTo>
                      <a:cubicBezTo>
                        <a:pt x="799" y="408"/>
                        <a:pt x="856" y="519"/>
                        <a:pt x="794" y="580"/>
                      </a:cubicBezTo>
                      <a:close/>
                    </a:path>
                  </a:pathLst>
                </a:custGeom>
                <a:solidFill>
                  <a:srgbClr val="FF4D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9" name="文本框 220">
              <a:extLst>
                <a:ext uri="{FF2B5EF4-FFF2-40B4-BE49-F238E27FC236}">
                  <a16:creationId xmlns:a16="http://schemas.microsoft.com/office/drawing/2014/main" id="{8A2D050F-274E-4DCA-B19B-7F2F840CAB09}"/>
                </a:ext>
              </a:extLst>
            </p:cNvPr>
            <p:cNvSpPr txBox="1"/>
            <p:nvPr/>
          </p:nvSpPr>
          <p:spPr>
            <a:xfrm>
              <a:off x="8453474" y="2959503"/>
              <a:ext cx="2097295" cy="15087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ở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trường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1C75B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1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B2378C-D8AF-4615-B5CF-9170CB917D70}"/>
              </a:ext>
            </a:extLst>
          </p:cNvPr>
          <p:cNvSpPr txBox="1"/>
          <p:nvPr/>
        </p:nvSpPr>
        <p:spPr>
          <a:xfrm>
            <a:off x="4084345" y="2073318"/>
            <a:ext cx="7931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Hoạt động 3: Tìm hiểu việc làm của con người đối với môi trường sống của thực vật và động vật ở đó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624D8D-350B-4220-B0CE-0A6C2C5BBBB0}"/>
              </a:ext>
            </a:extLst>
          </p:cNvPr>
          <p:cNvSpPr/>
          <p:nvPr/>
        </p:nvSpPr>
        <p:spPr>
          <a:xfrm>
            <a:off x="712381" y="882502"/>
            <a:ext cx="3083442" cy="3955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uan sát và cho biết con người đã làm gì với môi trường sống của động vật thực vật xung quanh nơi quan sát?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4B8AA6-9779-4B7A-BB66-7E544BECC31C}"/>
              </a:ext>
            </a:extLst>
          </p:cNvPr>
          <p:cNvSpPr/>
          <p:nvPr/>
        </p:nvSpPr>
        <p:spPr>
          <a:xfrm>
            <a:off x="6772939" y="882502"/>
            <a:ext cx="3083442" cy="3955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Theo em, những việc làm đó có ảnh hưởng như thế nào tới những loài thực vật và động vật sống ở đây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B2378C-D8AF-4615-B5CF-9170CB917D70}"/>
              </a:ext>
            </a:extLst>
          </p:cNvPr>
          <p:cNvSpPr txBox="1"/>
          <p:nvPr/>
        </p:nvSpPr>
        <p:spPr>
          <a:xfrm>
            <a:off x="4084345" y="2073318"/>
            <a:ext cx="7931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Hoạt động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203</Words>
  <Application>Microsoft Office PowerPoint</Application>
  <PresentationFormat>Widescreen</PresentationFormat>
  <Paragraphs>22</Paragraphs>
  <Slides>11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微软雅黑</vt:lpstr>
      <vt:lpstr>字魂36号-正文宋楷</vt:lpstr>
      <vt:lpstr>Arial</vt:lpstr>
      <vt:lpstr>Calibri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2021-09-10T10:21:21Z</dcterms:created>
  <dcterms:modified xsi:type="dcterms:W3CDTF">2021-09-10T10:22:23Z</dcterms:modified>
</cp:coreProperties>
</file>