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80" r:id="rId4"/>
    <p:sldMasterId id="2147483686" r:id="rId5"/>
    <p:sldMasterId id="2147483691" r:id="rId6"/>
  </p:sldMasterIdLst>
  <p:notesMasterIdLst>
    <p:notesMasterId r:id="rId19"/>
  </p:notesMasterIdLst>
  <p:sldIdLst>
    <p:sldId id="2007577138" r:id="rId7"/>
    <p:sldId id="2007577157" r:id="rId8"/>
    <p:sldId id="263" r:id="rId9"/>
    <p:sldId id="2007577152" r:id="rId10"/>
    <p:sldId id="2007577153" r:id="rId11"/>
    <p:sldId id="2007577154" r:id="rId12"/>
    <p:sldId id="2007577155" r:id="rId13"/>
    <p:sldId id="2007577156" r:id="rId14"/>
    <p:sldId id="304" r:id="rId15"/>
    <p:sldId id="305" r:id="rId16"/>
    <p:sldId id="1108839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C1A8-94C3-4E09-9ACF-2DBACE5ED176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3DCC-F538-4CC0-B1DC-601ADF3E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4082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2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04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6891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080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42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8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154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288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894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468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34120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6221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6793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319401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454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143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6223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3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9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49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43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7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67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85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39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2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0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370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69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61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0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285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499509" y="2187438"/>
            <a:ext cx="7192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239C6AD-7BC7-40B0-B7F1-8CB78C86ABD8}"/>
              </a:ext>
            </a:extLst>
          </p:cNvPr>
          <p:cNvSpPr txBox="1"/>
          <p:nvPr/>
        </p:nvSpPr>
        <p:spPr>
          <a:xfrm>
            <a:off x="3700383" y="573635"/>
            <a:ext cx="61480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Nói và nghe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FAF51-CAF4-4689-9326-89F53CB7E7A4}"/>
              </a:ext>
            </a:extLst>
          </p:cNvPr>
          <p:cNvSpPr txBox="1"/>
          <p:nvPr/>
        </p:nvSpPr>
        <p:spPr>
          <a:xfrm>
            <a:off x="3215306" y="199141"/>
            <a:ext cx="63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 đèn lồng</a:t>
            </a:r>
            <a:endParaRPr kumimoji="0" lang="en-VN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CD691E-1336-44CE-AA65-597F7871D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997547" y="1030138"/>
            <a:ext cx="3449959" cy="2771301"/>
          </a:xfrm>
          <a:prstGeom prst="roundRect">
            <a:avLst>
              <a:gd name="adj" fmla="val 6571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2F59E7-C56E-45EA-BDC3-6F542F72D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25365" y="962968"/>
            <a:ext cx="3449959" cy="2838471"/>
          </a:xfrm>
          <a:prstGeom prst="roundRect">
            <a:avLst>
              <a:gd name="adj" fmla="val 7415"/>
            </a:avLst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948CC2-6E1E-4934-9CFA-BB45896201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16" t="1296"/>
          <a:stretch/>
        </p:blipFill>
        <p:spPr>
          <a:xfrm>
            <a:off x="2997546" y="3868609"/>
            <a:ext cx="3624799" cy="2852051"/>
          </a:xfrm>
          <a:prstGeom prst="roundRect">
            <a:avLst>
              <a:gd name="adj" fmla="val 7876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208EAB-7117-4CFB-9A58-ED0671996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5366" y="3868609"/>
            <a:ext cx="3498998" cy="2878495"/>
          </a:xfrm>
          <a:prstGeom prst="roundRect">
            <a:avLst>
              <a:gd name="adj" fmla="val 8774"/>
            </a:avLst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3C5CEC-1431-4635-924C-E79EFFF8A28C}"/>
              </a:ext>
            </a:extLst>
          </p:cNvPr>
          <p:cNvSpPr/>
          <p:nvPr/>
        </p:nvSpPr>
        <p:spPr>
          <a:xfrm>
            <a:off x="4074850" y="6134470"/>
            <a:ext cx="5042517" cy="679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21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816110" y="1513270"/>
            <a:ext cx="10559780" cy="53247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97420" y="19977"/>
            <a:ext cx="4519034" cy="1149417"/>
            <a:chOff x="512177" y="165021"/>
            <a:chExt cx="4519034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00904" y="508897"/>
              <a:ext cx="373030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đèn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lồng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CE566-4671-4A20-B0E3-B291BDE6A946}"/>
              </a:ext>
            </a:extLst>
          </p:cNvPr>
          <p:cNvSpPr txBox="1"/>
          <p:nvPr/>
        </p:nvSpPr>
        <p:spPr>
          <a:xfrm>
            <a:off x="967666" y="1610925"/>
            <a:ext cx="10408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tới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tới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1233996" y="3183500"/>
            <a:ext cx="4862005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 đom đóm già nghĩ gì khi nhìn bầy đom đóm nhỏ rước đèn lồng?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5998621" y="2955094"/>
            <a:ext cx="5116221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 đom đóm làm gì khi nghe tiếng khóc của ong non?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401117" y="5973144"/>
            <a:ext cx="5116220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gì xảy ra với bác đom đóm sau khi đưa ong non về nhà?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2220" y="6003137"/>
            <a:ext cx="4063632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869040" y="283976"/>
            <a:ext cx="2454232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16711" y="283976"/>
            <a:ext cx="2518873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869040" y="3536071"/>
            <a:ext cx="2454232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8040" y="3536071"/>
            <a:ext cx="2504920" cy="2372084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13118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303766"/>
            <a:ext cx="781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2578985" y="5909638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 đom đóm già nghĩ gì khi nhìn bầy đom đóm nhỏ rước đèn lồng?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844400" y="1104285"/>
            <a:ext cx="4335945" cy="4151823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C9BF501-5CDE-4A61-B34E-FE524A1B8369}"/>
              </a:ext>
            </a:extLst>
          </p:cNvPr>
          <p:cNvSpPr/>
          <p:nvPr/>
        </p:nvSpPr>
        <p:spPr>
          <a:xfrm>
            <a:off x="3281799" y="5753715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nhìn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tuổi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lồng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7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3508601" y="4787523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 đom đóm làm gì khi nghe tiếng khóc của ong non?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981204" y="859800"/>
            <a:ext cx="5063193" cy="3927723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952625C-8FC6-4C6D-BD08-55818565C2E9}"/>
              </a:ext>
            </a:extLst>
          </p:cNvPr>
          <p:cNvSpPr/>
          <p:nvPr/>
        </p:nvSpPr>
        <p:spPr>
          <a:xfrm>
            <a:off x="3785288" y="4947321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sẽ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on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3186775" y="4894643"/>
            <a:ext cx="6250188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gì xảy ra với bác đom đóm sau khi đưa ong non về nhà?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3973417" y="469496"/>
            <a:ext cx="4762209" cy="4560523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9E9CC85-AA14-455F-B83C-DA93276E6ED3}"/>
              </a:ext>
            </a:extLst>
          </p:cNvPr>
          <p:cNvSpPr/>
          <p:nvPr/>
        </p:nvSpPr>
        <p:spPr>
          <a:xfrm>
            <a:off x="3330297" y="5030019"/>
            <a:ext cx="6250188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lồng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tối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dần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hẳn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2654423" y="4848540"/>
            <a:ext cx="7554897" cy="13913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399" y="310718"/>
            <a:ext cx="4773208" cy="4651195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A8B434D-1C42-4E56-A4A6-B1F339114D31}"/>
              </a:ext>
            </a:extLst>
          </p:cNvPr>
          <p:cNvSpPr/>
          <p:nvPr/>
        </p:nvSpPr>
        <p:spPr>
          <a:xfrm>
            <a:off x="2780192" y="5019748"/>
            <a:ext cx="7554897" cy="13913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Bầy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non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soi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3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6671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7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7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5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521</Words>
  <Application>Microsoft Office PowerPoint</Application>
  <PresentationFormat>Widescreen</PresentationFormat>
  <Paragraphs>43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微软雅黑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Kalam</vt:lpstr>
      <vt:lpstr>Montserrat</vt:lpstr>
      <vt:lpstr>Quicksand Medium</vt:lpstr>
      <vt:lpstr>黑体</vt:lpstr>
      <vt:lpstr>Times New Roman</vt:lpstr>
      <vt:lpstr>字魂36号-正文宋楷</vt:lpstr>
      <vt:lpstr>包图主题2</vt:lpstr>
      <vt:lpstr>1_Doodle Sketchbook by Slidesgo</vt:lpstr>
      <vt:lpstr>2_Office Theme</vt:lpstr>
      <vt:lpstr>Hoạt động</vt:lpstr>
      <vt:lpstr>4_Office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2021-08-01T02:42:14Z</dcterms:created>
  <dcterms:modified xsi:type="dcterms:W3CDTF">2022-02-08T03:08:15Z</dcterms:modified>
</cp:coreProperties>
</file>