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0" r:id="rId5"/>
    <p:sldMasterId id="2147483713" r:id="rId6"/>
  </p:sldMasterIdLst>
  <p:notesMasterIdLst>
    <p:notesMasterId r:id="rId18"/>
  </p:notesMasterIdLst>
  <p:sldIdLst>
    <p:sldId id="2007577138" r:id="rId7"/>
    <p:sldId id="341" r:id="rId8"/>
    <p:sldId id="352" r:id="rId9"/>
    <p:sldId id="342" r:id="rId10"/>
    <p:sldId id="353" r:id="rId11"/>
    <p:sldId id="354" r:id="rId12"/>
    <p:sldId id="355" r:id="rId13"/>
    <p:sldId id="304" r:id="rId14"/>
    <p:sldId id="305" r:id="rId15"/>
    <p:sldId id="11088394" r:id="rId16"/>
    <p:sldId id="20075771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A4ED-1C21-4492-A5C3-2FD960F6F39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4AA2-22EE-4CB8-881E-8FACB19DE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1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14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91909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41395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869403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893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62585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45398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2287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7640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7795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7666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00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1415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9724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12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41361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54182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7609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81928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7366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5471649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7251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892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375796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0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04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02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5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4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7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208625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1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14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3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0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215649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306642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82490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869378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CDF3030E-D545-48D8-9968-473A15FF9DD0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477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85C81-B95C-43BB-A182-7F453EADBEF6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0232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763860-A5AF-44B3-A9FF-9D88FB7255DE}"/>
              </a:ext>
            </a:extLst>
          </p:cNvPr>
          <p:cNvSpPr txBox="1"/>
          <p:nvPr userDrawn="1"/>
        </p:nvSpPr>
        <p:spPr>
          <a:xfrm>
            <a:off x="9175884" y="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7245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7F1AF-9133-4743-B6FA-FCE4216AF577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9035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5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2672179" y="876844"/>
            <a:ext cx="7035347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632438" y="2629784"/>
              <a:ext cx="2588945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Nói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và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nghe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(t4)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7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17" y="1015788"/>
            <a:ext cx="8431251" cy="4863153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2139844" y="1542094"/>
            <a:ext cx="74051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với người thân về nàng tiên em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 nhất trong câu chuyện trên.</a:t>
            </a:r>
          </a:p>
        </p:txBody>
      </p:sp>
    </p:spTree>
    <p:extLst>
      <p:ext uri="{BB962C8B-B14F-4D97-AF65-F5344CB8AC3E}">
        <p14:creationId xmlns:p14="http://schemas.microsoft.com/office/powerpoint/2010/main" val="3356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1684" y="3239622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378" y="2437471"/>
            <a:ext cx="600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AE69A-10C0-8B48-B0D7-CF2486A60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034" y="950626"/>
            <a:ext cx="3366192" cy="3056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545AA-C53B-C248-BC3B-6245377F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776" y="971773"/>
            <a:ext cx="2945979" cy="2873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02B41-B2DD-2E4E-A35D-676385504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917" y="4172506"/>
            <a:ext cx="3438600" cy="25658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DE3135-84F5-594D-B1CB-97FA8D1D92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806" y="4007142"/>
            <a:ext cx="2869725" cy="2784906"/>
          </a:xfrm>
          <a:prstGeom prst="roundRect">
            <a:avLst>
              <a:gd name="adj" fmla="val 6613"/>
            </a:avLst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2472396" y="119629"/>
            <a:ext cx="78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Chuyện bốn mùa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2096314" y="3189745"/>
            <a:ext cx="3999687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25256" y="3227436"/>
            <a:ext cx="3887832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Theo nàng Xuân, vườn cây vào mùa hạ như thế nào?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2A5F2-F42D-8747-A9A6-8C774594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295372"/>
            <a:ext cx="3434391" cy="2712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B42CD-C8D4-1249-B641-2A25FED42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002" y="314736"/>
            <a:ext cx="3444536" cy="2712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B7D9F-8B4D-9440-A29B-29E814871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3727624"/>
            <a:ext cx="3505412" cy="2479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27C9C-B873-9346-96DF-7E97B0DA567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4659" y="3694472"/>
            <a:ext cx="3341799" cy="2532657"/>
          </a:xfrm>
          <a:prstGeom prst="roundRect">
            <a:avLst>
              <a:gd name="adj" fmla="val 6613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2273951" y="6227129"/>
            <a:ext cx="4220708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494659" y="6264819"/>
            <a:ext cx="4407120" cy="5708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1FAF0A-259D-0D4C-9BAC-7E8E7F20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461" y="891221"/>
            <a:ext cx="4740325" cy="45466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6" y="0"/>
            <a:ext cx="78191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 lại từng đoạn của câu chuyện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AF78C29-CF8B-1F4B-8EF1-34A0025179BF}"/>
              </a:ext>
            </a:extLst>
          </p:cNvPr>
          <p:cNvSpPr/>
          <p:nvPr/>
        </p:nvSpPr>
        <p:spPr>
          <a:xfrm>
            <a:off x="3029355" y="5498718"/>
            <a:ext cx="6133287" cy="11475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F7F717-A2DB-0448-A2BC-9CFC5E3FEFFF}"/>
              </a:ext>
            </a:extLst>
          </p:cNvPr>
          <p:cNvSpPr/>
          <p:nvPr/>
        </p:nvSpPr>
        <p:spPr>
          <a:xfrm>
            <a:off x="2823492" y="5171229"/>
            <a:ext cx="5997071" cy="12961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Theo nàng Xuân, vườn cây vào mùa hạ như thế nào? 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7C546-5D67-CA4C-A2F8-2E44F385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931" y="1"/>
            <a:ext cx="5091611" cy="51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F8DB15-3AB6-D24D-B6CF-264E7E665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676" y="746961"/>
            <a:ext cx="4959513" cy="439224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D8EBAE-6EB5-1840-A6C9-1ED84756DC17}"/>
              </a:ext>
            </a:extLst>
          </p:cNvPr>
          <p:cNvSpPr/>
          <p:nvPr/>
        </p:nvSpPr>
        <p:spPr>
          <a:xfrm>
            <a:off x="3178547" y="5233986"/>
            <a:ext cx="5731441" cy="9472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hạ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1BAFE-857F-2D4D-9608-CF6AB1109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242" y="240953"/>
            <a:ext cx="5120888" cy="4819319"/>
          </a:xfrm>
          <a:prstGeom prst="roundRect">
            <a:avLst>
              <a:gd name="adj" fmla="val 6613"/>
            </a:avLst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834349-C23B-374F-8A3B-91AF30FB7E33}"/>
              </a:ext>
            </a:extLst>
          </p:cNvPr>
          <p:cNvSpPr/>
          <p:nvPr/>
        </p:nvSpPr>
        <p:spPr>
          <a:xfrm>
            <a:off x="2936178" y="5167555"/>
            <a:ext cx="6178458" cy="104911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528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Cïng b¹n kÓ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trong nhãm</a:t>
            </a: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Thêi gian 5’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44800" y="2021205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172</Words>
  <Application>Microsoft Office PowerPoint</Application>
  <PresentationFormat>Widescreen</PresentationFormat>
  <Paragraphs>24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微软雅黑</vt:lpstr>
      <vt:lpstr>SimSun</vt:lpstr>
      <vt:lpstr>SimSun</vt:lpstr>
      <vt:lpstr>.VnAvant</vt:lpstr>
      <vt:lpstr>Arial</vt:lpstr>
      <vt:lpstr>Arial-Rounded</vt:lpstr>
      <vt:lpstr>Arial-SGK-TV</vt:lpstr>
      <vt:lpstr>Averta Std CY Bold</vt:lpstr>
      <vt:lpstr>Calibri</vt:lpstr>
      <vt:lpstr>等线</vt:lpstr>
      <vt:lpstr>等线 Light</vt:lpstr>
      <vt:lpstr>Quicksand Medium</vt:lpstr>
      <vt:lpstr>Times New Roman</vt:lpstr>
      <vt:lpstr>字魂36号-正文宋楷</vt:lpstr>
      <vt:lpstr>汉仪跳跳体简</vt:lpstr>
      <vt:lpstr>包图主题2</vt:lpstr>
      <vt:lpstr>千图网拥有20W+精美PPT模板 更多PPT模板下载至：www.58pic.com/office/ppt​​</vt:lpstr>
      <vt:lpstr>2_Office Theme</vt:lpstr>
      <vt:lpstr>Hoạt động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3</cp:revision>
  <dcterms:created xsi:type="dcterms:W3CDTF">2021-07-31T09:40:09Z</dcterms:created>
  <dcterms:modified xsi:type="dcterms:W3CDTF">2023-01-12T01:45:21Z</dcterms:modified>
</cp:coreProperties>
</file>