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  <p:sldMasterId id="2147483677" r:id="rId3"/>
    <p:sldMasterId id="2147483689" r:id="rId4"/>
  </p:sldMasterIdLst>
  <p:notesMasterIdLst>
    <p:notesMasterId r:id="rId11"/>
  </p:notesMasterIdLst>
  <p:sldIdLst>
    <p:sldId id="275" r:id="rId5"/>
    <p:sldId id="2007577112" r:id="rId6"/>
    <p:sldId id="2007577134" r:id="rId7"/>
    <p:sldId id="2007577135" r:id="rId8"/>
    <p:sldId id="2007577136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4C704-4FE3-4B1B-A061-EE161A2BE8AE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8FD63-C38E-4598-9F42-46A5C0A6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061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CB8912-F0BA-4AD8-8415-DA1F26BCB09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41700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sym typeface="+mn-ea"/>
              </a:rPr>
              <a:t>Bài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giảng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thiết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kế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bởi</a:t>
            </a:r>
            <a:r>
              <a:rPr lang="en-US" dirty="0">
                <a:sym typeface="+mn-ea"/>
              </a:rPr>
              <a:t>: </a:t>
            </a:r>
            <a:r>
              <a:rPr lang="en-US" dirty="0" err="1">
                <a:sym typeface="+mn-ea"/>
              </a:rPr>
              <a:t>Hương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Thảo</a:t>
            </a:r>
            <a:r>
              <a:rPr lang="en-US" dirty="0">
                <a:sym typeface="+mn-ea"/>
              </a:rPr>
              <a:t> - tranthao121006@gmail.com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DBDD7E-4556-4079-8080-E565B7CC2DC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6497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sym typeface="+mn-ea"/>
              </a:rPr>
              <a:t>Bài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giảng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thiết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kế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bởi</a:t>
            </a:r>
            <a:r>
              <a:rPr lang="en-US" dirty="0">
                <a:sym typeface="+mn-ea"/>
              </a:rPr>
              <a:t>: </a:t>
            </a:r>
            <a:r>
              <a:rPr lang="en-US" dirty="0" err="1">
                <a:sym typeface="+mn-ea"/>
              </a:rPr>
              <a:t>Hương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Thảo</a:t>
            </a:r>
            <a:r>
              <a:rPr lang="en-US" dirty="0">
                <a:sym typeface="+mn-ea"/>
              </a:rPr>
              <a:t> - tranthao121004@gmail.com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2B162E-F920-4511-832F-006A16C91FE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C6C8A62E-B04B-4079-BABC-1EEDA867F8B7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750674"/>
          </a:xfrm>
        </p:grpSpPr>
        <p:sp>
          <p:nvSpPr>
            <p:cNvPr id="3" name="矩形 2">
              <a:extLst>
                <a:ext uri="{FF2B5EF4-FFF2-40B4-BE49-F238E27FC236}">
                  <a16:creationId xmlns:a16="http://schemas.microsoft.com/office/drawing/2014/main" id="{998EDD53-3CE5-4869-876D-563DDF31F38D}"/>
                </a:ext>
              </a:extLst>
            </p:cNvPr>
            <p:cNvSpPr/>
            <p:nvPr/>
          </p:nvSpPr>
          <p:spPr>
            <a:xfrm>
              <a:off x="0" y="0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C787FE57-D7ED-48A1-BA23-2E706B5839E9}"/>
                </a:ext>
              </a:extLst>
            </p:cNvPr>
            <p:cNvSpPr/>
            <p:nvPr/>
          </p:nvSpPr>
          <p:spPr>
            <a:xfrm>
              <a:off x="0" y="482191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C3E6097E-645A-4545-B999-F8596EF752C8}"/>
                </a:ext>
              </a:extLst>
            </p:cNvPr>
            <p:cNvSpPr/>
            <p:nvPr/>
          </p:nvSpPr>
          <p:spPr>
            <a:xfrm>
              <a:off x="0" y="964382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B2D6DDE7-FBAF-4D6E-A34F-8FD6DCFA3402}"/>
                </a:ext>
              </a:extLst>
            </p:cNvPr>
            <p:cNvSpPr/>
            <p:nvPr/>
          </p:nvSpPr>
          <p:spPr>
            <a:xfrm>
              <a:off x="0" y="1446573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388D9DC9-7614-4A89-A7F1-6D11EFBADE85}"/>
                </a:ext>
              </a:extLst>
            </p:cNvPr>
            <p:cNvSpPr/>
            <p:nvPr/>
          </p:nvSpPr>
          <p:spPr>
            <a:xfrm>
              <a:off x="0" y="1928764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CA9C7107-C0AD-483C-B07D-34E56400A31D}"/>
                </a:ext>
              </a:extLst>
            </p:cNvPr>
            <p:cNvSpPr/>
            <p:nvPr/>
          </p:nvSpPr>
          <p:spPr>
            <a:xfrm>
              <a:off x="0" y="2410955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10B5625D-1AE9-466B-B985-396BEE22564B}"/>
                </a:ext>
              </a:extLst>
            </p:cNvPr>
            <p:cNvSpPr/>
            <p:nvPr/>
          </p:nvSpPr>
          <p:spPr>
            <a:xfrm>
              <a:off x="0" y="2893146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D5E9083F-6805-4221-AD16-988FE7A2E11A}"/>
                </a:ext>
              </a:extLst>
            </p:cNvPr>
            <p:cNvSpPr/>
            <p:nvPr/>
          </p:nvSpPr>
          <p:spPr>
            <a:xfrm>
              <a:off x="0" y="3375337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83FF06B1-BA99-4DEE-987B-14238876377B}"/>
                </a:ext>
              </a:extLst>
            </p:cNvPr>
            <p:cNvSpPr/>
            <p:nvPr/>
          </p:nvSpPr>
          <p:spPr>
            <a:xfrm>
              <a:off x="0" y="3857528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13EE51E0-8653-419D-A416-02BCEDEA5F0C}"/>
                </a:ext>
              </a:extLst>
            </p:cNvPr>
            <p:cNvSpPr/>
            <p:nvPr/>
          </p:nvSpPr>
          <p:spPr>
            <a:xfrm>
              <a:off x="0" y="4339719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4A516D9C-048D-4C92-B27B-8D1558476F18}"/>
                </a:ext>
              </a:extLst>
            </p:cNvPr>
            <p:cNvSpPr/>
            <p:nvPr/>
          </p:nvSpPr>
          <p:spPr>
            <a:xfrm>
              <a:off x="0" y="4821910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91417BB1-46C3-414B-A27B-63A42A803815}"/>
                </a:ext>
              </a:extLst>
            </p:cNvPr>
            <p:cNvSpPr/>
            <p:nvPr/>
          </p:nvSpPr>
          <p:spPr>
            <a:xfrm>
              <a:off x="0" y="5304101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BF5B2E44-D303-4A1E-84F6-AE96C7350908}"/>
                </a:ext>
              </a:extLst>
            </p:cNvPr>
            <p:cNvSpPr/>
            <p:nvPr/>
          </p:nvSpPr>
          <p:spPr>
            <a:xfrm>
              <a:off x="0" y="5786292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B787F7A5-B165-47A5-9B07-E889B2CFF103}"/>
                </a:ext>
              </a:extLst>
            </p:cNvPr>
            <p:cNvSpPr/>
            <p:nvPr/>
          </p:nvSpPr>
          <p:spPr>
            <a:xfrm>
              <a:off x="0" y="6268483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580781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5F94A4-B8D7-43C1-80C9-73E124F4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684A534-7F72-44DB-AAA0-39763DA8C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ED8F81B8-2C1B-46DA-9FC4-FA4EA6C31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4DEF5E0-2338-4BAC-8681-B56466F2D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760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5AE1E47-1B45-4380-AE38-48F51410E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5744B09-219A-4BAE-A64A-BA6F51CC3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E5B1853-F3A0-4843-A7DD-B071FABAE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18685" y="0"/>
            <a:ext cx="3273669" cy="365125"/>
          </a:xfrm>
        </p:spPr>
        <p:txBody>
          <a:bodyPr/>
          <a:lstStyle>
            <a:lvl1pPr>
              <a:defRPr i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zh-CN" dirty="0" err="1"/>
              <a:t>Hương</a:t>
            </a:r>
            <a:r>
              <a:rPr lang="en-US" altLang="zh-CN" dirty="0"/>
              <a:t> </a:t>
            </a:r>
            <a:r>
              <a:rPr lang="en-US" altLang="zh-CN" dirty="0" err="1"/>
              <a:t>Thảo</a:t>
            </a:r>
            <a:r>
              <a:rPr lang="en-US" altLang="zh-CN" dirty="0"/>
              <a:t>: tranthao121004@gmail.com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44810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8A05EE-C361-48B2-881C-5FEDBCF95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66B7BA2-C07B-486A-AEBA-E8A379FAE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609B8D7-C342-4349-A52B-0F630C496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1A0A05-2E78-4B68-9275-72A69813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E8D064B-850C-449A-B16D-36BA1C5A1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3919E08-2488-46A8-8B39-E8E3B1A72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6694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19821D-3169-462D-BDC5-707DAA373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25970DE-180B-463A-842D-4B948B1E48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7048C78-1503-4FD7-8859-990F963DFC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84969D1-8A89-4051-A7A3-053E791C4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2B7B8CF-C72E-438F-A999-E8DA54826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F73A437-B948-459B-B14D-44D796DEE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8607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517C0B-618B-4B07-8FEE-212F45DF6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76156C6-4F3E-4B26-BEF6-C658183E3C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90B155B-888E-4B42-8139-225B7CE49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0848B8B-A45D-48D2-B95C-C23402348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2847D2-37FF-491E-86F7-2A77B2A5E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54552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1B51B0E-C5ED-4931-852F-A8DA7E1DB9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65174B4-31E8-4BEF-8942-FD3548C70B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2B8F4D3-431E-44CF-A028-C91E2137E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5D0F09A-E73B-492B-B10B-3218D86A8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9BE3E4A-3F9F-4FA6-A0A2-122D22E57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37001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68B-851B-4497-92DD-AD9676CFD6C7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69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68B-851B-4497-92DD-AD9676CFD6C7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91731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68B-851B-4497-92DD-AD9676CFD6C7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22694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68B-851B-4497-92DD-AD9676CFD6C7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9638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0861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68B-851B-4497-92DD-AD9676CFD6C7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27590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68B-851B-4497-92DD-AD9676CFD6C7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59775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68B-851B-4497-92DD-AD9676CFD6C7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32114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68B-851B-4497-92DD-AD9676CFD6C7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00700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68B-851B-4497-92DD-AD9676CFD6C7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75584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68B-851B-4497-92DD-AD9676CFD6C7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55958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68B-851B-4497-92DD-AD9676CFD6C7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72002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343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848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2670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41994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2169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951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35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0160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6880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7839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392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2558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8074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E1ECB1-5A5B-4C6B-8360-EEF4E78043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BFCC059-4D8E-4C87-A4D1-E4C9E1D59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904FCF4-9A9C-407F-A896-63764D12F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9A6E786-3F61-4FD7-AF4B-5CAEC066F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D126972-3EDC-4D3D-817C-4CCC7969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5444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1A1C3F-F90A-43A4-9ECD-F00719B56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C48D4E4-35F0-4517-A710-16EC96626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D82627A-5DA8-42DB-A0E5-883D1EDEE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709759C-075D-43BD-B60D-906336D33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E769EA7-A4C8-47A7-9F4D-3E4EF4FEB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383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030536-6B8C-499F-B691-282A56B22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92699D7-1ACB-40EF-8948-18C67F14D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09C0F2B-275E-4EFF-8736-59FDF6520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C6CBD68-7556-4277-A9CC-0E3698CDD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7552142-513F-4E0A-A832-EC32ABA8C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8135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8DA5A0C-41EF-4EF1-B9B9-E309AF824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898F9A6-7009-487C-9335-9B2655AF34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42523A4-6D85-4E26-BAD9-B5DED0F0D8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F1B68CC-03DA-4133-9A62-45795BDC5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7433D43-A8D0-4374-ACF8-E247BE39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B94F08B-6269-48AE-88E7-BDBB0876F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213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44134E-0BE5-46C0-929C-F9D4A023F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12113C5-ADEA-4974-BB14-86DAC381E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9390FF6-61F4-44DF-9C58-15C7C9EAC0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084E920-1203-43C5-9836-AEA9552633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1FAE36B-07A4-4C4E-9A5F-B58F269982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C6239AA-BEC2-47D5-B295-1C438B9D2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D37E89F-FD72-4884-A2DC-4121C65FD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4094C68-E649-4A58-B70D-88A203523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8097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 userDrawn="1"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ibaotu.com</a:t>
            </a:r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5CD96D62-AE49-41B9-80E6-E1E0FD3BCC37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750674"/>
          </a:xfrm>
        </p:grpSpPr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EA2709D7-4076-4042-A170-5324C4069DEC}"/>
                </a:ext>
              </a:extLst>
            </p:cNvPr>
            <p:cNvSpPr/>
            <p:nvPr/>
          </p:nvSpPr>
          <p:spPr>
            <a:xfrm>
              <a:off x="0" y="0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58041176-3F6C-45DD-BA61-F6AB03534BE5}"/>
                </a:ext>
              </a:extLst>
            </p:cNvPr>
            <p:cNvSpPr/>
            <p:nvPr/>
          </p:nvSpPr>
          <p:spPr>
            <a:xfrm>
              <a:off x="0" y="482191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AA52AADE-244C-4660-94D1-FF0BECB8A5F8}"/>
                </a:ext>
              </a:extLst>
            </p:cNvPr>
            <p:cNvSpPr/>
            <p:nvPr/>
          </p:nvSpPr>
          <p:spPr>
            <a:xfrm>
              <a:off x="0" y="964382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0C8ECE69-CBF3-46E2-95D4-76CEF8951AF1}"/>
                </a:ext>
              </a:extLst>
            </p:cNvPr>
            <p:cNvSpPr/>
            <p:nvPr/>
          </p:nvSpPr>
          <p:spPr>
            <a:xfrm>
              <a:off x="0" y="1446573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86FC926A-9E58-42F3-A254-901D166EE8AB}"/>
                </a:ext>
              </a:extLst>
            </p:cNvPr>
            <p:cNvSpPr/>
            <p:nvPr/>
          </p:nvSpPr>
          <p:spPr>
            <a:xfrm>
              <a:off x="0" y="1928764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0082A139-47CD-4316-A50E-635DCA61B726}"/>
                </a:ext>
              </a:extLst>
            </p:cNvPr>
            <p:cNvSpPr/>
            <p:nvPr/>
          </p:nvSpPr>
          <p:spPr>
            <a:xfrm>
              <a:off x="0" y="2410955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0C56966C-87CE-4C19-B415-D1A116FFD55C}"/>
                </a:ext>
              </a:extLst>
            </p:cNvPr>
            <p:cNvSpPr/>
            <p:nvPr/>
          </p:nvSpPr>
          <p:spPr>
            <a:xfrm>
              <a:off x="0" y="2893146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40DF2F10-C9D9-469E-BA5B-4361A0E04F5C}"/>
                </a:ext>
              </a:extLst>
            </p:cNvPr>
            <p:cNvSpPr/>
            <p:nvPr/>
          </p:nvSpPr>
          <p:spPr>
            <a:xfrm>
              <a:off x="0" y="3375337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FA96DBA7-5DE5-42C4-B77B-9E09808F12BE}"/>
                </a:ext>
              </a:extLst>
            </p:cNvPr>
            <p:cNvSpPr/>
            <p:nvPr/>
          </p:nvSpPr>
          <p:spPr>
            <a:xfrm>
              <a:off x="0" y="3857528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C58800CD-0121-49FB-AF2E-869EB0AE685C}"/>
                </a:ext>
              </a:extLst>
            </p:cNvPr>
            <p:cNvSpPr/>
            <p:nvPr/>
          </p:nvSpPr>
          <p:spPr>
            <a:xfrm>
              <a:off x="0" y="4339719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46187C43-DC9C-48EB-800E-48E616220C24}"/>
                </a:ext>
              </a:extLst>
            </p:cNvPr>
            <p:cNvSpPr/>
            <p:nvPr/>
          </p:nvSpPr>
          <p:spPr>
            <a:xfrm>
              <a:off x="0" y="4821910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922023CD-DC59-496E-812C-A35B44A072DF}"/>
                </a:ext>
              </a:extLst>
            </p:cNvPr>
            <p:cNvSpPr/>
            <p:nvPr/>
          </p:nvSpPr>
          <p:spPr>
            <a:xfrm>
              <a:off x="0" y="5304101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BF835750-1013-4D35-95B6-D7E4B0B0E2BF}"/>
                </a:ext>
              </a:extLst>
            </p:cNvPr>
            <p:cNvSpPr/>
            <p:nvPr/>
          </p:nvSpPr>
          <p:spPr>
            <a:xfrm>
              <a:off x="0" y="5786292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>
              <a:extLst>
                <a:ext uri="{FF2B5EF4-FFF2-40B4-BE49-F238E27FC236}">
                  <a16:creationId xmlns:a16="http://schemas.microsoft.com/office/drawing/2014/main" id="{4E7862D5-26D4-4CF0-A6A0-57B4835E763D}"/>
                </a:ext>
              </a:extLst>
            </p:cNvPr>
            <p:cNvSpPr/>
            <p:nvPr/>
          </p:nvSpPr>
          <p:spPr>
            <a:xfrm>
              <a:off x="0" y="6268483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8" name="Group 4">
            <a:extLst>
              <a:ext uri="{FF2B5EF4-FFF2-40B4-BE49-F238E27FC236}">
                <a16:creationId xmlns:a16="http://schemas.microsoft.com/office/drawing/2014/main" id="{612EB653-DB89-4A83-BCB9-AB55D6DF6F05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-319548" y="5517737"/>
            <a:ext cx="12831097" cy="1340263"/>
            <a:chOff x="0" y="1761"/>
            <a:chExt cx="7678" cy="802"/>
          </a:xfrm>
        </p:grpSpPr>
        <p:grpSp>
          <p:nvGrpSpPr>
            <p:cNvPr id="19" name="Group 205">
              <a:extLst>
                <a:ext uri="{FF2B5EF4-FFF2-40B4-BE49-F238E27FC236}">
                  <a16:creationId xmlns:a16="http://schemas.microsoft.com/office/drawing/2014/main" id="{0E1575A5-C7B0-4FE8-928F-4CD3F8C9DE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761"/>
              <a:ext cx="7678" cy="802"/>
              <a:chOff x="0" y="1761"/>
              <a:chExt cx="7678" cy="802"/>
            </a:xfrm>
          </p:grpSpPr>
          <p:sp>
            <p:nvSpPr>
              <p:cNvPr id="120" name="Freeform 5">
                <a:extLst>
                  <a:ext uri="{FF2B5EF4-FFF2-40B4-BE49-F238E27FC236}">
                    <a16:creationId xmlns:a16="http://schemas.microsoft.com/office/drawing/2014/main" id="{4F88AE74-2F4D-44B3-8A39-0594A073A2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0" y="2057"/>
                <a:ext cx="161" cy="144"/>
              </a:xfrm>
              <a:custGeom>
                <a:avLst/>
                <a:gdLst>
                  <a:gd name="T0" fmla="*/ 20 w 70"/>
                  <a:gd name="T1" fmla="*/ 14 h 62"/>
                  <a:gd name="T2" fmla="*/ 70 w 70"/>
                  <a:gd name="T3" fmla="*/ 2 h 62"/>
                  <a:gd name="T4" fmla="*/ 45 w 70"/>
                  <a:gd name="T5" fmla="*/ 47 h 62"/>
                  <a:gd name="T6" fmla="*/ 6 w 70"/>
                  <a:gd name="T7" fmla="*/ 50 h 62"/>
                  <a:gd name="T8" fmla="*/ 20 w 70"/>
                  <a:gd name="T9" fmla="*/ 14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0" h="62">
                    <a:moveTo>
                      <a:pt x="20" y="14"/>
                    </a:moveTo>
                    <a:cubicBezTo>
                      <a:pt x="39" y="0"/>
                      <a:pt x="70" y="2"/>
                      <a:pt x="70" y="2"/>
                    </a:cubicBezTo>
                    <a:cubicBezTo>
                      <a:pt x="70" y="2"/>
                      <a:pt x="64" y="33"/>
                      <a:pt x="45" y="47"/>
                    </a:cubicBezTo>
                    <a:cubicBezTo>
                      <a:pt x="25" y="62"/>
                      <a:pt x="6" y="50"/>
                      <a:pt x="6" y="50"/>
                    </a:cubicBezTo>
                    <a:cubicBezTo>
                      <a:pt x="6" y="50"/>
                      <a:pt x="0" y="29"/>
                      <a:pt x="20" y="14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1" name="Freeform 6">
                <a:extLst>
                  <a:ext uri="{FF2B5EF4-FFF2-40B4-BE49-F238E27FC236}">
                    <a16:creationId xmlns:a16="http://schemas.microsoft.com/office/drawing/2014/main" id="{3138CD61-CB5E-4B04-93E2-578C13F65D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7" y="2112"/>
                <a:ext cx="129" cy="107"/>
              </a:xfrm>
              <a:custGeom>
                <a:avLst/>
                <a:gdLst>
                  <a:gd name="T0" fmla="*/ 40 w 56"/>
                  <a:gd name="T1" fmla="*/ 9 h 46"/>
                  <a:gd name="T2" fmla="*/ 55 w 56"/>
                  <a:gd name="T3" fmla="*/ 35 h 46"/>
                  <a:gd name="T4" fmla="*/ 25 w 56"/>
                  <a:gd name="T5" fmla="*/ 37 h 46"/>
                  <a:gd name="T6" fmla="*/ 0 w 56"/>
                  <a:gd name="T7" fmla="*/ 6 h 46"/>
                  <a:gd name="T8" fmla="*/ 40 w 56"/>
                  <a:gd name="T9" fmla="*/ 9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46">
                    <a:moveTo>
                      <a:pt x="40" y="9"/>
                    </a:moveTo>
                    <a:cubicBezTo>
                      <a:pt x="56" y="17"/>
                      <a:pt x="55" y="35"/>
                      <a:pt x="55" y="35"/>
                    </a:cubicBezTo>
                    <a:cubicBezTo>
                      <a:pt x="55" y="35"/>
                      <a:pt x="41" y="46"/>
                      <a:pt x="25" y="37"/>
                    </a:cubicBezTo>
                    <a:cubicBezTo>
                      <a:pt x="9" y="29"/>
                      <a:pt x="0" y="6"/>
                      <a:pt x="0" y="6"/>
                    </a:cubicBezTo>
                    <a:cubicBezTo>
                      <a:pt x="0" y="6"/>
                      <a:pt x="23" y="0"/>
                      <a:pt x="40" y="9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2" name="Rectangle 7">
                <a:extLst>
                  <a:ext uri="{FF2B5EF4-FFF2-40B4-BE49-F238E27FC236}">
                    <a16:creationId xmlns:a16="http://schemas.microsoft.com/office/drawing/2014/main" id="{9DACD59F-FB7D-477A-A880-EC14DB2D24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4" y="1980"/>
                <a:ext cx="12" cy="446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3" name="Freeform 8">
                <a:extLst>
                  <a:ext uri="{FF2B5EF4-FFF2-40B4-BE49-F238E27FC236}">
                    <a16:creationId xmlns:a16="http://schemas.microsoft.com/office/drawing/2014/main" id="{DE67CD92-A527-4855-9B4B-F1B3C02B0E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9" y="1831"/>
                <a:ext cx="244" cy="237"/>
              </a:xfrm>
              <a:custGeom>
                <a:avLst/>
                <a:gdLst>
                  <a:gd name="T0" fmla="*/ 91 w 106"/>
                  <a:gd name="T1" fmla="*/ 18 h 102"/>
                  <a:gd name="T2" fmla="*/ 68 w 106"/>
                  <a:gd name="T3" fmla="*/ 13 h 102"/>
                  <a:gd name="T4" fmla="*/ 53 w 106"/>
                  <a:gd name="T5" fmla="*/ 0 h 102"/>
                  <a:gd name="T6" fmla="*/ 37 w 106"/>
                  <a:gd name="T7" fmla="*/ 13 h 102"/>
                  <a:gd name="T8" fmla="*/ 14 w 106"/>
                  <a:gd name="T9" fmla="*/ 18 h 102"/>
                  <a:gd name="T10" fmla="*/ 53 w 106"/>
                  <a:gd name="T11" fmla="*/ 102 h 102"/>
                  <a:gd name="T12" fmla="*/ 91 w 106"/>
                  <a:gd name="T13" fmla="*/ 18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102">
                    <a:moveTo>
                      <a:pt x="91" y="18"/>
                    </a:moveTo>
                    <a:cubicBezTo>
                      <a:pt x="81" y="4"/>
                      <a:pt x="68" y="13"/>
                      <a:pt x="68" y="13"/>
                    </a:cubicBezTo>
                    <a:cubicBezTo>
                      <a:pt x="70" y="9"/>
                      <a:pt x="62" y="0"/>
                      <a:pt x="53" y="0"/>
                    </a:cubicBezTo>
                    <a:cubicBezTo>
                      <a:pt x="44" y="0"/>
                      <a:pt x="35" y="9"/>
                      <a:pt x="37" y="13"/>
                    </a:cubicBezTo>
                    <a:cubicBezTo>
                      <a:pt x="37" y="13"/>
                      <a:pt x="24" y="4"/>
                      <a:pt x="14" y="18"/>
                    </a:cubicBezTo>
                    <a:cubicBezTo>
                      <a:pt x="0" y="39"/>
                      <a:pt x="19" y="102"/>
                      <a:pt x="53" y="102"/>
                    </a:cubicBezTo>
                    <a:cubicBezTo>
                      <a:pt x="86" y="102"/>
                      <a:pt x="106" y="39"/>
                      <a:pt x="91" y="18"/>
                    </a:cubicBezTo>
                  </a:path>
                </a:pathLst>
              </a:custGeom>
              <a:solidFill>
                <a:srgbClr val="FF4D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4" name="Freeform 9">
                <a:extLst>
                  <a:ext uri="{FF2B5EF4-FFF2-40B4-BE49-F238E27FC236}">
                    <a16:creationId xmlns:a16="http://schemas.microsoft.com/office/drawing/2014/main" id="{5C7113BE-9B04-4629-8925-E02ADEC0E4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31" y="2057"/>
                <a:ext cx="159" cy="144"/>
              </a:xfrm>
              <a:custGeom>
                <a:avLst/>
                <a:gdLst>
                  <a:gd name="T0" fmla="*/ 19 w 69"/>
                  <a:gd name="T1" fmla="*/ 14 h 62"/>
                  <a:gd name="T2" fmla="*/ 69 w 69"/>
                  <a:gd name="T3" fmla="*/ 2 h 62"/>
                  <a:gd name="T4" fmla="*/ 44 w 69"/>
                  <a:gd name="T5" fmla="*/ 47 h 62"/>
                  <a:gd name="T6" fmla="*/ 5 w 69"/>
                  <a:gd name="T7" fmla="*/ 50 h 62"/>
                  <a:gd name="T8" fmla="*/ 19 w 69"/>
                  <a:gd name="T9" fmla="*/ 14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62">
                    <a:moveTo>
                      <a:pt x="19" y="14"/>
                    </a:moveTo>
                    <a:cubicBezTo>
                      <a:pt x="38" y="0"/>
                      <a:pt x="69" y="2"/>
                      <a:pt x="69" y="2"/>
                    </a:cubicBezTo>
                    <a:cubicBezTo>
                      <a:pt x="69" y="2"/>
                      <a:pt x="63" y="33"/>
                      <a:pt x="44" y="47"/>
                    </a:cubicBezTo>
                    <a:cubicBezTo>
                      <a:pt x="25" y="62"/>
                      <a:pt x="5" y="50"/>
                      <a:pt x="5" y="50"/>
                    </a:cubicBezTo>
                    <a:cubicBezTo>
                      <a:pt x="5" y="50"/>
                      <a:pt x="0" y="29"/>
                      <a:pt x="19" y="14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5" name="Freeform 10">
                <a:extLst>
                  <a:ext uri="{FF2B5EF4-FFF2-40B4-BE49-F238E27FC236}">
                    <a16:creationId xmlns:a16="http://schemas.microsoft.com/office/drawing/2014/main" id="{3F2501DC-B482-45D6-9CEC-FD21676C0A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8" y="2112"/>
                <a:ext cx="127" cy="107"/>
              </a:xfrm>
              <a:custGeom>
                <a:avLst/>
                <a:gdLst>
                  <a:gd name="T0" fmla="*/ 39 w 55"/>
                  <a:gd name="T1" fmla="*/ 9 h 46"/>
                  <a:gd name="T2" fmla="*/ 54 w 55"/>
                  <a:gd name="T3" fmla="*/ 35 h 46"/>
                  <a:gd name="T4" fmla="*/ 24 w 55"/>
                  <a:gd name="T5" fmla="*/ 37 h 46"/>
                  <a:gd name="T6" fmla="*/ 0 w 55"/>
                  <a:gd name="T7" fmla="*/ 6 h 46"/>
                  <a:gd name="T8" fmla="*/ 39 w 55"/>
                  <a:gd name="T9" fmla="*/ 9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6">
                    <a:moveTo>
                      <a:pt x="39" y="9"/>
                    </a:moveTo>
                    <a:cubicBezTo>
                      <a:pt x="55" y="17"/>
                      <a:pt x="54" y="35"/>
                      <a:pt x="54" y="35"/>
                    </a:cubicBezTo>
                    <a:cubicBezTo>
                      <a:pt x="54" y="35"/>
                      <a:pt x="40" y="46"/>
                      <a:pt x="24" y="37"/>
                    </a:cubicBezTo>
                    <a:cubicBezTo>
                      <a:pt x="8" y="29"/>
                      <a:pt x="0" y="6"/>
                      <a:pt x="0" y="6"/>
                    </a:cubicBezTo>
                    <a:cubicBezTo>
                      <a:pt x="0" y="6"/>
                      <a:pt x="22" y="0"/>
                      <a:pt x="39" y="9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6" name="Rectangle 11">
                <a:extLst>
                  <a:ext uri="{FF2B5EF4-FFF2-40B4-BE49-F238E27FC236}">
                    <a16:creationId xmlns:a16="http://schemas.microsoft.com/office/drawing/2014/main" id="{5265D4DF-4B27-4C82-87E1-81758A4E1F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33" y="1980"/>
                <a:ext cx="14" cy="446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7" name="Freeform 12">
                <a:extLst>
                  <a:ext uri="{FF2B5EF4-FFF2-40B4-BE49-F238E27FC236}">
                    <a16:creationId xmlns:a16="http://schemas.microsoft.com/office/drawing/2014/main" id="{84E6E25C-1B32-42D4-931A-564F3F8FC6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8" y="1831"/>
                <a:ext cx="244" cy="237"/>
              </a:xfrm>
              <a:custGeom>
                <a:avLst/>
                <a:gdLst>
                  <a:gd name="T0" fmla="*/ 91 w 106"/>
                  <a:gd name="T1" fmla="*/ 18 h 102"/>
                  <a:gd name="T2" fmla="*/ 68 w 106"/>
                  <a:gd name="T3" fmla="*/ 13 h 102"/>
                  <a:gd name="T4" fmla="*/ 53 w 106"/>
                  <a:gd name="T5" fmla="*/ 0 h 102"/>
                  <a:gd name="T6" fmla="*/ 37 w 106"/>
                  <a:gd name="T7" fmla="*/ 13 h 102"/>
                  <a:gd name="T8" fmla="*/ 14 w 106"/>
                  <a:gd name="T9" fmla="*/ 18 h 102"/>
                  <a:gd name="T10" fmla="*/ 53 w 106"/>
                  <a:gd name="T11" fmla="*/ 102 h 102"/>
                  <a:gd name="T12" fmla="*/ 91 w 106"/>
                  <a:gd name="T13" fmla="*/ 18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102">
                    <a:moveTo>
                      <a:pt x="91" y="18"/>
                    </a:moveTo>
                    <a:cubicBezTo>
                      <a:pt x="81" y="4"/>
                      <a:pt x="68" y="13"/>
                      <a:pt x="68" y="13"/>
                    </a:cubicBezTo>
                    <a:cubicBezTo>
                      <a:pt x="70" y="9"/>
                      <a:pt x="62" y="0"/>
                      <a:pt x="53" y="0"/>
                    </a:cubicBezTo>
                    <a:cubicBezTo>
                      <a:pt x="44" y="0"/>
                      <a:pt x="36" y="9"/>
                      <a:pt x="37" y="13"/>
                    </a:cubicBezTo>
                    <a:cubicBezTo>
                      <a:pt x="37" y="13"/>
                      <a:pt x="24" y="4"/>
                      <a:pt x="14" y="18"/>
                    </a:cubicBezTo>
                    <a:cubicBezTo>
                      <a:pt x="0" y="39"/>
                      <a:pt x="19" y="102"/>
                      <a:pt x="53" y="102"/>
                    </a:cubicBezTo>
                    <a:cubicBezTo>
                      <a:pt x="87" y="102"/>
                      <a:pt x="106" y="39"/>
                      <a:pt x="91" y="18"/>
                    </a:cubicBezTo>
                  </a:path>
                </a:pathLst>
              </a:custGeom>
              <a:solidFill>
                <a:srgbClr val="FF4D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8" name="Freeform 13">
                <a:extLst>
                  <a:ext uri="{FF2B5EF4-FFF2-40B4-BE49-F238E27FC236}">
                    <a16:creationId xmlns:a16="http://schemas.microsoft.com/office/drawing/2014/main" id="{73410D53-110D-49B0-A0E9-B3D0C902CE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0" y="2001"/>
                <a:ext cx="159" cy="146"/>
              </a:xfrm>
              <a:custGeom>
                <a:avLst/>
                <a:gdLst>
                  <a:gd name="T0" fmla="*/ 19 w 69"/>
                  <a:gd name="T1" fmla="*/ 15 h 63"/>
                  <a:gd name="T2" fmla="*/ 69 w 69"/>
                  <a:gd name="T3" fmla="*/ 3 h 63"/>
                  <a:gd name="T4" fmla="*/ 44 w 69"/>
                  <a:gd name="T5" fmla="*/ 48 h 63"/>
                  <a:gd name="T6" fmla="*/ 5 w 69"/>
                  <a:gd name="T7" fmla="*/ 51 h 63"/>
                  <a:gd name="T8" fmla="*/ 19 w 69"/>
                  <a:gd name="T9" fmla="*/ 15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63">
                    <a:moveTo>
                      <a:pt x="19" y="15"/>
                    </a:moveTo>
                    <a:cubicBezTo>
                      <a:pt x="38" y="0"/>
                      <a:pt x="69" y="3"/>
                      <a:pt x="69" y="3"/>
                    </a:cubicBezTo>
                    <a:cubicBezTo>
                      <a:pt x="69" y="3"/>
                      <a:pt x="63" y="34"/>
                      <a:pt x="44" y="48"/>
                    </a:cubicBezTo>
                    <a:cubicBezTo>
                      <a:pt x="25" y="63"/>
                      <a:pt x="5" y="51"/>
                      <a:pt x="5" y="51"/>
                    </a:cubicBezTo>
                    <a:cubicBezTo>
                      <a:pt x="5" y="51"/>
                      <a:pt x="0" y="29"/>
                      <a:pt x="19" y="15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9" name="Freeform 14">
                <a:extLst>
                  <a:ext uri="{FF2B5EF4-FFF2-40B4-BE49-F238E27FC236}">
                    <a16:creationId xmlns:a16="http://schemas.microsoft.com/office/drawing/2014/main" id="{444154B4-A697-46ED-A340-6A7A4E9E26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7" y="2059"/>
                <a:ext cx="127" cy="104"/>
              </a:xfrm>
              <a:custGeom>
                <a:avLst/>
                <a:gdLst>
                  <a:gd name="T0" fmla="*/ 39 w 55"/>
                  <a:gd name="T1" fmla="*/ 9 h 45"/>
                  <a:gd name="T2" fmla="*/ 54 w 55"/>
                  <a:gd name="T3" fmla="*/ 34 h 45"/>
                  <a:gd name="T4" fmla="*/ 24 w 55"/>
                  <a:gd name="T5" fmla="*/ 37 h 45"/>
                  <a:gd name="T6" fmla="*/ 0 w 55"/>
                  <a:gd name="T7" fmla="*/ 6 h 45"/>
                  <a:gd name="T8" fmla="*/ 39 w 55"/>
                  <a:gd name="T9" fmla="*/ 9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5">
                    <a:moveTo>
                      <a:pt x="39" y="9"/>
                    </a:moveTo>
                    <a:cubicBezTo>
                      <a:pt x="55" y="17"/>
                      <a:pt x="54" y="34"/>
                      <a:pt x="54" y="34"/>
                    </a:cubicBezTo>
                    <a:cubicBezTo>
                      <a:pt x="54" y="34"/>
                      <a:pt x="41" y="45"/>
                      <a:pt x="24" y="37"/>
                    </a:cubicBezTo>
                    <a:cubicBezTo>
                      <a:pt x="8" y="28"/>
                      <a:pt x="0" y="6"/>
                      <a:pt x="0" y="6"/>
                    </a:cubicBezTo>
                    <a:cubicBezTo>
                      <a:pt x="0" y="6"/>
                      <a:pt x="23" y="0"/>
                      <a:pt x="39" y="9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0" name="Rectangle 15">
                <a:extLst>
                  <a:ext uri="{FF2B5EF4-FFF2-40B4-BE49-F238E27FC236}">
                    <a16:creationId xmlns:a16="http://schemas.microsoft.com/office/drawing/2014/main" id="{199F46DF-4044-4FB8-BBC7-9B0997A70F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2" y="1926"/>
                <a:ext cx="14" cy="447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1" name="Freeform 16">
                <a:extLst>
                  <a:ext uri="{FF2B5EF4-FFF2-40B4-BE49-F238E27FC236}">
                    <a16:creationId xmlns:a16="http://schemas.microsoft.com/office/drawing/2014/main" id="{94B6E31A-92F0-4A71-9EA1-FCF1F60B02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7" y="1778"/>
                <a:ext cx="244" cy="237"/>
              </a:xfrm>
              <a:custGeom>
                <a:avLst/>
                <a:gdLst>
                  <a:gd name="T0" fmla="*/ 92 w 106"/>
                  <a:gd name="T1" fmla="*/ 18 h 102"/>
                  <a:gd name="T2" fmla="*/ 68 w 106"/>
                  <a:gd name="T3" fmla="*/ 12 h 102"/>
                  <a:gd name="T4" fmla="*/ 53 w 106"/>
                  <a:gd name="T5" fmla="*/ 0 h 102"/>
                  <a:gd name="T6" fmla="*/ 38 w 106"/>
                  <a:gd name="T7" fmla="*/ 12 h 102"/>
                  <a:gd name="T8" fmla="*/ 15 w 106"/>
                  <a:gd name="T9" fmla="*/ 18 h 102"/>
                  <a:gd name="T10" fmla="*/ 53 w 106"/>
                  <a:gd name="T11" fmla="*/ 102 h 102"/>
                  <a:gd name="T12" fmla="*/ 92 w 106"/>
                  <a:gd name="T13" fmla="*/ 18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102">
                    <a:moveTo>
                      <a:pt x="92" y="18"/>
                    </a:moveTo>
                    <a:cubicBezTo>
                      <a:pt x="82" y="4"/>
                      <a:pt x="68" y="12"/>
                      <a:pt x="68" y="12"/>
                    </a:cubicBezTo>
                    <a:cubicBezTo>
                      <a:pt x="70" y="9"/>
                      <a:pt x="62" y="0"/>
                      <a:pt x="53" y="0"/>
                    </a:cubicBezTo>
                    <a:cubicBezTo>
                      <a:pt x="44" y="0"/>
                      <a:pt x="36" y="9"/>
                      <a:pt x="38" y="12"/>
                    </a:cubicBezTo>
                    <a:cubicBezTo>
                      <a:pt x="38" y="12"/>
                      <a:pt x="25" y="4"/>
                      <a:pt x="15" y="18"/>
                    </a:cubicBezTo>
                    <a:cubicBezTo>
                      <a:pt x="0" y="38"/>
                      <a:pt x="19" y="102"/>
                      <a:pt x="53" y="102"/>
                    </a:cubicBezTo>
                    <a:cubicBezTo>
                      <a:pt x="87" y="102"/>
                      <a:pt x="106" y="38"/>
                      <a:pt x="92" y="18"/>
                    </a:cubicBezTo>
                  </a:path>
                </a:pathLst>
              </a:custGeom>
              <a:solidFill>
                <a:srgbClr val="FF4D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2" name="Freeform 17">
                <a:extLst>
                  <a:ext uri="{FF2B5EF4-FFF2-40B4-BE49-F238E27FC236}">
                    <a16:creationId xmlns:a16="http://schemas.microsoft.com/office/drawing/2014/main" id="{4AC2D6EB-6CC0-4D3B-820C-D31290EA92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2" y="2087"/>
                <a:ext cx="145" cy="132"/>
              </a:xfrm>
              <a:custGeom>
                <a:avLst/>
                <a:gdLst>
                  <a:gd name="T0" fmla="*/ 45 w 63"/>
                  <a:gd name="T1" fmla="*/ 13 h 57"/>
                  <a:gd name="T2" fmla="*/ 0 w 63"/>
                  <a:gd name="T3" fmla="*/ 3 h 57"/>
                  <a:gd name="T4" fmla="*/ 23 w 63"/>
                  <a:gd name="T5" fmla="*/ 44 h 57"/>
                  <a:gd name="T6" fmla="*/ 58 w 63"/>
                  <a:gd name="T7" fmla="*/ 47 h 57"/>
                  <a:gd name="T8" fmla="*/ 45 w 63"/>
                  <a:gd name="T9" fmla="*/ 13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57">
                    <a:moveTo>
                      <a:pt x="45" y="13"/>
                    </a:moveTo>
                    <a:cubicBezTo>
                      <a:pt x="28" y="0"/>
                      <a:pt x="0" y="3"/>
                      <a:pt x="0" y="3"/>
                    </a:cubicBezTo>
                    <a:cubicBezTo>
                      <a:pt x="0" y="3"/>
                      <a:pt x="5" y="31"/>
                      <a:pt x="23" y="44"/>
                    </a:cubicBezTo>
                    <a:cubicBezTo>
                      <a:pt x="40" y="57"/>
                      <a:pt x="58" y="47"/>
                      <a:pt x="58" y="47"/>
                    </a:cubicBezTo>
                    <a:cubicBezTo>
                      <a:pt x="58" y="47"/>
                      <a:pt x="63" y="27"/>
                      <a:pt x="45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3" name="Freeform 18">
                <a:extLst>
                  <a:ext uri="{FF2B5EF4-FFF2-40B4-BE49-F238E27FC236}">
                    <a16:creationId xmlns:a16="http://schemas.microsoft.com/office/drawing/2014/main" id="{5FF7AB43-2ADD-48E7-9587-E20A1049F3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3" y="2140"/>
                <a:ext cx="118" cy="96"/>
              </a:xfrm>
              <a:custGeom>
                <a:avLst/>
                <a:gdLst>
                  <a:gd name="T0" fmla="*/ 15 w 51"/>
                  <a:gd name="T1" fmla="*/ 8 h 41"/>
                  <a:gd name="T2" fmla="*/ 1 w 51"/>
                  <a:gd name="T3" fmla="*/ 31 h 41"/>
                  <a:gd name="T4" fmla="*/ 28 w 51"/>
                  <a:gd name="T5" fmla="*/ 33 h 41"/>
                  <a:gd name="T6" fmla="*/ 51 w 51"/>
                  <a:gd name="T7" fmla="*/ 5 h 41"/>
                  <a:gd name="T8" fmla="*/ 15 w 51"/>
                  <a:gd name="T9" fmla="*/ 8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41">
                    <a:moveTo>
                      <a:pt x="15" y="8"/>
                    </a:moveTo>
                    <a:cubicBezTo>
                      <a:pt x="0" y="15"/>
                      <a:pt x="1" y="31"/>
                      <a:pt x="1" y="31"/>
                    </a:cubicBezTo>
                    <a:cubicBezTo>
                      <a:pt x="1" y="31"/>
                      <a:pt x="14" y="41"/>
                      <a:pt x="28" y="33"/>
                    </a:cubicBezTo>
                    <a:cubicBezTo>
                      <a:pt x="43" y="26"/>
                      <a:pt x="51" y="5"/>
                      <a:pt x="51" y="5"/>
                    </a:cubicBezTo>
                    <a:cubicBezTo>
                      <a:pt x="51" y="5"/>
                      <a:pt x="30" y="0"/>
                      <a:pt x="15" y="8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4" name="Rectangle 19">
                <a:extLst>
                  <a:ext uri="{FF2B5EF4-FFF2-40B4-BE49-F238E27FC236}">
                    <a16:creationId xmlns:a16="http://schemas.microsoft.com/office/drawing/2014/main" id="{434F64C2-2F95-420A-BE6A-DDBB97AC37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3" y="2019"/>
                <a:ext cx="12" cy="407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5" name="Freeform 20">
                <a:extLst>
                  <a:ext uri="{FF2B5EF4-FFF2-40B4-BE49-F238E27FC236}">
                    <a16:creationId xmlns:a16="http://schemas.microsoft.com/office/drawing/2014/main" id="{95BB1E19-C72A-48E5-9185-6E7B783B34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3" y="1831"/>
                <a:ext cx="292" cy="228"/>
              </a:xfrm>
              <a:custGeom>
                <a:avLst/>
                <a:gdLst>
                  <a:gd name="T0" fmla="*/ 121 w 127"/>
                  <a:gd name="T1" fmla="*/ 27 h 98"/>
                  <a:gd name="T2" fmla="*/ 92 w 127"/>
                  <a:gd name="T3" fmla="*/ 42 h 98"/>
                  <a:gd name="T4" fmla="*/ 63 w 127"/>
                  <a:gd name="T5" fmla="*/ 0 h 98"/>
                  <a:gd name="T6" fmla="*/ 35 w 127"/>
                  <a:gd name="T7" fmla="*/ 42 h 98"/>
                  <a:gd name="T8" fmla="*/ 6 w 127"/>
                  <a:gd name="T9" fmla="*/ 27 h 98"/>
                  <a:gd name="T10" fmla="*/ 63 w 127"/>
                  <a:gd name="T11" fmla="*/ 98 h 98"/>
                  <a:gd name="T12" fmla="*/ 121 w 127"/>
                  <a:gd name="T13" fmla="*/ 27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" h="98">
                    <a:moveTo>
                      <a:pt x="121" y="27"/>
                    </a:moveTo>
                    <a:cubicBezTo>
                      <a:pt x="92" y="42"/>
                      <a:pt x="92" y="42"/>
                      <a:pt x="92" y="42"/>
                    </a:cubicBezTo>
                    <a:cubicBezTo>
                      <a:pt x="63" y="0"/>
                      <a:pt x="63" y="0"/>
                      <a:pt x="63" y="0"/>
                    </a:cubicBezTo>
                    <a:cubicBezTo>
                      <a:pt x="35" y="42"/>
                      <a:pt x="35" y="42"/>
                      <a:pt x="35" y="42"/>
                    </a:cubicBezTo>
                    <a:cubicBezTo>
                      <a:pt x="6" y="27"/>
                      <a:pt x="6" y="27"/>
                      <a:pt x="6" y="27"/>
                    </a:cubicBezTo>
                    <a:cubicBezTo>
                      <a:pt x="6" y="27"/>
                      <a:pt x="0" y="98"/>
                      <a:pt x="63" y="98"/>
                    </a:cubicBezTo>
                    <a:cubicBezTo>
                      <a:pt x="127" y="98"/>
                      <a:pt x="121" y="27"/>
                      <a:pt x="121" y="27"/>
                    </a:cubicBezTo>
                  </a:path>
                </a:pathLst>
              </a:custGeom>
              <a:solidFill>
                <a:srgbClr val="FF70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6" name="Freeform 21">
                <a:extLst>
                  <a:ext uri="{FF2B5EF4-FFF2-40B4-BE49-F238E27FC236}">
                    <a16:creationId xmlns:a16="http://schemas.microsoft.com/office/drawing/2014/main" id="{DB75EEF7-6121-428E-A12B-5FB0AD0B9B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41" y="2108"/>
                <a:ext cx="136" cy="125"/>
              </a:xfrm>
              <a:custGeom>
                <a:avLst/>
                <a:gdLst>
                  <a:gd name="T0" fmla="*/ 43 w 59"/>
                  <a:gd name="T1" fmla="*/ 13 h 54"/>
                  <a:gd name="T2" fmla="*/ 0 w 59"/>
                  <a:gd name="T3" fmla="*/ 3 h 54"/>
                  <a:gd name="T4" fmla="*/ 21 w 59"/>
                  <a:gd name="T5" fmla="*/ 41 h 54"/>
                  <a:gd name="T6" fmla="*/ 55 w 59"/>
                  <a:gd name="T7" fmla="*/ 44 h 54"/>
                  <a:gd name="T8" fmla="*/ 43 w 59"/>
                  <a:gd name="T9" fmla="*/ 13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54">
                    <a:moveTo>
                      <a:pt x="43" y="13"/>
                    </a:moveTo>
                    <a:cubicBezTo>
                      <a:pt x="26" y="0"/>
                      <a:pt x="0" y="3"/>
                      <a:pt x="0" y="3"/>
                    </a:cubicBezTo>
                    <a:cubicBezTo>
                      <a:pt x="0" y="3"/>
                      <a:pt x="5" y="29"/>
                      <a:pt x="21" y="41"/>
                    </a:cubicBezTo>
                    <a:cubicBezTo>
                      <a:pt x="38" y="54"/>
                      <a:pt x="55" y="44"/>
                      <a:pt x="55" y="44"/>
                    </a:cubicBezTo>
                    <a:cubicBezTo>
                      <a:pt x="55" y="44"/>
                      <a:pt x="59" y="25"/>
                      <a:pt x="43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7" name="Freeform 22">
                <a:extLst>
                  <a:ext uri="{FF2B5EF4-FFF2-40B4-BE49-F238E27FC236}">
                    <a16:creationId xmlns:a16="http://schemas.microsoft.com/office/drawing/2014/main" id="{EE67D84A-FB3A-4789-89D7-A8D81D1EC8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65" y="2159"/>
                <a:ext cx="108" cy="88"/>
              </a:xfrm>
              <a:custGeom>
                <a:avLst/>
                <a:gdLst>
                  <a:gd name="T0" fmla="*/ 14 w 47"/>
                  <a:gd name="T1" fmla="*/ 7 h 38"/>
                  <a:gd name="T2" fmla="*/ 1 w 47"/>
                  <a:gd name="T3" fmla="*/ 29 h 38"/>
                  <a:gd name="T4" fmla="*/ 26 w 47"/>
                  <a:gd name="T5" fmla="*/ 31 h 38"/>
                  <a:gd name="T6" fmla="*/ 47 w 47"/>
                  <a:gd name="T7" fmla="*/ 5 h 38"/>
                  <a:gd name="T8" fmla="*/ 14 w 47"/>
                  <a:gd name="T9" fmla="*/ 7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38">
                    <a:moveTo>
                      <a:pt x="14" y="7"/>
                    </a:moveTo>
                    <a:cubicBezTo>
                      <a:pt x="0" y="14"/>
                      <a:pt x="1" y="29"/>
                      <a:pt x="1" y="29"/>
                    </a:cubicBezTo>
                    <a:cubicBezTo>
                      <a:pt x="1" y="29"/>
                      <a:pt x="12" y="38"/>
                      <a:pt x="26" y="31"/>
                    </a:cubicBezTo>
                    <a:cubicBezTo>
                      <a:pt x="40" y="24"/>
                      <a:pt x="47" y="5"/>
                      <a:pt x="47" y="5"/>
                    </a:cubicBezTo>
                    <a:cubicBezTo>
                      <a:pt x="47" y="5"/>
                      <a:pt x="28" y="0"/>
                      <a:pt x="14" y="7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8" name="Rectangle 23">
                <a:extLst>
                  <a:ext uri="{FF2B5EF4-FFF2-40B4-BE49-F238E27FC236}">
                    <a16:creationId xmlns:a16="http://schemas.microsoft.com/office/drawing/2014/main" id="{D8FBBE68-0593-4AEF-A4C8-B3441B9C9A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63" y="2043"/>
                <a:ext cx="11" cy="38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9" name="Freeform 24">
                <a:extLst>
                  <a:ext uri="{FF2B5EF4-FFF2-40B4-BE49-F238E27FC236}">
                    <a16:creationId xmlns:a16="http://schemas.microsoft.com/office/drawing/2014/main" id="{C1CCB0E0-41AA-473F-8E42-29E183057A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1" y="1868"/>
                <a:ext cx="277" cy="212"/>
              </a:xfrm>
              <a:custGeom>
                <a:avLst/>
                <a:gdLst>
                  <a:gd name="T0" fmla="*/ 113 w 120"/>
                  <a:gd name="T1" fmla="*/ 25 h 91"/>
                  <a:gd name="T2" fmla="*/ 87 w 120"/>
                  <a:gd name="T3" fmla="*/ 39 h 91"/>
                  <a:gd name="T4" fmla="*/ 60 w 120"/>
                  <a:gd name="T5" fmla="*/ 0 h 91"/>
                  <a:gd name="T6" fmla="*/ 33 w 120"/>
                  <a:gd name="T7" fmla="*/ 39 h 91"/>
                  <a:gd name="T8" fmla="*/ 6 w 120"/>
                  <a:gd name="T9" fmla="*/ 25 h 91"/>
                  <a:gd name="T10" fmla="*/ 60 w 120"/>
                  <a:gd name="T11" fmla="*/ 91 h 91"/>
                  <a:gd name="T12" fmla="*/ 113 w 120"/>
                  <a:gd name="T13" fmla="*/ 25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0" h="91">
                    <a:moveTo>
                      <a:pt x="113" y="25"/>
                    </a:moveTo>
                    <a:cubicBezTo>
                      <a:pt x="87" y="39"/>
                      <a:pt x="87" y="39"/>
                      <a:pt x="87" y="39"/>
                    </a:cubicBezTo>
                    <a:cubicBezTo>
                      <a:pt x="60" y="0"/>
                      <a:pt x="60" y="0"/>
                      <a:pt x="60" y="0"/>
                    </a:cubicBezTo>
                    <a:cubicBezTo>
                      <a:pt x="33" y="39"/>
                      <a:pt x="33" y="39"/>
                      <a:pt x="33" y="39"/>
                    </a:cubicBezTo>
                    <a:cubicBezTo>
                      <a:pt x="6" y="25"/>
                      <a:pt x="6" y="25"/>
                      <a:pt x="6" y="25"/>
                    </a:cubicBezTo>
                    <a:cubicBezTo>
                      <a:pt x="6" y="25"/>
                      <a:pt x="0" y="91"/>
                      <a:pt x="60" y="91"/>
                    </a:cubicBezTo>
                    <a:cubicBezTo>
                      <a:pt x="120" y="91"/>
                      <a:pt x="113" y="25"/>
                      <a:pt x="113" y="25"/>
                    </a:cubicBezTo>
                  </a:path>
                </a:pathLst>
              </a:custGeom>
              <a:solidFill>
                <a:srgbClr val="FF70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0" name="Rectangle 25">
                <a:extLst>
                  <a:ext uri="{FF2B5EF4-FFF2-40B4-BE49-F238E27FC236}">
                    <a16:creationId xmlns:a16="http://schemas.microsoft.com/office/drawing/2014/main" id="{9597F86F-6C8A-49C5-853D-9E0443AEE1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4" y="2154"/>
                <a:ext cx="14" cy="298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1" name="Oval 26">
                <a:extLst>
                  <a:ext uri="{FF2B5EF4-FFF2-40B4-BE49-F238E27FC236}">
                    <a16:creationId xmlns:a16="http://schemas.microsoft.com/office/drawing/2014/main" id="{919387DB-C63E-4E97-B40F-E53905D163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2" y="1964"/>
                <a:ext cx="97" cy="190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2" name="Freeform 27">
                <a:extLst>
                  <a:ext uri="{FF2B5EF4-FFF2-40B4-BE49-F238E27FC236}">
                    <a16:creationId xmlns:a16="http://schemas.microsoft.com/office/drawing/2014/main" id="{E01FEB3F-77A1-4EEA-8B99-DB381D53BB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9" y="2061"/>
                <a:ext cx="163" cy="149"/>
              </a:xfrm>
              <a:custGeom>
                <a:avLst/>
                <a:gdLst>
                  <a:gd name="T0" fmla="*/ 0 w 71"/>
                  <a:gd name="T1" fmla="*/ 3 h 64"/>
                  <a:gd name="T2" fmla="*/ 25 w 71"/>
                  <a:gd name="T3" fmla="*/ 49 h 64"/>
                  <a:gd name="T4" fmla="*/ 65 w 71"/>
                  <a:gd name="T5" fmla="*/ 52 h 64"/>
                  <a:gd name="T6" fmla="*/ 51 w 71"/>
                  <a:gd name="T7" fmla="*/ 15 h 64"/>
                  <a:gd name="T8" fmla="*/ 0 w 71"/>
                  <a:gd name="T9" fmla="*/ 3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1" h="64">
                    <a:moveTo>
                      <a:pt x="0" y="3"/>
                    </a:moveTo>
                    <a:cubicBezTo>
                      <a:pt x="0" y="3"/>
                      <a:pt x="6" y="34"/>
                      <a:pt x="25" y="49"/>
                    </a:cubicBezTo>
                    <a:cubicBezTo>
                      <a:pt x="45" y="64"/>
                      <a:pt x="65" y="52"/>
                      <a:pt x="65" y="52"/>
                    </a:cubicBezTo>
                    <a:cubicBezTo>
                      <a:pt x="65" y="52"/>
                      <a:pt x="71" y="30"/>
                      <a:pt x="51" y="15"/>
                    </a:cubicBezTo>
                    <a:cubicBezTo>
                      <a:pt x="31" y="0"/>
                      <a:pt x="0" y="3"/>
                      <a:pt x="0" y="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3" name="Freeform 28">
                <a:extLst>
                  <a:ext uri="{FF2B5EF4-FFF2-40B4-BE49-F238E27FC236}">
                    <a16:creationId xmlns:a16="http://schemas.microsoft.com/office/drawing/2014/main" id="{04CAFA91-AC7F-40BA-9DE3-9B40943555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9" y="2061"/>
                <a:ext cx="164" cy="149"/>
              </a:xfrm>
              <a:custGeom>
                <a:avLst/>
                <a:gdLst>
                  <a:gd name="T0" fmla="*/ 71 w 71"/>
                  <a:gd name="T1" fmla="*/ 3 h 64"/>
                  <a:gd name="T2" fmla="*/ 46 w 71"/>
                  <a:gd name="T3" fmla="*/ 49 h 64"/>
                  <a:gd name="T4" fmla="*/ 6 w 71"/>
                  <a:gd name="T5" fmla="*/ 52 h 64"/>
                  <a:gd name="T6" fmla="*/ 20 w 71"/>
                  <a:gd name="T7" fmla="*/ 15 h 64"/>
                  <a:gd name="T8" fmla="*/ 71 w 71"/>
                  <a:gd name="T9" fmla="*/ 3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1" h="64">
                    <a:moveTo>
                      <a:pt x="71" y="3"/>
                    </a:moveTo>
                    <a:cubicBezTo>
                      <a:pt x="71" y="3"/>
                      <a:pt x="65" y="34"/>
                      <a:pt x="46" y="49"/>
                    </a:cubicBezTo>
                    <a:cubicBezTo>
                      <a:pt x="26" y="64"/>
                      <a:pt x="6" y="52"/>
                      <a:pt x="6" y="52"/>
                    </a:cubicBezTo>
                    <a:cubicBezTo>
                      <a:pt x="6" y="52"/>
                      <a:pt x="0" y="30"/>
                      <a:pt x="20" y="15"/>
                    </a:cubicBezTo>
                    <a:cubicBezTo>
                      <a:pt x="40" y="0"/>
                      <a:pt x="71" y="3"/>
                      <a:pt x="71" y="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4" name="Rectangle 29">
                <a:extLst>
                  <a:ext uri="{FF2B5EF4-FFF2-40B4-BE49-F238E27FC236}">
                    <a16:creationId xmlns:a16="http://schemas.microsoft.com/office/drawing/2014/main" id="{EDEA2000-858D-4BB7-A888-89E149B4F6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48" y="2110"/>
                <a:ext cx="12" cy="314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5" name="Oval 30">
                <a:extLst>
                  <a:ext uri="{FF2B5EF4-FFF2-40B4-BE49-F238E27FC236}">
                    <a16:creationId xmlns:a16="http://schemas.microsoft.com/office/drawing/2014/main" id="{C4557293-0509-42FF-8224-BD1CEF8E7F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2" y="1908"/>
                <a:ext cx="104" cy="202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6" name="Freeform 31">
                <a:extLst>
                  <a:ext uri="{FF2B5EF4-FFF2-40B4-BE49-F238E27FC236}">
                    <a16:creationId xmlns:a16="http://schemas.microsoft.com/office/drawing/2014/main" id="{99E107C1-B3D8-403F-A9E1-1E09FA13ED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91" y="2012"/>
                <a:ext cx="173" cy="156"/>
              </a:xfrm>
              <a:custGeom>
                <a:avLst/>
                <a:gdLst>
                  <a:gd name="T0" fmla="*/ 0 w 75"/>
                  <a:gd name="T1" fmla="*/ 3 h 67"/>
                  <a:gd name="T2" fmla="*/ 28 w 75"/>
                  <a:gd name="T3" fmla="*/ 51 h 67"/>
                  <a:gd name="T4" fmla="*/ 70 w 75"/>
                  <a:gd name="T5" fmla="*/ 55 h 67"/>
                  <a:gd name="T6" fmla="*/ 55 w 75"/>
                  <a:gd name="T7" fmla="*/ 15 h 67"/>
                  <a:gd name="T8" fmla="*/ 0 w 75"/>
                  <a:gd name="T9" fmla="*/ 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5" h="67">
                    <a:moveTo>
                      <a:pt x="0" y="3"/>
                    </a:moveTo>
                    <a:cubicBezTo>
                      <a:pt x="0" y="3"/>
                      <a:pt x="7" y="36"/>
                      <a:pt x="28" y="51"/>
                    </a:cubicBezTo>
                    <a:cubicBezTo>
                      <a:pt x="48" y="67"/>
                      <a:pt x="70" y="55"/>
                      <a:pt x="70" y="55"/>
                    </a:cubicBezTo>
                    <a:cubicBezTo>
                      <a:pt x="70" y="55"/>
                      <a:pt x="75" y="31"/>
                      <a:pt x="55" y="15"/>
                    </a:cubicBezTo>
                    <a:cubicBezTo>
                      <a:pt x="34" y="0"/>
                      <a:pt x="0" y="3"/>
                      <a:pt x="0" y="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7" name="Freeform 32">
                <a:extLst>
                  <a:ext uri="{FF2B5EF4-FFF2-40B4-BE49-F238E27FC236}">
                    <a16:creationId xmlns:a16="http://schemas.microsoft.com/office/drawing/2014/main" id="{919BD4C7-AAF6-43F5-B93C-5C96D94577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41" y="2012"/>
                <a:ext cx="175" cy="156"/>
              </a:xfrm>
              <a:custGeom>
                <a:avLst/>
                <a:gdLst>
                  <a:gd name="T0" fmla="*/ 76 w 76"/>
                  <a:gd name="T1" fmla="*/ 3 h 67"/>
                  <a:gd name="T2" fmla="*/ 48 w 76"/>
                  <a:gd name="T3" fmla="*/ 51 h 67"/>
                  <a:gd name="T4" fmla="*/ 6 w 76"/>
                  <a:gd name="T5" fmla="*/ 55 h 67"/>
                  <a:gd name="T6" fmla="*/ 21 w 76"/>
                  <a:gd name="T7" fmla="*/ 15 h 67"/>
                  <a:gd name="T8" fmla="*/ 76 w 76"/>
                  <a:gd name="T9" fmla="*/ 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6" h="67">
                    <a:moveTo>
                      <a:pt x="76" y="3"/>
                    </a:moveTo>
                    <a:cubicBezTo>
                      <a:pt x="76" y="3"/>
                      <a:pt x="69" y="36"/>
                      <a:pt x="48" y="51"/>
                    </a:cubicBezTo>
                    <a:cubicBezTo>
                      <a:pt x="27" y="67"/>
                      <a:pt x="6" y="55"/>
                      <a:pt x="6" y="55"/>
                    </a:cubicBezTo>
                    <a:cubicBezTo>
                      <a:pt x="6" y="55"/>
                      <a:pt x="0" y="31"/>
                      <a:pt x="21" y="15"/>
                    </a:cubicBezTo>
                    <a:cubicBezTo>
                      <a:pt x="42" y="0"/>
                      <a:pt x="76" y="3"/>
                      <a:pt x="76" y="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8" name="Rectangle 33">
                <a:extLst>
                  <a:ext uri="{FF2B5EF4-FFF2-40B4-BE49-F238E27FC236}">
                    <a16:creationId xmlns:a16="http://schemas.microsoft.com/office/drawing/2014/main" id="{BB5494A3-5DE2-4640-BED4-3F2EA5553C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06" y="2154"/>
                <a:ext cx="16" cy="365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9" name="Oval 34">
                <a:extLst>
                  <a:ext uri="{FF2B5EF4-FFF2-40B4-BE49-F238E27FC236}">
                    <a16:creationId xmlns:a16="http://schemas.microsoft.com/office/drawing/2014/main" id="{C743AAC9-D2AC-4F6A-A30F-3888FDE067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53" y="1922"/>
                <a:ext cx="120" cy="232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0" name="Freeform 35">
                <a:extLst>
                  <a:ext uri="{FF2B5EF4-FFF2-40B4-BE49-F238E27FC236}">
                    <a16:creationId xmlns:a16="http://schemas.microsoft.com/office/drawing/2014/main" id="{4FA02400-9DA7-4EDE-A701-5F37166117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26" y="2040"/>
                <a:ext cx="201" cy="182"/>
              </a:xfrm>
              <a:custGeom>
                <a:avLst/>
                <a:gdLst>
                  <a:gd name="T0" fmla="*/ 0 w 87"/>
                  <a:gd name="T1" fmla="*/ 4 h 78"/>
                  <a:gd name="T2" fmla="*/ 32 w 87"/>
                  <a:gd name="T3" fmla="*/ 60 h 78"/>
                  <a:gd name="T4" fmla="*/ 80 w 87"/>
                  <a:gd name="T5" fmla="*/ 64 h 78"/>
                  <a:gd name="T6" fmla="*/ 63 w 87"/>
                  <a:gd name="T7" fmla="*/ 18 h 78"/>
                  <a:gd name="T8" fmla="*/ 0 w 87"/>
                  <a:gd name="T9" fmla="*/ 4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" h="78">
                    <a:moveTo>
                      <a:pt x="0" y="4"/>
                    </a:moveTo>
                    <a:cubicBezTo>
                      <a:pt x="0" y="4"/>
                      <a:pt x="7" y="42"/>
                      <a:pt x="32" y="60"/>
                    </a:cubicBezTo>
                    <a:cubicBezTo>
                      <a:pt x="56" y="78"/>
                      <a:pt x="80" y="64"/>
                      <a:pt x="80" y="64"/>
                    </a:cubicBezTo>
                    <a:cubicBezTo>
                      <a:pt x="80" y="64"/>
                      <a:pt x="87" y="37"/>
                      <a:pt x="63" y="18"/>
                    </a:cubicBezTo>
                    <a:cubicBezTo>
                      <a:pt x="39" y="0"/>
                      <a:pt x="0" y="4"/>
                      <a:pt x="0" y="4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1" name="Freeform 36">
                <a:extLst>
                  <a:ext uri="{FF2B5EF4-FFF2-40B4-BE49-F238E27FC236}">
                    <a16:creationId xmlns:a16="http://schemas.microsoft.com/office/drawing/2014/main" id="{066531B8-9B65-4F79-9157-1F9FE4063F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99" y="2040"/>
                <a:ext cx="201" cy="182"/>
              </a:xfrm>
              <a:custGeom>
                <a:avLst/>
                <a:gdLst>
                  <a:gd name="T0" fmla="*/ 87 w 87"/>
                  <a:gd name="T1" fmla="*/ 4 h 78"/>
                  <a:gd name="T2" fmla="*/ 56 w 87"/>
                  <a:gd name="T3" fmla="*/ 60 h 78"/>
                  <a:gd name="T4" fmla="*/ 7 w 87"/>
                  <a:gd name="T5" fmla="*/ 64 h 78"/>
                  <a:gd name="T6" fmla="*/ 25 w 87"/>
                  <a:gd name="T7" fmla="*/ 18 h 78"/>
                  <a:gd name="T8" fmla="*/ 87 w 87"/>
                  <a:gd name="T9" fmla="*/ 4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" h="78">
                    <a:moveTo>
                      <a:pt x="87" y="4"/>
                    </a:moveTo>
                    <a:cubicBezTo>
                      <a:pt x="87" y="4"/>
                      <a:pt x="80" y="42"/>
                      <a:pt x="56" y="60"/>
                    </a:cubicBezTo>
                    <a:cubicBezTo>
                      <a:pt x="32" y="78"/>
                      <a:pt x="7" y="64"/>
                      <a:pt x="7" y="64"/>
                    </a:cubicBezTo>
                    <a:cubicBezTo>
                      <a:pt x="7" y="64"/>
                      <a:pt x="0" y="37"/>
                      <a:pt x="25" y="18"/>
                    </a:cubicBezTo>
                    <a:cubicBezTo>
                      <a:pt x="49" y="0"/>
                      <a:pt x="87" y="4"/>
                      <a:pt x="87" y="4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2" name="Rectangle 37">
                <a:extLst>
                  <a:ext uri="{FF2B5EF4-FFF2-40B4-BE49-F238E27FC236}">
                    <a16:creationId xmlns:a16="http://schemas.microsoft.com/office/drawing/2014/main" id="{8EEB8646-3AB2-42DD-B626-3E0DD2B38A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8" y="1971"/>
                <a:ext cx="14" cy="48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3" name="Oval 38">
                <a:extLst>
                  <a:ext uri="{FF2B5EF4-FFF2-40B4-BE49-F238E27FC236}">
                    <a16:creationId xmlns:a16="http://schemas.microsoft.com/office/drawing/2014/main" id="{CA495488-654C-417C-9F39-613BA7C5B4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7" y="1817"/>
                <a:ext cx="177" cy="202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4" name="Freeform 39">
                <a:extLst>
                  <a:ext uri="{FF2B5EF4-FFF2-40B4-BE49-F238E27FC236}">
                    <a16:creationId xmlns:a16="http://schemas.microsoft.com/office/drawing/2014/main" id="{A7A9C771-85C0-42E0-A148-9E1A1891BF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89" y="2043"/>
                <a:ext cx="90" cy="76"/>
              </a:xfrm>
              <a:custGeom>
                <a:avLst/>
                <a:gdLst>
                  <a:gd name="T0" fmla="*/ 90 w 90"/>
                  <a:gd name="T1" fmla="*/ 69 h 76"/>
                  <a:gd name="T2" fmla="*/ 83 w 90"/>
                  <a:gd name="T3" fmla="*/ 76 h 76"/>
                  <a:gd name="T4" fmla="*/ 0 w 90"/>
                  <a:gd name="T5" fmla="*/ 7 h 76"/>
                  <a:gd name="T6" fmla="*/ 7 w 90"/>
                  <a:gd name="T7" fmla="*/ 0 h 76"/>
                  <a:gd name="T8" fmla="*/ 90 w 90"/>
                  <a:gd name="T9" fmla="*/ 6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76">
                    <a:moveTo>
                      <a:pt x="90" y="69"/>
                    </a:moveTo>
                    <a:lnTo>
                      <a:pt x="83" y="76"/>
                    </a:lnTo>
                    <a:lnTo>
                      <a:pt x="0" y="7"/>
                    </a:lnTo>
                    <a:lnTo>
                      <a:pt x="7" y="0"/>
                    </a:lnTo>
                    <a:lnTo>
                      <a:pt x="90" y="69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5" name="Freeform 40">
                <a:extLst>
                  <a:ext uri="{FF2B5EF4-FFF2-40B4-BE49-F238E27FC236}">
                    <a16:creationId xmlns:a16="http://schemas.microsoft.com/office/drawing/2014/main" id="{58EC5587-79AE-493A-93AD-34B34B6CEA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27" y="1982"/>
                <a:ext cx="111" cy="114"/>
              </a:xfrm>
              <a:custGeom>
                <a:avLst/>
                <a:gdLst>
                  <a:gd name="T0" fmla="*/ 2 w 48"/>
                  <a:gd name="T1" fmla="*/ 6 h 49"/>
                  <a:gd name="T2" fmla="*/ 12 w 48"/>
                  <a:gd name="T3" fmla="*/ 39 h 49"/>
                  <a:gd name="T4" fmla="*/ 39 w 48"/>
                  <a:gd name="T5" fmla="*/ 37 h 49"/>
                  <a:gd name="T6" fmla="*/ 36 w 48"/>
                  <a:gd name="T7" fmla="*/ 10 h 49"/>
                  <a:gd name="T8" fmla="*/ 2 w 48"/>
                  <a:gd name="T9" fmla="*/ 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9">
                    <a:moveTo>
                      <a:pt x="2" y="6"/>
                    </a:moveTo>
                    <a:cubicBezTo>
                      <a:pt x="2" y="6"/>
                      <a:pt x="0" y="30"/>
                      <a:pt x="12" y="39"/>
                    </a:cubicBezTo>
                    <a:cubicBezTo>
                      <a:pt x="23" y="49"/>
                      <a:pt x="39" y="37"/>
                      <a:pt x="39" y="37"/>
                    </a:cubicBezTo>
                    <a:cubicBezTo>
                      <a:pt x="39" y="37"/>
                      <a:pt x="48" y="19"/>
                      <a:pt x="36" y="10"/>
                    </a:cubicBezTo>
                    <a:cubicBezTo>
                      <a:pt x="25" y="0"/>
                      <a:pt x="2" y="6"/>
                      <a:pt x="2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6" name="Freeform 41">
                <a:extLst>
                  <a:ext uri="{FF2B5EF4-FFF2-40B4-BE49-F238E27FC236}">
                    <a16:creationId xmlns:a16="http://schemas.microsoft.com/office/drawing/2014/main" id="{DCBFF6A3-5913-423D-9E16-B2FD4B9251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2" y="2043"/>
                <a:ext cx="90" cy="76"/>
              </a:xfrm>
              <a:custGeom>
                <a:avLst/>
                <a:gdLst>
                  <a:gd name="T0" fmla="*/ 0 w 90"/>
                  <a:gd name="T1" fmla="*/ 69 h 76"/>
                  <a:gd name="T2" fmla="*/ 7 w 90"/>
                  <a:gd name="T3" fmla="*/ 76 h 76"/>
                  <a:gd name="T4" fmla="*/ 90 w 90"/>
                  <a:gd name="T5" fmla="*/ 7 h 76"/>
                  <a:gd name="T6" fmla="*/ 83 w 90"/>
                  <a:gd name="T7" fmla="*/ 0 h 76"/>
                  <a:gd name="T8" fmla="*/ 0 w 90"/>
                  <a:gd name="T9" fmla="*/ 6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76">
                    <a:moveTo>
                      <a:pt x="0" y="69"/>
                    </a:moveTo>
                    <a:lnTo>
                      <a:pt x="7" y="76"/>
                    </a:lnTo>
                    <a:lnTo>
                      <a:pt x="90" y="7"/>
                    </a:lnTo>
                    <a:lnTo>
                      <a:pt x="83" y="0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7" name="Freeform 42">
                <a:extLst>
                  <a:ext uri="{FF2B5EF4-FFF2-40B4-BE49-F238E27FC236}">
                    <a16:creationId xmlns:a16="http://schemas.microsoft.com/office/drawing/2014/main" id="{04F6F569-18D3-49E5-823D-0863CE47F8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14" y="1982"/>
                <a:ext cx="110" cy="114"/>
              </a:xfrm>
              <a:custGeom>
                <a:avLst/>
                <a:gdLst>
                  <a:gd name="T0" fmla="*/ 46 w 48"/>
                  <a:gd name="T1" fmla="*/ 6 h 49"/>
                  <a:gd name="T2" fmla="*/ 36 w 48"/>
                  <a:gd name="T3" fmla="*/ 39 h 49"/>
                  <a:gd name="T4" fmla="*/ 8 w 48"/>
                  <a:gd name="T5" fmla="*/ 37 h 49"/>
                  <a:gd name="T6" fmla="*/ 11 w 48"/>
                  <a:gd name="T7" fmla="*/ 10 h 49"/>
                  <a:gd name="T8" fmla="*/ 46 w 48"/>
                  <a:gd name="T9" fmla="*/ 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9">
                    <a:moveTo>
                      <a:pt x="46" y="6"/>
                    </a:moveTo>
                    <a:cubicBezTo>
                      <a:pt x="46" y="6"/>
                      <a:pt x="48" y="30"/>
                      <a:pt x="36" y="39"/>
                    </a:cubicBezTo>
                    <a:cubicBezTo>
                      <a:pt x="25" y="49"/>
                      <a:pt x="8" y="37"/>
                      <a:pt x="8" y="37"/>
                    </a:cubicBezTo>
                    <a:cubicBezTo>
                      <a:pt x="8" y="37"/>
                      <a:pt x="0" y="19"/>
                      <a:pt x="11" y="10"/>
                    </a:cubicBezTo>
                    <a:cubicBezTo>
                      <a:pt x="23" y="0"/>
                      <a:pt x="46" y="6"/>
                      <a:pt x="46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8" name="Freeform 43">
                <a:extLst>
                  <a:ext uri="{FF2B5EF4-FFF2-40B4-BE49-F238E27FC236}">
                    <a16:creationId xmlns:a16="http://schemas.microsoft.com/office/drawing/2014/main" id="{50B6E8CD-F872-4CD2-92A1-D742B732D9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89" y="2159"/>
                <a:ext cx="90" cy="79"/>
              </a:xfrm>
              <a:custGeom>
                <a:avLst/>
                <a:gdLst>
                  <a:gd name="T0" fmla="*/ 90 w 90"/>
                  <a:gd name="T1" fmla="*/ 70 h 79"/>
                  <a:gd name="T2" fmla="*/ 83 w 90"/>
                  <a:gd name="T3" fmla="*/ 79 h 79"/>
                  <a:gd name="T4" fmla="*/ 0 w 90"/>
                  <a:gd name="T5" fmla="*/ 9 h 79"/>
                  <a:gd name="T6" fmla="*/ 7 w 90"/>
                  <a:gd name="T7" fmla="*/ 0 h 79"/>
                  <a:gd name="T8" fmla="*/ 90 w 90"/>
                  <a:gd name="T9" fmla="*/ 7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79">
                    <a:moveTo>
                      <a:pt x="90" y="70"/>
                    </a:moveTo>
                    <a:lnTo>
                      <a:pt x="83" y="79"/>
                    </a:lnTo>
                    <a:lnTo>
                      <a:pt x="0" y="9"/>
                    </a:lnTo>
                    <a:lnTo>
                      <a:pt x="7" y="0"/>
                    </a:lnTo>
                    <a:lnTo>
                      <a:pt x="90" y="70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9" name="Freeform 44">
                <a:extLst>
                  <a:ext uri="{FF2B5EF4-FFF2-40B4-BE49-F238E27FC236}">
                    <a16:creationId xmlns:a16="http://schemas.microsoft.com/office/drawing/2014/main" id="{B7E8716A-A86E-41A9-88DB-398E3DE8BC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27" y="2101"/>
                <a:ext cx="111" cy="111"/>
              </a:xfrm>
              <a:custGeom>
                <a:avLst/>
                <a:gdLst>
                  <a:gd name="T0" fmla="*/ 2 w 48"/>
                  <a:gd name="T1" fmla="*/ 5 h 48"/>
                  <a:gd name="T2" fmla="*/ 12 w 48"/>
                  <a:gd name="T3" fmla="*/ 39 h 48"/>
                  <a:gd name="T4" fmla="*/ 39 w 48"/>
                  <a:gd name="T5" fmla="*/ 37 h 48"/>
                  <a:gd name="T6" fmla="*/ 36 w 48"/>
                  <a:gd name="T7" fmla="*/ 9 h 48"/>
                  <a:gd name="T8" fmla="*/ 2 w 48"/>
                  <a:gd name="T9" fmla="*/ 5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8">
                    <a:moveTo>
                      <a:pt x="2" y="5"/>
                    </a:moveTo>
                    <a:cubicBezTo>
                      <a:pt x="2" y="5"/>
                      <a:pt x="0" y="29"/>
                      <a:pt x="12" y="39"/>
                    </a:cubicBezTo>
                    <a:cubicBezTo>
                      <a:pt x="23" y="48"/>
                      <a:pt x="39" y="37"/>
                      <a:pt x="39" y="37"/>
                    </a:cubicBezTo>
                    <a:cubicBezTo>
                      <a:pt x="39" y="37"/>
                      <a:pt x="48" y="18"/>
                      <a:pt x="36" y="9"/>
                    </a:cubicBezTo>
                    <a:cubicBezTo>
                      <a:pt x="25" y="0"/>
                      <a:pt x="2" y="5"/>
                      <a:pt x="2" y="5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0" name="Freeform 45">
                <a:extLst>
                  <a:ext uri="{FF2B5EF4-FFF2-40B4-BE49-F238E27FC236}">
                    <a16:creationId xmlns:a16="http://schemas.microsoft.com/office/drawing/2014/main" id="{EB5E67A2-1FB1-453B-BD17-07A61701FA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2" y="2159"/>
                <a:ext cx="90" cy="79"/>
              </a:xfrm>
              <a:custGeom>
                <a:avLst/>
                <a:gdLst>
                  <a:gd name="T0" fmla="*/ 0 w 90"/>
                  <a:gd name="T1" fmla="*/ 70 h 79"/>
                  <a:gd name="T2" fmla="*/ 7 w 90"/>
                  <a:gd name="T3" fmla="*/ 79 h 79"/>
                  <a:gd name="T4" fmla="*/ 90 w 90"/>
                  <a:gd name="T5" fmla="*/ 9 h 79"/>
                  <a:gd name="T6" fmla="*/ 83 w 90"/>
                  <a:gd name="T7" fmla="*/ 0 h 79"/>
                  <a:gd name="T8" fmla="*/ 0 w 90"/>
                  <a:gd name="T9" fmla="*/ 7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79">
                    <a:moveTo>
                      <a:pt x="0" y="70"/>
                    </a:moveTo>
                    <a:lnTo>
                      <a:pt x="7" y="79"/>
                    </a:lnTo>
                    <a:lnTo>
                      <a:pt x="90" y="9"/>
                    </a:lnTo>
                    <a:lnTo>
                      <a:pt x="83" y="0"/>
                    </a:lnTo>
                    <a:lnTo>
                      <a:pt x="0" y="70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1" name="Freeform 46">
                <a:extLst>
                  <a:ext uri="{FF2B5EF4-FFF2-40B4-BE49-F238E27FC236}">
                    <a16:creationId xmlns:a16="http://schemas.microsoft.com/office/drawing/2014/main" id="{0F157CA4-F068-48FA-86EA-38A9554817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14" y="2101"/>
                <a:ext cx="110" cy="111"/>
              </a:xfrm>
              <a:custGeom>
                <a:avLst/>
                <a:gdLst>
                  <a:gd name="T0" fmla="*/ 46 w 48"/>
                  <a:gd name="T1" fmla="*/ 5 h 48"/>
                  <a:gd name="T2" fmla="*/ 36 w 48"/>
                  <a:gd name="T3" fmla="*/ 39 h 48"/>
                  <a:gd name="T4" fmla="*/ 8 w 48"/>
                  <a:gd name="T5" fmla="*/ 37 h 48"/>
                  <a:gd name="T6" fmla="*/ 11 w 48"/>
                  <a:gd name="T7" fmla="*/ 9 h 48"/>
                  <a:gd name="T8" fmla="*/ 46 w 48"/>
                  <a:gd name="T9" fmla="*/ 5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8">
                    <a:moveTo>
                      <a:pt x="46" y="5"/>
                    </a:moveTo>
                    <a:cubicBezTo>
                      <a:pt x="46" y="5"/>
                      <a:pt x="48" y="29"/>
                      <a:pt x="36" y="39"/>
                    </a:cubicBezTo>
                    <a:cubicBezTo>
                      <a:pt x="25" y="48"/>
                      <a:pt x="8" y="37"/>
                      <a:pt x="8" y="37"/>
                    </a:cubicBezTo>
                    <a:cubicBezTo>
                      <a:pt x="8" y="37"/>
                      <a:pt x="0" y="18"/>
                      <a:pt x="11" y="9"/>
                    </a:cubicBezTo>
                    <a:cubicBezTo>
                      <a:pt x="23" y="0"/>
                      <a:pt x="46" y="5"/>
                      <a:pt x="46" y="5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2" name="Rectangle 47">
                <a:extLst>
                  <a:ext uri="{FF2B5EF4-FFF2-40B4-BE49-F238E27FC236}">
                    <a16:creationId xmlns:a16="http://schemas.microsoft.com/office/drawing/2014/main" id="{F9B18AF3-0BBB-4555-9520-1313B930EC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7" y="1971"/>
                <a:ext cx="16" cy="48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3" name="Oval 48">
                <a:extLst>
                  <a:ext uri="{FF2B5EF4-FFF2-40B4-BE49-F238E27FC236}">
                    <a16:creationId xmlns:a16="http://schemas.microsoft.com/office/drawing/2014/main" id="{46CC254D-B304-4130-940D-6B6C35CC57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26" y="1817"/>
                <a:ext cx="178" cy="202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4" name="Freeform 49">
                <a:extLst>
                  <a:ext uri="{FF2B5EF4-FFF2-40B4-BE49-F238E27FC236}">
                    <a16:creationId xmlns:a16="http://schemas.microsoft.com/office/drawing/2014/main" id="{E13C4D00-B03F-4F13-A46C-1FD8CF2026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29" y="2043"/>
                <a:ext cx="89" cy="76"/>
              </a:xfrm>
              <a:custGeom>
                <a:avLst/>
                <a:gdLst>
                  <a:gd name="T0" fmla="*/ 89 w 89"/>
                  <a:gd name="T1" fmla="*/ 69 h 76"/>
                  <a:gd name="T2" fmla="*/ 83 w 89"/>
                  <a:gd name="T3" fmla="*/ 76 h 76"/>
                  <a:gd name="T4" fmla="*/ 0 w 89"/>
                  <a:gd name="T5" fmla="*/ 7 h 76"/>
                  <a:gd name="T6" fmla="*/ 7 w 89"/>
                  <a:gd name="T7" fmla="*/ 0 h 76"/>
                  <a:gd name="T8" fmla="*/ 89 w 89"/>
                  <a:gd name="T9" fmla="*/ 6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76">
                    <a:moveTo>
                      <a:pt x="89" y="69"/>
                    </a:moveTo>
                    <a:lnTo>
                      <a:pt x="83" y="76"/>
                    </a:lnTo>
                    <a:lnTo>
                      <a:pt x="0" y="7"/>
                    </a:lnTo>
                    <a:lnTo>
                      <a:pt x="7" y="0"/>
                    </a:lnTo>
                    <a:lnTo>
                      <a:pt x="89" y="69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5" name="Freeform 50">
                <a:extLst>
                  <a:ext uri="{FF2B5EF4-FFF2-40B4-BE49-F238E27FC236}">
                    <a16:creationId xmlns:a16="http://schemas.microsoft.com/office/drawing/2014/main" id="{7F8F74CE-D1A8-4F03-AD20-1571045F85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6" y="1982"/>
                <a:ext cx="111" cy="114"/>
              </a:xfrm>
              <a:custGeom>
                <a:avLst/>
                <a:gdLst>
                  <a:gd name="T0" fmla="*/ 2 w 48"/>
                  <a:gd name="T1" fmla="*/ 6 h 49"/>
                  <a:gd name="T2" fmla="*/ 12 w 48"/>
                  <a:gd name="T3" fmla="*/ 39 h 49"/>
                  <a:gd name="T4" fmla="*/ 40 w 48"/>
                  <a:gd name="T5" fmla="*/ 37 h 49"/>
                  <a:gd name="T6" fmla="*/ 37 w 48"/>
                  <a:gd name="T7" fmla="*/ 10 h 49"/>
                  <a:gd name="T8" fmla="*/ 2 w 48"/>
                  <a:gd name="T9" fmla="*/ 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9">
                    <a:moveTo>
                      <a:pt x="2" y="6"/>
                    </a:moveTo>
                    <a:cubicBezTo>
                      <a:pt x="2" y="6"/>
                      <a:pt x="0" y="30"/>
                      <a:pt x="12" y="39"/>
                    </a:cubicBezTo>
                    <a:cubicBezTo>
                      <a:pt x="23" y="49"/>
                      <a:pt x="40" y="37"/>
                      <a:pt x="40" y="37"/>
                    </a:cubicBezTo>
                    <a:cubicBezTo>
                      <a:pt x="40" y="37"/>
                      <a:pt x="48" y="19"/>
                      <a:pt x="37" y="10"/>
                    </a:cubicBezTo>
                    <a:cubicBezTo>
                      <a:pt x="25" y="0"/>
                      <a:pt x="2" y="6"/>
                      <a:pt x="2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6" name="Freeform 51">
                <a:extLst>
                  <a:ext uri="{FF2B5EF4-FFF2-40B4-BE49-F238E27FC236}">
                    <a16:creationId xmlns:a16="http://schemas.microsoft.com/office/drawing/2014/main" id="{703FE9D6-1416-4FB8-89C8-5F793022DB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2" y="2043"/>
                <a:ext cx="89" cy="76"/>
              </a:xfrm>
              <a:custGeom>
                <a:avLst/>
                <a:gdLst>
                  <a:gd name="T0" fmla="*/ 0 w 89"/>
                  <a:gd name="T1" fmla="*/ 69 h 76"/>
                  <a:gd name="T2" fmla="*/ 6 w 89"/>
                  <a:gd name="T3" fmla="*/ 76 h 76"/>
                  <a:gd name="T4" fmla="*/ 89 w 89"/>
                  <a:gd name="T5" fmla="*/ 7 h 76"/>
                  <a:gd name="T6" fmla="*/ 83 w 89"/>
                  <a:gd name="T7" fmla="*/ 0 h 76"/>
                  <a:gd name="T8" fmla="*/ 0 w 89"/>
                  <a:gd name="T9" fmla="*/ 6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76">
                    <a:moveTo>
                      <a:pt x="0" y="69"/>
                    </a:moveTo>
                    <a:lnTo>
                      <a:pt x="6" y="76"/>
                    </a:lnTo>
                    <a:lnTo>
                      <a:pt x="89" y="7"/>
                    </a:lnTo>
                    <a:lnTo>
                      <a:pt x="83" y="0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7" name="Freeform 52">
                <a:extLst>
                  <a:ext uri="{FF2B5EF4-FFF2-40B4-BE49-F238E27FC236}">
                    <a16:creationId xmlns:a16="http://schemas.microsoft.com/office/drawing/2014/main" id="{7240AA30-D554-43A5-901E-C2AFCB3096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3" y="1982"/>
                <a:ext cx="111" cy="114"/>
              </a:xfrm>
              <a:custGeom>
                <a:avLst/>
                <a:gdLst>
                  <a:gd name="T0" fmla="*/ 46 w 48"/>
                  <a:gd name="T1" fmla="*/ 6 h 49"/>
                  <a:gd name="T2" fmla="*/ 36 w 48"/>
                  <a:gd name="T3" fmla="*/ 39 h 49"/>
                  <a:gd name="T4" fmla="*/ 9 w 48"/>
                  <a:gd name="T5" fmla="*/ 37 h 49"/>
                  <a:gd name="T6" fmla="*/ 12 w 48"/>
                  <a:gd name="T7" fmla="*/ 10 h 49"/>
                  <a:gd name="T8" fmla="*/ 46 w 48"/>
                  <a:gd name="T9" fmla="*/ 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9">
                    <a:moveTo>
                      <a:pt x="46" y="6"/>
                    </a:moveTo>
                    <a:cubicBezTo>
                      <a:pt x="46" y="6"/>
                      <a:pt x="48" y="30"/>
                      <a:pt x="36" y="39"/>
                    </a:cubicBezTo>
                    <a:cubicBezTo>
                      <a:pt x="25" y="49"/>
                      <a:pt x="9" y="37"/>
                      <a:pt x="9" y="37"/>
                    </a:cubicBezTo>
                    <a:cubicBezTo>
                      <a:pt x="9" y="37"/>
                      <a:pt x="0" y="19"/>
                      <a:pt x="12" y="10"/>
                    </a:cubicBezTo>
                    <a:cubicBezTo>
                      <a:pt x="23" y="0"/>
                      <a:pt x="46" y="6"/>
                      <a:pt x="46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8" name="Freeform 53">
                <a:extLst>
                  <a:ext uri="{FF2B5EF4-FFF2-40B4-BE49-F238E27FC236}">
                    <a16:creationId xmlns:a16="http://schemas.microsoft.com/office/drawing/2014/main" id="{81091CF3-08F5-4EA2-8205-193F285529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29" y="2159"/>
                <a:ext cx="89" cy="79"/>
              </a:xfrm>
              <a:custGeom>
                <a:avLst/>
                <a:gdLst>
                  <a:gd name="T0" fmla="*/ 89 w 89"/>
                  <a:gd name="T1" fmla="*/ 70 h 79"/>
                  <a:gd name="T2" fmla="*/ 83 w 89"/>
                  <a:gd name="T3" fmla="*/ 79 h 79"/>
                  <a:gd name="T4" fmla="*/ 0 w 89"/>
                  <a:gd name="T5" fmla="*/ 9 h 79"/>
                  <a:gd name="T6" fmla="*/ 7 w 89"/>
                  <a:gd name="T7" fmla="*/ 0 h 79"/>
                  <a:gd name="T8" fmla="*/ 89 w 89"/>
                  <a:gd name="T9" fmla="*/ 7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79">
                    <a:moveTo>
                      <a:pt x="89" y="70"/>
                    </a:moveTo>
                    <a:lnTo>
                      <a:pt x="83" y="79"/>
                    </a:lnTo>
                    <a:lnTo>
                      <a:pt x="0" y="9"/>
                    </a:lnTo>
                    <a:lnTo>
                      <a:pt x="7" y="0"/>
                    </a:lnTo>
                    <a:lnTo>
                      <a:pt x="89" y="70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9" name="Freeform 54">
                <a:extLst>
                  <a:ext uri="{FF2B5EF4-FFF2-40B4-BE49-F238E27FC236}">
                    <a16:creationId xmlns:a16="http://schemas.microsoft.com/office/drawing/2014/main" id="{B5019A9A-4693-412F-9772-74DB5367B7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6" y="2101"/>
                <a:ext cx="111" cy="111"/>
              </a:xfrm>
              <a:custGeom>
                <a:avLst/>
                <a:gdLst>
                  <a:gd name="T0" fmla="*/ 2 w 48"/>
                  <a:gd name="T1" fmla="*/ 5 h 48"/>
                  <a:gd name="T2" fmla="*/ 12 w 48"/>
                  <a:gd name="T3" fmla="*/ 39 h 48"/>
                  <a:gd name="T4" fmla="*/ 40 w 48"/>
                  <a:gd name="T5" fmla="*/ 37 h 48"/>
                  <a:gd name="T6" fmla="*/ 37 w 48"/>
                  <a:gd name="T7" fmla="*/ 9 h 48"/>
                  <a:gd name="T8" fmla="*/ 2 w 48"/>
                  <a:gd name="T9" fmla="*/ 5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8">
                    <a:moveTo>
                      <a:pt x="2" y="5"/>
                    </a:moveTo>
                    <a:cubicBezTo>
                      <a:pt x="2" y="5"/>
                      <a:pt x="0" y="29"/>
                      <a:pt x="12" y="39"/>
                    </a:cubicBezTo>
                    <a:cubicBezTo>
                      <a:pt x="23" y="48"/>
                      <a:pt x="40" y="37"/>
                      <a:pt x="40" y="37"/>
                    </a:cubicBezTo>
                    <a:cubicBezTo>
                      <a:pt x="40" y="37"/>
                      <a:pt x="48" y="18"/>
                      <a:pt x="37" y="9"/>
                    </a:cubicBezTo>
                    <a:cubicBezTo>
                      <a:pt x="25" y="0"/>
                      <a:pt x="2" y="5"/>
                      <a:pt x="2" y="5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0" name="Freeform 55">
                <a:extLst>
                  <a:ext uri="{FF2B5EF4-FFF2-40B4-BE49-F238E27FC236}">
                    <a16:creationId xmlns:a16="http://schemas.microsoft.com/office/drawing/2014/main" id="{F0702D5E-6A40-4611-8738-BC174264C1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2" y="2159"/>
                <a:ext cx="89" cy="79"/>
              </a:xfrm>
              <a:custGeom>
                <a:avLst/>
                <a:gdLst>
                  <a:gd name="T0" fmla="*/ 0 w 89"/>
                  <a:gd name="T1" fmla="*/ 70 h 79"/>
                  <a:gd name="T2" fmla="*/ 6 w 89"/>
                  <a:gd name="T3" fmla="*/ 79 h 79"/>
                  <a:gd name="T4" fmla="*/ 89 w 89"/>
                  <a:gd name="T5" fmla="*/ 9 h 79"/>
                  <a:gd name="T6" fmla="*/ 83 w 89"/>
                  <a:gd name="T7" fmla="*/ 0 h 79"/>
                  <a:gd name="T8" fmla="*/ 0 w 89"/>
                  <a:gd name="T9" fmla="*/ 7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79">
                    <a:moveTo>
                      <a:pt x="0" y="70"/>
                    </a:moveTo>
                    <a:lnTo>
                      <a:pt x="6" y="79"/>
                    </a:lnTo>
                    <a:lnTo>
                      <a:pt x="89" y="9"/>
                    </a:lnTo>
                    <a:lnTo>
                      <a:pt x="83" y="0"/>
                    </a:lnTo>
                    <a:lnTo>
                      <a:pt x="0" y="70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1" name="Freeform 56">
                <a:extLst>
                  <a:ext uri="{FF2B5EF4-FFF2-40B4-BE49-F238E27FC236}">
                    <a16:creationId xmlns:a16="http://schemas.microsoft.com/office/drawing/2014/main" id="{7240B550-4C85-4BC2-8B53-2466ACB1F6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3" y="2101"/>
                <a:ext cx="111" cy="111"/>
              </a:xfrm>
              <a:custGeom>
                <a:avLst/>
                <a:gdLst>
                  <a:gd name="T0" fmla="*/ 46 w 48"/>
                  <a:gd name="T1" fmla="*/ 5 h 48"/>
                  <a:gd name="T2" fmla="*/ 36 w 48"/>
                  <a:gd name="T3" fmla="*/ 39 h 48"/>
                  <a:gd name="T4" fmla="*/ 9 w 48"/>
                  <a:gd name="T5" fmla="*/ 37 h 48"/>
                  <a:gd name="T6" fmla="*/ 12 w 48"/>
                  <a:gd name="T7" fmla="*/ 9 h 48"/>
                  <a:gd name="T8" fmla="*/ 46 w 48"/>
                  <a:gd name="T9" fmla="*/ 5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8">
                    <a:moveTo>
                      <a:pt x="46" y="5"/>
                    </a:moveTo>
                    <a:cubicBezTo>
                      <a:pt x="46" y="5"/>
                      <a:pt x="48" y="29"/>
                      <a:pt x="36" y="39"/>
                    </a:cubicBezTo>
                    <a:cubicBezTo>
                      <a:pt x="25" y="48"/>
                      <a:pt x="9" y="37"/>
                      <a:pt x="9" y="37"/>
                    </a:cubicBezTo>
                    <a:cubicBezTo>
                      <a:pt x="9" y="37"/>
                      <a:pt x="0" y="18"/>
                      <a:pt x="12" y="9"/>
                    </a:cubicBezTo>
                    <a:cubicBezTo>
                      <a:pt x="23" y="0"/>
                      <a:pt x="46" y="5"/>
                      <a:pt x="46" y="5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2" name="Rectangle 57">
                <a:extLst>
                  <a:ext uri="{FF2B5EF4-FFF2-40B4-BE49-F238E27FC236}">
                    <a16:creationId xmlns:a16="http://schemas.microsoft.com/office/drawing/2014/main" id="{4BCC3DD6-8687-4977-939B-6D027443A4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53" y="1929"/>
                <a:ext cx="16" cy="52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3" name="Oval 58">
                <a:extLst>
                  <a:ext uri="{FF2B5EF4-FFF2-40B4-BE49-F238E27FC236}">
                    <a16:creationId xmlns:a16="http://schemas.microsoft.com/office/drawing/2014/main" id="{05DDAE2A-3606-4F36-B0E0-795BA140FC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5" y="1761"/>
                <a:ext cx="191" cy="219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4" name="Freeform 59">
                <a:extLst>
                  <a:ext uri="{FF2B5EF4-FFF2-40B4-BE49-F238E27FC236}">
                    <a16:creationId xmlns:a16="http://schemas.microsoft.com/office/drawing/2014/main" id="{601F7091-314D-4044-9C28-408BA47F82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67" y="2005"/>
                <a:ext cx="99" cy="86"/>
              </a:xfrm>
              <a:custGeom>
                <a:avLst/>
                <a:gdLst>
                  <a:gd name="T0" fmla="*/ 99 w 99"/>
                  <a:gd name="T1" fmla="*/ 77 h 86"/>
                  <a:gd name="T2" fmla="*/ 90 w 99"/>
                  <a:gd name="T3" fmla="*/ 86 h 86"/>
                  <a:gd name="T4" fmla="*/ 0 w 99"/>
                  <a:gd name="T5" fmla="*/ 10 h 86"/>
                  <a:gd name="T6" fmla="*/ 7 w 99"/>
                  <a:gd name="T7" fmla="*/ 0 h 86"/>
                  <a:gd name="T8" fmla="*/ 99 w 99"/>
                  <a:gd name="T9" fmla="*/ 77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86">
                    <a:moveTo>
                      <a:pt x="99" y="77"/>
                    </a:moveTo>
                    <a:lnTo>
                      <a:pt x="90" y="86"/>
                    </a:lnTo>
                    <a:lnTo>
                      <a:pt x="0" y="10"/>
                    </a:lnTo>
                    <a:lnTo>
                      <a:pt x="7" y="0"/>
                    </a:lnTo>
                    <a:lnTo>
                      <a:pt x="99" y="77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5" name="Freeform 60">
                <a:extLst>
                  <a:ext uri="{FF2B5EF4-FFF2-40B4-BE49-F238E27FC236}">
                    <a16:creationId xmlns:a16="http://schemas.microsoft.com/office/drawing/2014/main" id="{AB78975F-BD41-4C50-8DDA-71CA7DE6D0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01" y="1940"/>
                <a:ext cx="119" cy="124"/>
              </a:xfrm>
              <a:custGeom>
                <a:avLst/>
                <a:gdLst>
                  <a:gd name="T0" fmla="*/ 2 w 52"/>
                  <a:gd name="T1" fmla="*/ 7 h 53"/>
                  <a:gd name="T2" fmla="*/ 13 w 52"/>
                  <a:gd name="T3" fmla="*/ 43 h 53"/>
                  <a:gd name="T4" fmla="*/ 43 w 52"/>
                  <a:gd name="T5" fmla="*/ 41 h 53"/>
                  <a:gd name="T6" fmla="*/ 40 w 52"/>
                  <a:gd name="T7" fmla="*/ 11 h 53"/>
                  <a:gd name="T8" fmla="*/ 2 w 52"/>
                  <a:gd name="T9" fmla="*/ 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53">
                    <a:moveTo>
                      <a:pt x="2" y="7"/>
                    </a:moveTo>
                    <a:cubicBezTo>
                      <a:pt x="2" y="7"/>
                      <a:pt x="0" y="33"/>
                      <a:pt x="13" y="43"/>
                    </a:cubicBezTo>
                    <a:cubicBezTo>
                      <a:pt x="25" y="53"/>
                      <a:pt x="43" y="41"/>
                      <a:pt x="43" y="41"/>
                    </a:cubicBezTo>
                    <a:cubicBezTo>
                      <a:pt x="43" y="41"/>
                      <a:pt x="52" y="21"/>
                      <a:pt x="40" y="11"/>
                    </a:cubicBezTo>
                    <a:cubicBezTo>
                      <a:pt x="27" y="0"/>
                      <a:pt x="2" y="7"/>
                      <a:pt x="2" y="7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6" name="Freeform 61">
                <a:extLst>
                  <a:ext uri="{FF2B5EF4-FFF2-40B4-BE49-F238E27FC236}">
                    <a16:creationId xmlns:a16="http://schemas.microsoft.com/office/drawing/2014/main" id="{D4F4F130-439C-4FE9-93AC-2F02A0393F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57" y="2005"/>
                <a:ext cx="99" cy="86"/>
              </a:xfrm>
              <a:custGeom>
                <a:avLst/>
                <a:gdLst>
                  <a:gd name="T0" fmla="*/ 0 w 99"/>
                  <a:gd name="T1" fmla="*/ 77 h 86"/>
                  <a:gd name="T2" fmla="*/ 7 w 99"/>
                  <a:gd name="T3" fmla="*/ 86 h 86"/>
                  <a:gd name="T4" fmla="*/ 99 w 99"/>
                  <a:gd name="T5" fmla="*/ 10 h 86"/>
                  <a:gd name="T6" fmla="*/ 92 w 99"/>
                  <a:gd name="T7" fmla="*/ 0 h 86"/>
                  <a:gd name="T8" fmla="*/ 0 w 99"/>
                  <a:gd name="T9" fmla="*/ 77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86">
                    <a:moveTo>
                      <a:pt x="0" y="77"/>
                    </a:moveTo>
                    <a:lnTo>
                      <a:pt x="7" y="86"/>
                    </a:lnTo>
                    <a:lnTo>
                      <a:pt x="99" y="10"/>
                    </a:lnTo>
                    <a:lnTo>
                      <a:pt x="92" y="0"/>
                    </a:lnTo>
                    <a:lnTo>
                      <a:pt x="0" y="77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7" name="Freeform 62">
                <a:extLst>
                  <a:ext uri="{FF2B5EF4-FFF2-40B4-BE49-F238E27FC236}">
                    <a16:creationId xmlns:a16="http://schemas.microsoft.com/office/drawing/2014/main" id="{8AD92ED7-0941-45AA-A664-094B812A9E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03" y="1940"/>
                <a:ext cx="118" cy="124"/>
              </a:xfrm>
              <a:custGeom>
                <a:avLst/>
                <a:gdLst>
                  <a:gd name="T0" fmla="*/ 49 w 51"/>
                  <a:gd name="T1" fmla="*/ 7 h 53"/>
                  <a:gd name="T2" fmla="*/ 39 w 51"/>
                  <a:gd name="T3" fmla="*/ 43 h 53"/>
                  <a:gd name="T4" fmla="*/ 9 w 51"/>
                  <a:gd name="T5" fmla="*/ 41 h 53"/>
                  <a:gd name="T6" fmla="*/ 12 w 51"/>
                  <a:gd name="T7" fmla="*/ 11 h 53"/>
                  <a:gd name="T8" fmla="*/ 49 w 51"/>
                  <a:gd name="T9" fmla="*/ 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53">
                    <a:moveTo>
                      <a:pt x="49" y="7"/>
                    </a:moveTo>
                    <a:cubicBezTo>
                      <a:pt x="49" y="7"/>
                      <a:pt x="51" y="33"/>
                      <a:pt x="39" y="43"/>
                    </a:cubicBezTo>
                    <a:cubicBezTo>
                      <a:pt x="27" y="53"/>
                      <a:pt x="9" y="41"/>
                      <a:pt x="9" y="41"/>
                    </a:cubicBezTo>
                    <a:cubicBezTo>
                      <a:pt x="9" y="41"/>
                      <a:pt x="0" y="21"/>
                      <a:pt x="12" y="11"/>
                    </a:cubicBezTo>
                    <a:cubicBezTo>
                      <a:pt x="24" y="0"/>
                      <a:pt x="49" y="7"/>
                      <a:pt x="49" y="7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8" name="Freeform 63">
                <a:extLst>
                  <a:ext uri="{FF2B5EF4-FFF2-40B4-BE49-F238E27FC236}">
                    <a16:creationId xmlns:a16="http://schemas.microsoft.com/office/drawing/2014/main" id="{F9F673BC-E913-43D8-8CDE-7A0946C34D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67" y="2133"/>
                <a:ext cx="99" cy="84"/>
              </a:xfrm>
              <a:custGeom>
                <a:avLst/>
                <a:gdLst>
                  <a:gd name="T0" fmla="*/ 99 w 99"/>
                  <a:gd name="T1" fmla="*/ 75 h 84"/>
                  <a:gd name="T2" fmla="*/ 90 w 99"/>
                  <a:gd name="T3" fmla="*/ 84 h 84"/>
                  <a:gd name="T4" fmla="*/ 0 w 99"/>
                  <a:gd name="T5" fmla="*/ 10 h 84"/>
                  <a:gd name="T6" fmla="*/ 7 w 99"/>
                  <a:gd name="T7" fmla="*/ 0 h 84"/>
                  <a:gd name="T8" fmla="*/ 99 w 99"/>
                  <a:gd name="T9" fmla="*/ 75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84">
                    <a:moveTo>
                      <a:pt x="99" y="75"/>
                    </a:moveTo>
                    <a:lnTo>
                      <a:pt x="90" y="84"/>
                    </a:lnTo>
                    <a:lnTo>
                      <a:pt x="0" y="10"/>
                    </a:lnTo>
                    <a:lnTo>
                      <a:pt x="7" y="0"/>
                    </a:lnTo>
                    <a:lnTo>
                      <a:pt x="99" y="75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9" name="Freeform 64">
                <a:extLst>
                  <a:ext uri="{FF2B5EF4-FFF2-40B4-BE49-F238E27FC236}">
                    <a16:creationId xmlns:a16="http://schemas.microsoft.com/office/drawing/2014/main" id="{9099B87F-6B08-46A2-A4C8-4CD9EBA0CE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01" y="2068"/>
                <a:ext cx="119" cy="123"/>
              </a:xfrm>
              <a:custGeom>
                <a:avLst/>
                <a:gdLst>
                  <a:gd name="T0" fmla="*/ 2 w 52"/>
                  <a:gd name="T1" fmla="*/ 6 h 53"/>
                  <a:gd name="T2" fmla="*/ 13 w 52"/>
                  <a:gd name="T3" fmla="*/ 42 h 53"/>
                  <a:gd name="T4" fmla="*/ 43 w 52"/>
                  <a:gd name="T5" fmla="*/ 40 h 53"/>
                  <a:gd name="T6" fmla="*/ 40 w 52"/>
                  <a:gd name="T7" fmla="*/ 10 h 53"/>
                  <a:gd name="T8" fmla="*/ 2 w 52"/>
                  <a:gd name="T9" fmla="*/ 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53">
                    <a:moveTo>
                      <a:pt x="2" y="6"/>
                    </a:moveTo>
                    <a:cubicBezTo>
                      <a:pt x="2" y="6"/>
                      <a:pt x="0" y="32"/>
                      <a:pt x="13" y="42"/>
                    </a:cubicBezTo>
                    <a:cubicBezTo>
                      <a:pt x="25" y="53"/>
                      <a:pt x="43" y="40"/>
                      <a:pt x="43" y="40"/>
                    </a:cubicBezTo>
                    <a:cubicBezTo>
                      <a:pt x="43" y="40"/>
                      <a:pt x="52" y="21"/>
                      <a:pt x="40" y="10"/>
                    </a:cubicBezTo>
                    <a:cubicBezTo>
                      <a:pt x="27" y="0"/>
                      <a:pt x="2" y="6"/>
                      <a:pt x="2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0" name="Freeform 65">
                <a:extLst>
                  <a:ext uri="{FF2B5EF4-FFF2-40B4-BE49-F238E27FC236}">
                    <a16:creationId xmlns:a16="http://schemas.microsoft.com/office/drawing/2014/main" id="{7B579D7D-0705-476C-87EA-2E2AD49A58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57" y="2133"/>
                <a:ext cx="99" cy="84"/>
              </a:xfrm>
              <a:custGeom>
                <a:avLst/>
                <a:gdLst>
                  <a:gd name="T0" fmla="*/ 0 w 99"/>
                  <a:gd name="T1" fmla="*/ 75 h 84"/>
                  <a:gd name="T2" fmla="*/ 7 w 99"/>
                  <a:gd name="T3" fmla="*/ 84 h 84"/>
                  <a:gd name="T4" fmla="*/ 99 w 99"/>
                  <a:gd name="T5" fmla="*/ 10 h 84"/>
                  <a:gd name="T6" fmla="*/ 92 w 99"/>
                  <a:gd name="T7" fmla="*/ 0 h 84"/>
                  <a:gd name="T8" fmla="*/ 0 w 99"/>
                  <a:gd name="T9" fmla="*/ 75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84">
                    <a:moveTo>
                      <a:pt x="0" y="75"/>
                    </a:moveTo>
                    <a:lnTo>
                      <a:pt x="7" y="84"/>
                    </a:lnTo>
                    <a:lnTo>
                      <a:pt x="99" y="10"/>
                    </a:lnTo>
                    <a:lnTo>
                      <a:pt x="92" y="0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1" name="Freeform 66">
                <a:extLst>
                  <a:ext uri="{FF2B5EF4-FFF2-40B4-BE49-F238E27FC236}">
                    <a16:creationId xmlns:a16="http://schemas.microsoft.com/office/drawing/2014/main" id="{C0C22477-30A6-4C28-913D-015D6A9320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03" y="2068"/>
                <a:ext cx="118" cy="123"/>
              </a:xfrm>
              <a:custGeom>
                <a:avLst/>
                <a:gdLst>
                  <a:gd name="T0" fmla="*/ 49 w 51"/>
                  <a:gd name="T1" fmla="*/ 6 h 53"/>
                  <a:gd name="T2" fmla="*/ 39 w 51"/>
                  <a:gd name="T3" fmla="*/ 42 h 53"/>
                  <a:gd name="T4" fmla="*/ 9 w 51"/>
                  <a:gd name="T5" fmla="*/ 40 h 53"/>
                  <a:gd name="T6" fmla="*/ 12 w 51"/>
                  <a:gd name="T7" fmla="*/ 10 h 53"/>
                  <a:gd name="T8" fmla="*/ 49 w 51"/>
                  <a:gd name="T9" fmla="*/ 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53">
                    <a:moveTo>
                      <a:pt x="49" y="6"/>
                    </a:moveTo>
                    <a:cubicBezTo>
                      <a:pt x="49" y="6"/>
                      <a:pt x="51" y="32"/>
                      <a:pt x="39" y="42"/>
                    </a:cubicBezTo>
                    <a:cubicBezTo>
                      <a:pt x="27" y="53"/>
                      <a:pt x="9" y="40"/>
                      <a:pt x="9" y="40"/>
                    </a:cubicBezTo>
                    <a:cubicBezTo>
                      <a:pt x="9" y="40"/>
                      <a:pt x="0" y="21"/>
                      <a:pt x="12" y="10"/>
                    </a:cubicBezTo>
                    <a:cubicBezTo>
                      <a:pt x="24" y="0"/>
                      <a:pt x="49" y="6"/>
                      <a:pt x="49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2" name="Freeform 67">
                <a:extLst>
                  <a:ext uri="{FF2B5EF4-FFF2-40B4-BE49-F238E27FC236}">
                    <a16:creationId xmlns:a16="http://schemas.microsoft.com/office/drawing/2014/main" id="{C2B75C4E-C155-4819-B18F-F448B77DA0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1" y="2108"/>
                <a:ext cx="138" cy="125"/>
              </a:xfrm>
              <a:custGeom>
                <a:avLst/>
                <a:gdLst>
                  <a:gd name="T0" fmla="*/ 43 w 60"/>
                  <a:gd name="T1" fmla="*/ 13 h 54"/>
                  <a:gd name="T2" fmla="*/ 0 w 60"/>
                  <a:gd name="T3" fmla="*/ 3 h 54"/>
                  <a:gd name="T4" fmla="*/ 22 w 60"/>
                  <a:gd name="T5" fmla="*/ 41 h 54"/>
                  <a:gd name="T6" fmla="*/ 55 w 60"/>
                  <a:gd name="T7" fmla="*/ 44 h 54"/>
                  <a:gd name="T8" fmla="*/ 43 w 60"/>
                  <a:gd name="T9" fmla="*/ 13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54">
                    <a:moveTo>
                      <a:pt x="43" y="13"/>
                    </a:moveTo>
                    <a:cubicBezTo>
                      <a:pt x="27" y="0"/>
                      <a:pt x="0" y="3"/>
                      <a:pt x="0" y="3"/>
                    </a:cubicBezTo>
                    <a:cubicBezTo>
                      <a:pt x="0" y="3"/>
                      <a:pt x="5" y="29"/>
                      <a:pt x="22" y="41"/>
                    </a:cubicBezTo>
                    <a:cubicBezTo>
                      <a:pt x="38" y="54"/>
                      <a:pt x="55" y="44"/>
                      <a:pt x="55" y="44"/>
                    </a:cubicBezTo>
                    <a:cubicBezTo>
                      <a:pt x="55" y="44"/>
                      <a:pt x="60" y="25"/>
                      <a:pt x="43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3" name="Freeform 68">
                <a:extLst>
                  <a:ext uri="{FF2B5EF4-FFF2-40B4-BE49-F238E27FC236}">
                    <a16:creationId xmlns:a16="http://schemas.microsoft.com/office/drawing/2014/main" id="{205D5217-D50C-4A37-AE1F-7F67900068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5" y="2159"/>
                <a:ext cx="111" cy="88"/>
              </a:xfrm>
              <a:custGeom>
                <a:avLst/>
                <a:gdLst>
                  <a:gd name="T0" fmla="*/ 14 w 48"/>
                  <a:gd name="T1" fmla="*/ 7 h 38"/>
                  <a:gd name="T2" fmla="*/ 1 w 48"/>
                  <a:gd name="T3" fmla="*/ 29 h 38"/>
                  <a:gd name="T4" fmla="*/ 27 w 48"/>
                  <a:gd name="T5" fmla="*/ 31 h 38"/>
                  <a:gd name="T6" fmla="*/ 48 w 48"/>
                  <a:gd name="T7" fmla="*/ 5 h 38"/>
                  <a:gd name="T8" fmla="*/ 14 w 48"/>
                  <a:gd name="T9" fmla="*/ 7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38">
                    <a:moveTo>
                      <a:pt x="14" y="7"/>
                    </a:moveTo>
                    <a:cubicBezTo>
                      <a:pt x="0" y="14"/>
                      <a:pt x="1" y="29"/>
                      <a:pt x="1" y="29"/>
                    </a:cubicBezTo>
                    <a:cubicBezTo>
                      <a:pt x="1" y="29"/>
                      <a:pt x="13" y="38"/>
                      <a:pt x="27" y="31"/>
                    </a:cubicBezTo>
                    <a:cubicBezTo>
                      <a:pt x="41" y="24"/>
                      <a:pt x="48" y="5"/>
                      <a:pt x="48" y="5"/>
                    </a:cubicBezTo>
                    <a:cubicBezTo>
                      <a:pt x="48" y="5"/>
                      <a:pt x="28" y="0"/>
                      <a:pt x="14" y="7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4" name="Rectangle 69">
                <a:extLst>
                  <a:ext uri="{FF2B5EF4-FFF2-40B4-BE49-F238E27FC236}">
                    <a16:creationId xmlns:a16="http://schemas.microsoft.com/office/drawing/2014/main" id="{9ACAC9B1-64E6-4C1A-9DA3-0BEA3C0AAE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41" y="2043"/>
                <a:ext cx="11" cy="38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5" name="Freeform 70">
                <a:extLst>
                  <a:ext uri="{FF2B5EF4-FFF2-40B4-BE49-F238E27FC236}">
                    <a16:creationId xmlns:a16="http://schemas.microsoft.com/office/drawing/2014/main" id="{85554650-85E1-412E-A6B0-BC029222EE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7" y="1822"/>
                <a:ext cx="64" cy="135"/>
              </a:xfrm>
              <a:custGeom>
                <a:avLst/>
                <a:gdLst>
                  <a:gd name="T0" fmla="*/ 25 w 28"/>
                  <a:gd name="T1" fmla="*/ 31 h 58"/>
                  <a:gd name="T2" fmla="*/ 9 w 28"/>
                  <a:gd name="T3" fmla="*/ 57 h 58"/>
                  <a:gd name="T4" fmla="*/ 4 w 28"/>
                  <a:gd name="T5" fmla="*/ 27 h 58"/>
                  <a:gd name="T6" fmla="*/ 20 w 28"/>
                  <a:gd name="T7" fmla="*/ 1 h 58"/>
                  <a:gd name="T8" fmla="*/ 25 w 28"/>
                  <a:gd name="T9" fmla="*/ 3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31"/>
                    </a:moveTo>
                    <a:cubicBezTo>
                      <a:pt x="22" y="47"/>
                      <a:pt x="14" y="58"/>
                      <a:pt x="9" y="57"/>
                    </a:cubicBezTo>
                    <a:cubicBezTo>
                      <a:pt x="3" y="56"/>
                      <a:pt x="0" y="42"/>
                      <a:pt x="4" y="27"/>
                    </a:cubicBezTo>
                    <a:cubicBezTo>
                      <a:pt x="7" y="12"/>
                      <a:pt x="14" y="0"/>
                      <a:pt x="20" y="1"/>
                    </a:cubicBezTo>
                    <a:cubicBezTo>
                      <a:pt x="26" y="3"/>
                      <a:pt x="28" y="16"/>
                      <a:pt x="25" y="3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6" name="Freeform 71">
                <a:extLst>
                  <a:ext uri="{FF2B5EF4-FFF2-40B4-BE49-F238E27FC236}">
                    <a16:creationId xmlns:a16="http://schemas.microsoft.com/office/drawing/2014/main" id="{B38D65B8-AF49-440A-85B4-6309D53399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1" y="1952"/>
                <a:ext cx="65" cy="135"/>
              </a:xfrm>
              <a:custGeom>
                <a:avLst/>
                <a:gdLst>
                  <a:gd name="T0" fmla="*/ 24 w 28"/>
                  <a:gd name="T1" fmla="*/ 31 h 58"/>
                  <a:gd name="T2" fmla="*/ 8 w 28"/>
                  <a:gd name="T3" fmla="*/ 57 h 58"/>
                  <a:gd name="T4" fmla="*/ 3 w 28"/>
                  <a:gd name="T5" fmla="*/ 27 h 58"/>
                  <a:gd name="T6" fmla="*/ 20 w 28"/>
                  <a:gd name="T7" fmla="*/ 1 h 58"/>
                  <a:gd name="T8" fmla="*/ 24 w 28"/>
                  <a:gd name="T9" fmla="*/ 3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4" y="31"/>
                    </a:moveTo>
                    <a:cubicBezTo>
                      <a:pt x="21" y="46"/>
                      <a:pt x="14" y="58"/>
                      <a:pt x="8" y="57"/>
                    </a:cubicBezTo>
                    <a:cubicBezTo>
                      <a:pt x="2" y="55"/>
                      <a:pt x="0" y="42"/>
                      <a:pt x="3" y="27"/>
                    </a:cubicBezTo>
                    <a:cubicBezTo>
                      <a:pt x="6" y="11"/>
                      <a:pt x="14" y="0"/>
                      <a:pt x="20" y="1"/>
                    </a:cubicBezTo>
                    <a:cubicBezTo>
                      <a:pt x="25" y="2"/>
                      <a:pt x="28" y="16"/>
                      <a:pt x="24" y="3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7" name="Freeform 72">
                <a:extLst>
                  <a:ext uri="{FF2B5EF4-FFF2-40B4-BE49-F238E27FC236}">
                    <a16:creationId xmlns:a16="http://schemas.microsoft.com/office/drawing/2014/main" id="{34F8F60E-74A2-443F-96C2-304151AE55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6" y="1908"/>
                <a:ext cx="134" cy="65"/>
              </a:xfrm>
              <a:custGeom>
                <a:avLst/>
                <a:gdLst>
                  <a:gd name="T0" fmla="*/ 31 w 58"/>
                  <a:gd name="T1" fmla="*/ 3 h 28"/>
                  <a:gd name="T2" fmla="*/ 57 w 58"/>
                  <a:gd name="T3" fmla="*/ 20 h 28"/>
                  <a:gd name="T4" fmla="*/ 26 w 58"/>
                  <a:gd name="T5" fmla="*/ 25 h 28"/>
                  <a:gd name="T6" fmla="*/ 1 w 58"/>
                  <a:gd name="T7" fmla="*/ 8 h 28"/>
                  <a:gd name="T8" fmla="*/ 31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3"/>
                    </a:moveTo>
                    <a:cubicBezTo>
                      <a:pt x="46" y="7"/>
                      <a:pt x="58" y="14"/>
                      <a:pt x="57" y="20"/>
                    </a:cubicBezTo>
                    <a:cubicBezTo>
                      <a:pt x="55" y="26"/>
                      <a:pt x="42" y="28"/>
                      <a:pt x="26" y="25"/>
                    </a:cubicBezTo>
                    <a:cubicBezTo>
                      <a:pt x="11" y="22"/>
                      <a:pt x="0" y="14"/>
                      <a:pt x="1" y="8"/>
                    </a:cubicBezTo>
                    <a:cubicBezTo>
                      <a:pt x="2" y="2"/>
                      <a:pt x="16" y="0"/>
                      <a:pt x="31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8" name="Freeform 73">
                <a:extLst>
                  <a:ext uri="{FF2B5EF4-FFF2-40B4-BE49-F238E27FC236}">
                    <a16:creationId xmlns:a16="http://schemas.microsoft.com/office/drawing/2014/main" id="{883C559E-E24B-4E11-BEE3-979ACECBB5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3" y="1936"/>
                <a:ext cx="133" cy="65"/>
              </a:xfrm>
              <a:custGeom>
                <a:avLst/>
                <a:gdLst>
                  <a:gd name="T0" fmla="*/ 32 w 58"/>
                  <a:gd name="T1" fmla="*/ 3 h 28"/>
                  <a:gd name="T2" fmla="*/ 57 w 58"/>
                  <a:gd name="T3" fmla="*/ 20 h 28"/>
                  <a:gd name="T4" fmla="*/ 27 w 58"/>
                  <a:gd name="T5" fmla="*/ 25 h 28"/>
                  <a:gd name="T6" fmla="*/ 2 w 58"/>
                  <a:gd name="T7" fmla="*/ 8 h 28"/>
                  <a:gd name="T8" fmla="*/ 32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2" y="3"/>
                    </a:moveTo>
                    <a:cubicBezTo>
                      <a:pt x="47" y="6"/>
                      <a:pt x="58" y="14"/>
                      <a:pt x="57" y="20"/>
                    </a:cubicBezTo>
                    <a:cubicBezTo>
                      <a:pt x="56" y="26"/>
                      <a:pt x="42" y="28"/>
                      <a:pt x="27" y="25"/>
                    </a:cubicBezTo>
                    <a:cubicBezTo>
                      <a:pt x="12" y="21"/>
                      <a:pt x="0" y="14"/>
                      <a:pt x="2" y="8"/>
                    </a:cubicBezTo>
                    <a:cubicBezTo>
                      <a:pt x="3" y="2"/>
                      <a:pt x="16" y="0"/>
                      <a:pt x="32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9" name="Freeform 74">
                <a:extLst>
                  <a:ext uri="{FF2B5EF4-FFF2-40B4-BE49-F238E27FC236}">
                    <a16:creationId xmlns:a16="http://schemas.microsoft.com/office/drawing/2014/main" id="{B2512790-88BD-4F91-86AF-7DE641D01C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62" y="1836"/>
                <a:ext cx="97" cy="125"/>
              </a:xfrm>
              <a:custGeom>
                <a:avLst/>
                <a:gdLst>
                  <a:gd name="T0" fmla="*/ 30 w 42"/>
                  <a:gd name="T1" fmla="*/ 21 h 54"/>
                  <a:gd name="T2" fmla="*/ 37 w 42"/>
                  <a:gd name="T3" fmla="*/ 51 h 54"/>
                  <a:gd name="T4" fmla="*/ 12 w 42"/>
                  <a:gd name="T5" fmla="*/ 33 h 54"/>
                  <a:gd name="T6" fmla="*/ 6 w 42"/>
                  <a:gd name="T7" fmla="*/ 3 h 54"/>
                  <a:gd name="T8" fmla="*/ 30 w 42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54">
                    <a:moveTo>
                      <a:pt x="30" y="21"/>
                    </a:moveTo>
                    <a:cubicBezTo>
                      <a:pt x="39" y="34"/>
                      <a:pt x="42" y="48"/>
                      <a:pt x="37" y="51"/>
                    </a:cubicBezTo>
                    <a:cubicBezTo>
                      <a:pt x="31" y="54"/>
                      <a:pt x="20" y="46"/>
                      <a:pt x="12" y="33"/>
                    </a:cubicBezTo>
                    <a:cubicBezTo>
                      <a:pt x="3" y="20"/>
                      <a:pt x="0" y="7"/>
                      <a:pt x="6" y="3"/>
                    </a:cubicBezTo>
                    <a:cubicBezTo>
                      <a:pt x="11" y="0"/>
                      <a:pt x="22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0" name="Freeform 75">
                <a:extLst>
                  <a:ext uri="{FF2B5EF4-FFF2-40B4-BE49-F238E27FC236}">
                    <a16:creationId xmlns:a16="http://schemas.microsoft.com/office/drawing/2014/main" id="{48F968EF-6193-4545-B48F-7C2BC8F0BF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4" y="1947"/>
                <a:ext cx="96" cy="126"/>
              </a:xfrm>
              <a:custGeom>
                <a:avLst/>
                <a:gdLst>
                  <a:gd name="T0" fmla="*/ 30 w 42"/>
                  <a:gd name="T1" fmla="*/ 21 h 54"/>
                  <a:gd name="T2" fmla="*/ 37 w 42"/>
                  <a:gd name="T3" fmla="*/ 51 h 54"/>
                  <a:gd name="T4" fmla="*/ 12 w 42"/>
                  <a:gd name="T5" fmla="*/ 33 h 54"/>
                  <a:gd name="T6" fmla="*/ 6 w 42"/>
                  <a:gd name="T7" fmla="*/ 3 h 54"/>
                  <a:gd name="T8" fmla="*/ 30 w 42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54">
                    <a:moveTo>
                      <a:pt x="30" y="21"/>
                    </a:moveTo>
                    <a:cubicBezTo>
                      <a:pt x="39" y="34"/>
                      <a:pt x="42" y="47"/>
                      <a:pt x="37" y="51"/>
                    </a:cubicBezTo>
                    <a:cubicBezTo>
                      <a:pt x="31" y="54"/>
                      <a:pt x="20" y="46"/>
                      <a:pt x="12" y="33"/>
                    </a:cubicBezTo>
                    <a:cubicBezTo>
                      <a:pt x="3" y="20"/>
                      <a:pt x="0" y="6"/>
                      <a:pt x="6" y="3"/>
                    </a:cubicBezTo>
                    <a:cubicBezTo>
                      <a:pt x="11" y="0"/>
                      <a:pt x="22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1" name="Freeform 76">
                <a:extLst>
                  <a:ext uri="{FF2B5EF4-FFF2-40B4-BE49-F238E27FC236}">
                    <a16:creationId xmlns:a16="http://schemas.microsoft.com/office/drawing/2014/main" id="{DBFFFD6A-2695-4CC4-8B3D-024056D12E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0" y="1943"/>
                <a:ext cx="124" cy="95"/>
              </a:xfrm>
              <a:custGeom>
                <a:avLst/>
                <a:gdLst>
                  <a:gd name="T0" fmla="*/ 21 w 54"/>
                  <a:gd name="T1" fmla="*/ 11 h 41"/>
                  <a:gd name="T2" fmla="*/ 51 w 54"/>
                  <a:gd name="T3" fmla="*/ 5 h 41"/>
                  <a:gd name="T4" fmla="*/ 33 w 54"/>
                  <a:gd name="T5" fmla="*/ 30 h 41"/>
                  <a:gd name="T6" fmla="*/ 3 w 54"/>
                  <a:gd name="T7" fmla="*/ 36 h 41"/>
                  <a:gd name="T8" fmla="*/ 21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1"/>
                    </a:moveTo>
                    <a:cubicBezTo>
                      <a:pt x="34" y="3"/>
                      <a:pt x="47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19" y="38"/>
                      <a:pt x="6" y="41"/>
                      <a:pt x="3" y="36"/>
                    </a:cubicBezTo>
                    <a:cubicBezTo>
                      <a:pt x="0" y="31"/>
                      <a:pt x="8" y="20"/>
                      <a:pt x="21" y="1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2" name="Freeform 77">
                <a:extLst>
                  <a:ext uri="{FF2B5EF4-FFF2-40B4-BE49-F238E27FC236}">
                    <a16:creationId xmlns:a16="http://schemas.microsoft.com/office/drawing/2014/main" id="{7690E13A-2857-4C64-8B3B-6A47FD5C03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8" y="1871"/>
                <a:ext cx="125" cy="95"/>
              </a:xfrm>
              <a:custGeom>
                <a:avLst/>
                <a:gdLst>
                  <a:gd name="T0" fmla="*/ 21 w 54"/>
                  <a:gd name="T1" fmla="*/ 11 h 41"/>
                  <a:gd name="T2" fmla="*/ 51 w 54"/>
                  <a:gd name="T3" fmla="*/ 5 h 41"/>
                  <a:gd name="T4" fmla="*/ 33 w 54"/>
                  <a:gd name="T5" fmla="*/ 30 h 41"/>
                  <a:gd name="T6" fmla="*/ 4 w 54"/>
                  <a:gd name="T7" fmla="*/ 36 h 41"/>
                  <a:gd name="T8" fmla="*/ 21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1"/>
                    </a:moveTo>
                    <a:cubicBezTo>
                      <a:pt x="35" y="3"/>
                      <a:pt x="48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20" y="38"/>
                      <a:pt x="7" y="41"/>
                      <a:pt x="4" y="36"/>
                    </a:cubicBezTo>
                    <a:cubicBezTo>
                      <a:pt x="0" y="31"/>
                      <a:pt x="8" y="20"/>
                      <a:pt x="21" y="1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3" name="Freeform 78">
                <a:extLst>
                  <a:ext uri="{FF2B5EF4-FFF2-40B4-BE49-F238E27FC236}">
                    <a16:creationId xmlns:a16="http://schemas.microsoft.com/office/drawing/2014/main" id="{896BEA30-0B65-473D-8833-5D09896624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1" y="1822"/>
                <a:ext cx="65" cy="135"/>
              </a:xfrm>
              <a:custGeom>
                <a:avLst/>
                <a:gdLst>
                  <a:gd name="T0" fmla="*/ 24 w 28"/>
                  <a:gd name="T1" fmla="*/ 27 h 58"/>
                  <a:gd name="T2" fmla="*/ 20 w 28"/>
                  <a:gd name="T3" fmla="*/ 57 h 58"/>
                  <a:gd name="T4" fmla="*/ 3 w 28"/>
                  <a:gd name="T5" fmla="*/ 32 h 58"/>
                  <a:gd name="T6" fmla="*/ 8 w 28"/>
                  <a:gd name="T7" fmla="*/ 1 h 58"/>
                  <a:gd name="T8" fmla="*/ 24 w 28"/>
                  <a:gd name="T9" fmla="*/ 2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4" y="27"/>
                    </a:moveTo>
                    <a:cubicBezTo>
                      <a:pt x="28" y="42"/>
                      <a:pt x="25" y="56"/>
                      <a:pt x="20" y="57"/>
                    </a:cubicBezTo>
                    <a:cubicBezTo>
                      <a:pt x="14" y="58"/>
                      <a:pt x="6" y="47"/>
                      <a:pt x="3" y="32"/>
                    </a:cubicBezTo>
                    <a:cubicBezTo>
                      <a:pt x="0" y="16"/>
                      <a:pt x="2" y="3"/>
                      <a:pt x="8" y="1"/>
                    </a:cubicBezTo>
                    <a:cubicBezTo>
                      <a:pt x="13" y="0"/>
                      <a:pt x="21" y="12"/>
                      <a:pt x="24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4" name="Freeform 79">
                <a:extLst>
                  <a:ext uri="{FF2B5EF4-FFF2-40B4-BE49-F238E27FC236}">
                    <a16:creationId xmlns:a16="http://schemas.microsoft.com/office/drawing/2014/main" id="{89C072FF-26E3-4CB7-A6EF-334203C6F2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9" y="1952"/>
                <a:ext cx="65" cy="135"/>
              </a:xfrm>
              <a:custGeom>
                <a:avLst/>
                <a:gdLst>
                  <a:gd name="T0" fmla="*/ 24 w 28"/>
                  <a:gd name="T1" fmla="*/ 26 h 58"/>
                  <a:gd name="T2" fmla="*/ 20 w 28"/>
                  <a:gd name="T3" fmla="*/ 57 h 58"/>
                  <a:gd name="T4" fmla="*/ 3 w 28"/>
                  <a:gd name="T5" fmla="*/ 31 h 58"/>
                  <a:gd name="T6" fmla="*/ 8 w 28"/>
                  <a:gd name="T7" fmla="*/ 1 h 58"/>
                  <a:gd name="T8" fmla="*/ 24 w 28"/>
                  <a:gd name="T9" fmla="*/ 26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4" y="26"/>
                    </a:moveTo>
                    <a:cubicBezTo>
                      <a:pt x="28" y="42"/>
                      <a:pt x="25" y="55"/>
                      <a:pt x="20" y="57"/>
                    </a:cubicBezTo>
                    <a:cubicBezTo>
                      <a:pt x="14" y="58"/>
                      <a:pt x="6" y="46"/>
                      <a:pt x="3" y="31"/>
                    </a:cubicBezTo>
                    <a:cubicBezTo>
                      <a:pt x="0" y="16"/>
                      <a:pt x="2" y="2"/>
                      <a:pt x="8" y="1"/>
                    </a:cubicBezTo>
                    <a:cubicBezTo>
                      <a:pt x="13" y="0"/>
                      <a:pt x="21" y="11"/>
                      <a:pt x="24" y="26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5" name="Freeform 80">
                <a:extLst>
                  <a:ext uri="{FF2B5EF4-FFF2-40B4-BE49-F238E27FC236}">
                    <a16:creationId xmlns:a16="http://schemas.microsoft.com/office/drawing/2014/main" id="{D221F439-A46B-4ED1-BAB1-25B09EDF6B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6" y="1936"/>
                <a:ext cx="134" cy="65"/>
              </a:xfrm>
              <a:custGeom>
                <a:avLst/>
                <a:gdLst>
                  <a:gd name="T0" fmla="*/ 26 w 58"/>
                  <a:gd name="T1" fmla="*/ 3 h 28"/>
                  <a:gd name="T2" fmla="*/ 57 w 58"/>
                  <a:gd name="T3" fmla="*/ 8 h 28"/>
                  <a:gd name="T4" fmla="*/ 31 w 58"/>
                  <a:gd name="T5" fmla="*/ 25 h 28"/>
                  <a:gd name="T6" fmla="*/ 1 w 58"/>
                  <a:gd name="T7" fmla="*/ 20 h 28"/>
                  <a:gd name="T8" fmla="*/ 26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6" y="3"/>
                    </a:moveTo>
                    <a:cubicBezTo>
                      <a:pt x="42" y="0"/>
                      <a:pt x="55" y="2"/>
                      <a:pt x="57" y="8"/>
                    </a:cubicBezTo>
                    <a:cubicBezTo>
                      <a:pt x="58" y="14"/>
                      <a:pt x="46" y="21"/>
                      <a:pt x="31" y="25"/>
                    </a:cubicBezTo>
                    <a:cubicBezTo>
                      <a:pt x="16" y="28"/>
                      <a:pt x="2" y="26"/>
                      <a:pt x="1" y="20"/>
                    </a:cubicBezTo>
                    <a:cubicBezTo>
                      <a:pt x="0" y="14"/>
                      <a:pt x="11" y="7"/>
                      <a:pt x="26" y="3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6" name="Freeform 81">
                <a:extLst>
                  <a:ext uri="{FF2B5EF4-FFF2-40B4-BE49-F238E27FC236}">
                    <a16:creationId xmlns:a16="http://schemas.microsoft.com/office/drawing/2014/main" id="{A219146B-4664-46CF-961E-B7F5D1F3FC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3" y="1908"/>
                <a:ext cx="133" cy="65"/>
              </a:xfrm>
              <a:custGeom>
                <a:avLst/>
                <a:gdLst>
                  <a:gd name="T0" fmla="*/ 27 w 58"/>
                  <a:gd name="T1" fmla="*/ 3 h 28"/>
                  <a:gd name="T2" fmla="*/ 57 w 58"/>
                  <a:gd name="T3" fmla="*/ 8 h 28"/>
                  <a:gd name="T4" fmla="*/ 32 w 58"/>
                  <a:gd name="T5" fmla="*/ 25 h 28"/>
                  <a:gd name="T6" fmla="*/ 2 w 58"/>
                  <a:gd name="T7" fmla="*/ 20 h 28"/>
                  <a:gd name="T8" fmla="*/ 27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7" y="3"/>
                    </a:moveTo>
                    <a:cubicBezTo>
                      <a:pt x="42" y="0"/>
                      <a:pt x="56" y="2"/>
                      <a:pt x="57" y="8"/>
                    </a:cubicBezTo>
                    <a:cubicBezTo>
                      <a:pt x="58" y="14"/>
                      <a:pt x="47" y="21"/>
                      <a:pt x="32" y="25"/>
                    </a:cubicBezTo>
                    <a:cubicBezTo>
                      <a:pt x="16" y="28"/>
                      <a:pt x="3" y="26"/>
                      <a:pt x="2" y="20"/>
                    </a:cubicBezTo>
                    <a:cubicBezTo>
                      <a:pt x="0" y="14"/>
                      <a:pt x="12" y="7"/>
                      <a:pt x="27" y="3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7" name="Freeform 82">
                <a:extLst>
                  <a:ext uri="{FF2B5EF4-FFF2-40B4-BE49-F238E27FC236}">
                    <a16:creationId xmlns:a16="http://schemas.microsoft.com/office/drawing/2014/main" id="{6C6EADDF-A300-4172-A5EE-311D17CE62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8" y="1871"/>
                <a:ext cx="126" cy="95"/>
              </a:xfrm>
              <a:custGeom>
                <a:avLst/>
                <a:gdLst>
                  <a:gd name="T0" fmla="*/ 34 w 55"/>
                  <a:gd name="T1" fmla="*/ 11 h 41"/>
                  <a:gd name="T2" fmla="*/ 52 w 55"/>
                  <a:gd name="T3" fmla="*/ 36 h 41"/>
                  <a:gd name="T4" fmla="*/ 22 w 55"/>
                  <a:gd name="T5" fmla="*/ 30 h 41"/>
                  <a:gd name="T6" fmla="*/ 4 w 55"/>
                  <a:gd name="T7" fmla="*/ 5 h 41"/>
                  <a:gd name="T8" fmla="*/ 34 w 55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1">
                    <a:moveTo>
                      <a:pt x="34" y="11"/>
                    </a:moveTo>
                    <a:cubicBezTo>
                      <a:pt x="47" y="20"/>
                      <a:pt x="55" y="31"/>
                      <a:pt x="52" y="36"/>
                    </a:cubicBezTo>
                    <a:cubicBezTo>
                      <a:pt x="48" y="41"/>
                      <a:pt x="35" y="38"/>
                      <a:pt x="22" y="30"/>
                    </a:cubicBezTo>
                    <a:cubicBezTo>
                      <a:pt x="9" y="21"/>
                      <a:pt x="0" y="10"/>
                      <a:pt x="4" y="5"/>
                    </a:cubicBezTo>
                    <a:cubicBezTo>
                      <a:pt x="7" y="0"/>
                      <a:pt x="20" y="3"/>
                      <a:pt x="34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8" name="Freeform 83">
                <a:extLst>
                  <a:ext uri="{FF2B5EF4-FFF2-40B4-BE49-F238E27FC236}">
                    <a16:creationId xmlns:a16="http://schemas.microsoft.com/office/drawing/2014/main" id="{1A53CE1F-0211-4DFF-8F99-A1FB0BA071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8" y="1943"/>
                <a:ext cx="127" cy="95"/>
              </a:xfrm>
              <a:custGeom>
                <a:avLst/>
                <a:gdLst>
                  <a:gd name="T0" fmla="*/ 33 w 55"/>
                  <a:gd name="T1" fmla="*/ 11 h 41"/>
                  <a:gd name="T2" fmla="*/ 51 w 55"/>
                  <a:gd name="T3" fmla="*/ 36 h 41"/>
                  <a:gd name="T4" fmla="*/ 22 w 55"/>
                  <a:gd name="T5" fmla="*/ 30 h 41"/>
                  <a:gd name="T6" fmla="*/ 4 w 55"/>
                  <a:gd name="T7" fmla="*/ 5 h 41"/>
                  <a:gd name="T8" fmla="*/ 33 w 55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1">
                    <a:moveTo>
                      <a:pt x="33" y="11"/>
                    </a:moveTo>
                    <a:cubicBezTo>
                      <a:pt x="47" y="20"/>
                      <a:pt x="55" y="31"/>
                      <a:pt x="51" y="36"/>
                    </a:cubicBezTo>
                    <a:cubicBezTo>
                      <a:pt x="48" y="41"/>
                      <a:pt x="35" y="38"/>
                      <a:pt x="22" y="30"/>
                    </a:cubicBezTo>
                    <a:cubicBezTo>
                      <a:pt x="8" y="21"/>
                      <a:pt x="0" y="10"/>
                      <a:pt x="4" y="5"/>
                    </a:cubicBezTo>
                    <a:cubicBezTo>
                      <a:pt x="7" y="0"/>
                      <a:pt x="20" y="3"/>
                      <a:pt x="33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9" name="Freeform 84">
                <a:extLst>
                  <a:ext uri="{FF2B5EF4-FFF2-40B4-BE49-F238E27FC236}">
                    <a16:creationId xmlns:a16="http://schemas.microsoft.com/office/drawing/2014/main" id="{C33608AA-C616-45D5-B364-7C0E005F2A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64" y="1947"/>
                <a:ext cx="95" cy="126"/>
              </a:xfrm>
              <a:custGeom>
                <a:avLst/>
                <a:gdLst>
                  <a:gd name="T0" fmla="*/ 11 w 41"/>
                  <a:gd name="T1" fmla="*/ 21 h 54"/>
                  <a:gd name="T2" fmla="*/ 36 w 41"/>
                  <a:gd name="T3" fmla="*/ 3 h 54"/>
                  <a:gd name="T4" fmla="*/ 29 w 41"/>
                  <a:gd name="T5" fmla="*/ 33 h 54"/>
                  <a:gd name="T6" fmla="*/ 5 w 41"/>
                  <a:gd name="T7" fmla="*/ 51 h 54"/>
                  <a:gd name="T8" fmla="*/ 11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11" y="21"/>
                    </a:moveTo>
                    <a:cubicBezTo>
                      <a:pt x="19" y="8"/>
                      <a:pt x="30" y="0"/>
                      <a:pt x="36" y="3"/>
                    </a:cubicBezTo>
                    <a:cubicBezTo>
                      <a:pt x="41" y="6"/>
                      <a:pt x="38" y="20"/>
                      <a:pt x="29" y="33"/>
                    </a:cubicBezTo>
                    <a:cubicBezTo>
                      <a:pt x="21" y="46"/>
                      <a:pt x="10" y="54"/>
                      <a:pt x="5" y="51"/>
                    </a:cubicBezTo>
                    <a:cubicBezTo>
                      <a:pt x="0" y="48"/>
                      <a:pt x="2" y="34"/>
                      <a:pt x="11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0" name="Freeform 85">
                <a:extLst>
                  <a:ext uri="{FF2B5EF4-FFF2-40B4-BE49-F238E27FC236}">
                    <a16:creationId xmlns:a16="http://schemas.microsoft.com/office/drawing/2014/main" id="{1B407384-E041-4D0D-AF5A-AAA6647102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4" y="1836"/>
                <a:ext cx="94" cy="125"/>
              </a:xfrm>
              <a:custGeom>
                <a:avLst/>
                <a:gdLst>
                  <a:gd name="T0" fmla="*/ 12 w 41"/>
                  <a:gd name="T1" fmla="*/ 21 h 54"/>
                  <a:gd name="T2" fmla="*/ 36 w 41"/>
                  <a:gd name="T3" fmla="*/ 3 h 54"/>
                  <a:gd name="T4" fmla="*/ 30 w 41"/>
                  <a:gd name="T5" fmla="*/ 33 h 54"/>
                  <a:gd name="T6" fmla="*/ 6 w 41"/>
                  <a:gd name="T7" fmla="*/ 51 h 54"/>
                  <a:gd name="T8" fmla="*/ 12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12" y="21"/>
                    </a:moveTo>
                    <a:cubicBezTo>
                      <a:pt x="20" y="8"/>
                      <a:pt x="31" y="0"/>
                      <a:pt x="36" y="3"/>
                    </a:cubicBezTo>
                    <a:cubicBezTo>
                      <a:pt x="41" y="6"/>
                      <a:pt x="39" y="20"/>
                      <a:pt x="30" y="33"/>
                    </a:cubicBezTo>
                    <a:cubicBezTo>
                      <a:pt x="22" y="46"/>
                      <a:pt x="11" y="54"/>
                      <a:pt x="6" y="51"/>
                    </a:cubicBezTo>
                    <a:cubicBezTo>
                      <a:pt x="0" y="48"/>
                      <a:pt x="3" y="34"/>
                      <a:pt x="12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1" name="Freeform 86">
                <a:extLst>
                  <a:ext uri="{FF2B5EF4-FFF2-40B4-BE49-F238E27FC236}">
                    <a16:creationId xmlns:a16="http://schemas.microsoft.com/office/drawing/2014/main" id="{D028043D-09DF-4EE9-9D93-BF5DBB67DD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1" y="1910"/>
                <a:ext cx="90" cy="88"/>
              </a:xfrm>
              <a:custGeom>
                <a:avLst/>
                <a:gdLst>
                  <a:gd name="T0" fmla="*/ 39 w 39"/>
                  <a:gd name="T1" fmla="*/ 22 h 38"/>
                  <a:gd name="T2" fmla="*/ 34 w 39"/>
                  <a:gd name="T3" fmla="*/ 18 h 38"/>
                  <a:gd name="T4" fmla="*/ 38 w 39"/>
                  <a:gd name="T5" fmla="*/ 14 h 38"/>
                  <a:gd name="T6" fmla="*/ 34 w 39"/>
                  <a:gd name="T7" fmla="*/ 12 h 38"/>
                  <a:gd name="T8" fmla="*/ 35 w 39"/>
                  <a:gd name="T9" fmla="*/ 8 h 38"/>
                  <a:gd name="T10" fmla="*/ 29 w 39"/>
                  <a:gd name="T11" fmla="*/ 8 h 38"/>
                  <a:gd name="T12" fmla="*/ 29 w 39"/>
                  <a:gd name="T13" fmla="*/ 2 h 38"/>
                  <a:gd name="T14" fmla="*/ 25 w 39"/>
                  <a:gd name="T15" fmla="*/ 4 h 38"/>
                  <a:gd name="T16" fmla="*/ 22 w 39"/>
                  <a:gd name="T17" fmla="*/ 0 h 38"/>
                  <a:gd name="T18" fmla="*/ 19 w 39"/>
                  <a:gd name="T19" fmla="*/ 4 h 38"/>
                  <a:gd name="T20" fmla="*/ 14 w 39"/>
                  <a:gd name="T21" fmla="*/ 1 h 38"/>
                  <a:gd name="T22" fmla="*/ 12 w 39"/>
                  <a:gd name="T23" fmla="*/ 5 h 38"/>
                  <a:gd name="T24" fmla="*/ 8 w 39"/>
                  <a:gd name="T25" fmla="*/ 4 h 38"/>
                  <a:gd name="T26" fmla="*/ 8 w 39"/>
                  <a:gd name="T27" fmla="*/ 9 h 38"/>
                  <a:gd name="T28" fmla="*/ 3 w 39"/>
                  <a:gd name="T29" fmla="*/ 10 h 38"/>
                  <a:gd name="T30" fmla="*/ 4 w 39"/>
                  <a:gd name="T31" fmla="*/ 14 h 38"/>
                  <a:gd name="T32" fmla="*/ 0 w 39"/>
                  <a:gd name="T33" fmla="*/ 16 h 38"/>
                  <a:gd name="T34" fmla="*/ 5 w 39"/>
                  <a:gd name="T35" fmla="*/ 20 h 38"/>
                  <a:gd name="T36" fmla="*/ 1 w 39"/>
                  <a:gd name="T37" fmla="*/ 24 h 38"/>
                  <a:gd name="T38" fmla="*/ 5 w 39"/>
                  <a:gd name="T39" fmla="*/ 26 h 38"/>
                  <a:gd name="T40" fmla="*/ 4 w 39"/>
                  <a:gd name="T41" fmla="*/ 31 h 38"/>
                  <a:gd name="T42" fmla="*/ 10 w 39"/>
                  <a:gd name="T43" fmla="*/ 30 h 38"/>
                  <a:gd name="T44" fmla="*/ 10 w 39"/>
                  <a:gd name="T45" fmla="*/ 36 h 38"/>
                  <a:gd name="T46" fmla="*/ 14 w 39"/>
                  <a:gd name="T47" fmla="*/ 34 h 38"/>
                  <a:gd name="T48" fmla="*/ 17 w 39"/>
                  <a:gd name="T49" fmla="*/ 38 h 38"/>
                  <a:gd name="T50" fmla="*/ 21 w 39"/>
                  <a:gd name="T51" fmla="*/ 34 h 38"/>
                  <a:gd name="T52" fmla="*/ 25 w 39"/>
                  <a:gd name="T53" fmla="*/ 38 h 38"/>
                  <a:gd name="T54" fmla="*/ 27 w 39"/>
                  <a:gd name="T55" fmla="*/ 33 h 38"/>
                  <a:gd name="T56" fmla="*/ 31 w 39"/>
                  <a:gd name="T57" fmla="*/ 34 h 38"/>
                  <a:gd name="T58" fmla="*/ 31 w 39"/>
                  <a:gd name="T59" fmla="*/ 29 h 38"/>
                  <a:gd name="T60" fmla="*/ 36 w 39"/>
                  <a:gd name="T61" fmla="*/ 28 h 38"/>
                  <a:gd name="T62" fmla="*/ 35 w 39"/>
                  <a:gd name="T63" fmla="*/ 24 h 38"/>
                  <a:gd name="T64" fmla="*/ 39 w 39"/>
                  <a:gd name="T65" fmla="*/ 22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" h="38">
                    <a:moveTo>
                      <a:pt x="39" y="22"/>
                    </a:moveTo>
                    <a:cubicBezTo>
                      <a:pt x="39" y="20"/>
                      <a:pt x="37" y="19"/>
                      <a:pt x="34" y="18"/>
                    </a:cubicBezTo>
                    <a:cubicBezTo>
                      <a:pt x="37" y="17"/>
                      <a:pt x="38" y="15"/>
                      <a:pt x="38" y="14"/>
                    </a:cubicBezTo>
                    <a:cubicBezTo>
                      <a:pt x="38" y="13"/>
                      <a:pt x="36" y="12"/>
                      <a:pt x="34" y="12"/>
                    </a:cubicBezTo>
                    <a:cubicBezTo>
                      <a:pt x="35" y="10"/>
                      <a:pt x="36" y="8"/>
                      <a:pt x="35" y="8"/>
                    </a:cubicBezTo>
                    <a:cubicBezTo>
                      <a:pt x="34" y="6"/>
                      <a:pt x="32" y="7"/>
                      <a:pt x="29" y="8"/>
                    </a:cubicBezTo>
                    <a:cubicBezTo>
                      <a:pt x="30" y="5"/>
                      <a:pt x="30" y="3"/>
                      <a:pt x="29" y="2"/>
                    </a:cubicBezTo>
                    <a:cubicBezTo>
                      <a:pt x="28" y="2"/>
                      <a:pt x="26" y="2"/>
                      <a:pt x="25" y="4"/>
                    </a:cubicBezTo>
                    <a:cubicBezTo>
                      <a:pt x="24" y="2"/>
                      <a:pt x="23" y="0"/>
                      <a:pt x="22" y="0"/>
                    </a:cubicBezTo>
                    <a:cubicBezTo>
                      <a:pt x="21" y="0"/>
                      <a:pt x="20" y="1"/>
                      <a:pt x="19" y="4"/>
                    </a:cubicBezTo>
                    <a:cubicBezTo>
                      <a:pt x="17" y="2"/>
                      <a:pt x="16" y="0"/>
                      <a:pt x="14" y="1"/>
                    </a:cubicBezTo>
                    <a:cubicBezTo>
                      <a:pt x="13" y="1"/>
                      <a:pt x="13" y="2"/>
                      <a:pt x="12" y="5"/>
                    </a:cubicBezTo>
                    <a:cubicBezTo>
                      <a:pt x="11" y="3"/>
                      <a:pt x="9" y="3"/>
                      <a:pt x="8" y="4"/>
                    </a:cubicBezTo>
                    <a:cubicBezTo>
                      <a:pt x="7" y="4"/>
                      <a:pt x="7" y="7"/>
                      <a:pt x="8" y="9"/>
                    </a:cubicBezTo>
                    <a:cubicBezTo>
                      <a:pt x="6" y="8"/>
                      <a:pt x="3" y="8"/>
                      <a:pt x="3" y="10"/>
                    </a:cubicBezTo>
                    <a:cubicBezTo>
                      <a:pt x="2" y="11"/>
                      <a:pt x="3" y="12"/>
                      <a:pt x="4" y="14"/>
                    </a:cubicBezTo>
                    <a:cubicBezTo>
                      <a:pt x="2" y="14"/>
                      <a:pt x="1" y="15"/>
                      <a:pt x="0" y="16"/>
                    </a:cubicBezTo>
                    <a:cubicBezTo>
                      <a:pt x="0" y="18"/>
                      <a:pt x="2" y="19"/>
                      <a:pt x="5" y="20"/>
                    </a:cubicBezTo>
                    <a:cubicBezTo>
                      <a:pt x="2" y="21"/>
                      <a:pt x="1" y="23"/>
                      <a:pt x="1" y="24"/>
                    </a:cubicBezTo>
                    <a:cubicBezTo>
                      <a:pt x="1" y="25"/>
                      <a:pt x="3" y="26"/>
                      <a:pt x="5" y="26"/>
                    </a:cubicBezTo>
                    <a:cubicBezTo>
                      <a:pt x="4" y="28"/>
                      <a:pt x="3" y="30"/>
                      <a:pt x="4" y="31"/>
                    </a:cubicBezTo>
                    <a:cubicBezTo>
                      <a:pt x="5" y="32"/>
                      <a:pt x="7" y="31"/>
                      <a:pt x="10" y="30"/>
                    </a:cubicBezTo>
                    <a:cubicBezTo>
                      <a:pt x="9" y="33"/>
                      <a:pt x="9" y="35"/>
                      <a:pt x="10" y="36"/>
                    </a:cubicBezTo>
                    <a:cubicBezTo>
                      <a:pt x="11" y="36"/>
                      <a:pt x="13" y="36"/>
                      <a:pt x="14" y="34"/>
                    </a:cubicBezTo>
                    <a:cubicBezTo>
                      <a:pt x="15" y="36"/>
                      <a:pt x="16" y="38"/>
                      <a:pt x="17" y="38"/>
                    </a:cubicBezTo>
                    <a:cubicBezTo>
                      <a:pt x="18" y="38"/>
                      <a:pt x="19" y="37"/>
                      <a:pt x="21" y="34"/>
                    </a:cubicBezTo>
                    <a:cubicBezTo>
                      <a:pt x="22" y="36"/>
                      <a:pt x="24" y="38"/>
                      <a:pt x="25" y="38"/>
                    </a:cubicBezTo>
                    <a:cubicBezTo>
                      <a:pt x="26" y="37"/>
                      <a:pt x="27" y="36"/>
                      <a:pt x="27" y="33"/>
                    </a:cubicBezTo>
                    <a:cubicBezTo>
                      <a:pt x="28" y="35"/>
                      <a:pt x="30" y="35"/>
                      <a:pt x="31" y="34"/>
                    </a:cubicBezTo>
                    <a:cubicBezTo>
                      <a:pt x="32" y="34"/>
                      <a:pt x="32" y="31"/>
                      <a:pt x="31" y="29"/>
                    </a:cubicBezTo>
                    <a:cubicBezTo>
                      <a:pt x="34" y="30"/>
                      <a:pt x="36" y="30"/>
                      <a:pt x="36" y="28"/>
                    </a:cubicBezTo>
                    <a:cubicBezTo>
                      <a:pt x="37" y="27"/>
                      <a:pt x="36" y="26"/>
                      <a:pt x="35" y="24"/>
                    </a:cubicBezTo>
                    <a:cubicBezTo>
                      <a:pt x="37" y="24"/>
                      <a:pt x="38" y="23"/>
                      <a:pt x="39" y="22"/>
                    </a:cubicBezTo>
                  </a:path>
                </a:pathLst>
              </a:custGeom>
              <a:solidFill>
                <a:srgbClr val="FFD6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2" name="Freeform 87">
                <a:extLst>
                  <a:ext uri="{FF2B5EF4-FFF2-40B4-BE49-F238E27FC236}">
                    <a16:creationId xmlns:a16="http://schemas.microsoft.com/office/drawing/2014/main" id="{D726B283-5465-4290-BE45-2C0DB56452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6" y="2115"/>
                <a:ext cx="136" cy="125"/>
              </a:xfrm>
              <a:custGeom>
                <a:avLst/>
                <a:gdLst>
                  <a:gd name="T0" fmla="*/ 43 w 59"/>
                  <a:gd name="T1" fmla="*/ 13 h 54"/>
                  <a:gd name="T2" fmla="*/ 0 w 59"/>
                  <a:gd name="T3" fmla="*/ 3 h 54"/>
                  <a:gd name="T4" fmla="*/ 21 w 59"/>
                  <a:gd name="T5" fmla="*/ 41 h 54"/>
                  <a:gd name="T6" fmla="*/ 55 w 59"/>
                  <a:gd name="T7" fmla="*/ 44 h 54"/>
                  <a:gd name="T8" fmla="*/ 43 w 59"/>
                  <a:gd name="T9" fmla="*/ 13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54">
                    <a:moveTo>
                      <a:pt x="43" y="13"/>
                    </a:moveTo>
                    <a:cubicBezTo>
                      <a:pt x="26" y="0"/>
                      <a:pt x="0" y="3"/>
                      <a:pt x="0" y="3"/>
                    </a:cubicBezTo>
                    <a:cubicBezTo>
                      <a:pt x="0" y="3"/>
                      <a:pt x="5" y="29"/>
                      <a:pt x="21" y="41"/>
                    </a:cubicBezTo>
                    <a:cubicBezTo>
                      <a:pt x="38" y="54"/>
                      <a:pt x="55" y="44"/>
                      <a:pt x="55" y="44"/>
                    </a:cubicBezTo>
                    <a:cubicBezTo>
                      <a:pt x="55" y="44"/>
                      <a:pt x="59" y="25"/>
                      <a:pt x="43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3" name="Freeform 88">
                <a:extLst>
                  <a:ext uri="{FF2B5EF4-FFF2-40B4-BE49-F238E27FC236}">
                    <a16:creationId xmlns:a16="http://schemas.microsoft.com/office/drawing/2014/main" id="{2A22FF00-B843-483E-9CE3-A8CDD22F43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1" y="2166"/>
                <a:ext cx="108" cy="88"/>
              </a:xfrm>
              <a:custGeom>
                <a:avLst/>
                <a:gdLst>
                  <a:gd name="T0" fmla="*/ 14 w 47"/>
                  <a:gd name="T1" fmla="*/ 7 h 38"/>
                  <a:gd name="T2" fmla="*/ 1 w 47"/>
                  <a:gd name="T3" fmla="*/ 29 h 38"/>
                  <a:gd name="T4" fmla="*/ 26 w 47"/>
                  <a:gd name="T5" fmla="*/ 31 h 38"/>
                  <a:gd name="T6" fmla="*/ 47 w 47"/>
                  <a:gd name="T7" fmla="*/ 5 h 38"/>
                  <a:gd name="T8" fmla="*/ 14 w 47"/>
                  <a:gd name="T9" fmla="*/ 7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38">
                    <a:moveTo>
                      <a:pt x="14" y="7"/>
                    </a:moveTo>
                    <a:cubicBezTo>
                      <a:pt x="0" y="14"/>
                      <a:pt x="1" y="29"/>
                      <a:pt x="1" y="29"/>
                    </a:cubicBezTo>
                    <a:cubicBezTo>
                      <a:pt x="1" y="29"/>
                      <a:pt x="12" y="38"/>
                      <a:pt x="26" y="31"/>
                    </a:cubicBezTo>
                    <a:cubicBezTo>
                      <a:pt x="40" y="24"/>
                      <a:pt x="47" y="5"/>
                      <a:pt x="47" y="5"/>
                    </a:cubicBezTo>
                    <a:cubicBezTo>
                      <a:pt x="47" y="5"/>
                      <a:pt x="28" y="0"/>
                      <a:pt x="14" y="7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4" name="Rectangle 89">
                <a:extLst>
                  <a:ext uri="{FF2B5EF4-FFF2-40B4-BE49-F238E27FC236}">
                    <a16:creationId xmlns:a16="http://schemas.microsoft.com/office/drawing/2014/main" id="{A9008DD5-92BA-4F36-AB8C-EB87537559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6" y="2052"/>
                <a:ext cx="9" cy="381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5" name="Freeform 90">
                <a:extLst>
                  <a:ext uri="{FF2B5EF4-FFF2-40B4-BE49-F238E27FC236}">
                    <a16:creationId xmlns:a16="http://schemas.microsoft.com/office/drawing/2014/main" id="{9B5B219D-17AE-4B82-82C3-6A6FB0C210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2" y="1829"/>
                <a:ext cx="65" cy="137"/>
              </a:xfrm>
              <a:custGeom>
                <a:avLst/>
                <a:gdLst>
                  <a:gd name="T0" fmla="*/ 25 w 28"/>
                  <a:gd name="T1" fmla="*/ 32 h 59"/>
                  <a:gd name="T2" fmla="*/ 8 w 28"/>
                  <a:gd name="T3" fmla="*/ 57 h 59"/>
                  <a:gd name="T4" fmla="*/ 3 w 28"/>
                  <a:gd name="T5" fmla="*/ 27 h 59"/>
                  <a:gd name="T6" fmla="*/ 20 w 28"/>
                  <a:gd name="T7" fmla="*/ 2 h 59"/>
                  <a:gd name="T8" fmla="*/ 25 w 28"/>
                  <a:gd name="T9" fmla="*/ 32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9">
                    <a:moveTo>
                      <a:pt x="25" y="32"/>
                    </a:moveTo>
                    <a:cubicBezTo>
                      <a:pt x="21" y="47"/>
                      <a:pt x="14" y="59"/>
                      <a:pt x="8" y="57"/>
                    </a:cubicBezTo>
                    <a:cubicBezTo>
                      <a:pt x="2" y="56"/>
                      <a:pt x="0" y="43"/>
                      <a:pt x="3" y="27"/>
                    </a:cubicBezTo>
                    <a:cubicBezTo>
                      <a:pt x="7" y="12"/>
                      <a:pt x="14" y="0"/>
                      <a:pt x="20" y="2"/>
                    </a:cubicBezTo>
                    <a:cubicBezTo>
                      <a:pt x="26" y="3"/>
                      <a:pt x="28" y="16"/>
                      <a:pt x="25" y="32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6" name="Freeform 91">
                <a:extLst>
                  <a:ext uri="{FF2B5EF4-FFF2-40B4-BE49-F238E27FC236}">
                    <a16:creationId xmlns:a16="http://schemas.microsoft.com/office/drawing/2014/main" id="{D0DCB3C9-3170-4139-88ED-607C154C1D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5" y="1959"/>
                <a:ext cx="64" cy="135"/>
              </a:xfrm>
              <a:custGeom>
                <a:avLst/>
                <a:gdLst>
                  <a:gd name="T0" fmla="*/ 25 w 28"/>
                  <a:gd name="T1" fmla="*/ 31 h 58"/>
                  <a:gd name="T2" fmla="*/ 8 w 28"/>
                  <a:gd name="T3" fmla="*/ 57 h 58"/>
                  <a:gd name="T4" fmla="*/ 3 w 28"/>
                  <a:gd name="T5" fmla="*/ 27 h 58"/>
                  <a:gd name="T6" fmla="*/ 20 w 28"/>
                  <a:gd name="T7" fmla="*/ 1 h 58"/>
                  <a:gd name="T8" fmla="*/ 25 w 28"/>
                  <a:gd name="T9" fmla="*/ 3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31"/>
                    </a:moveTo>
                    <a:cubicBezTo>
                      <a:pt x="22" y="47"/>
                      <a:pt x="14" y="58"/>
                      <a:pt x="8" y="57"/>
                    </a:cubicBezTo>
                    <a:cubicBezTo>
                      <a:pt x="2" y="56"/>
                      <a:pt x="0" y="42"/>
                      <a:pt x="3" y="27"/>
                    </a:cubicBezTo>
                    <a:cubicBezTo>
                      <a:pt x="7" y="11"/>
                      <a:pt x="14" y="0"/>
                      <a:pt x="20" y="1"/>
                    </a:cubicBezTo>
                    <a:cubicBezTo>
                      <a:pt x="26" y="3"/>
                      <a:pt x="28" y="16"/>
                      <a:pt x="25" y="3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7" name="Freeform 92">
                <a:extLst>
                  <a:ext uri="{FF2B5EF4-FFF2-40B4-BE49-F238E27FC236}">
                    <a16:creationId xmlns:a16="http://schemas.microsoft.com/office/drawing/2014/main" id="{E7C92802-680D-4D66-8730-3D917ED9D8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0" y="1915"/>
                <a:ext cx="133" cy="65"/>
              </a:xfrm>
              <a:custGeom>
                <a:avLst/>
                <a:gdLst>
                  <a:gd name="T0" fmla="*/ 31 w 58"/>
                  <a:gd name="T1" fmla="*/ 4 h 28"/>
                  <a:gd name="T2" fmla="*/ 57 w 58"/>
                  <a:gd name="T3" fmla="*/ 20 h 28"/>
                  <a:gd name="T4" fmla="*/ 27 w 58"/>
                  <a:gd name="T5" fmla="*/ 25 h 28"/>
                  <a:gd name="T6" fmla="*/ 1 w 58"/>
                  <a:gd name="T7" fmla="*/ 8 h 28"/>
                  <a:gd name="T8" fmla="*/ 31 w 58"/>
                  <a:gd name="T9" fmla="*/ 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4"/>
                    </a:moveTo>
                    <a:cubicBezTo>
                      <a:pt x="47" y="7"/>
                      <a:pt x="58" y="14"/>
                      <a:pt x="57" y="20"/>
                    </a:cubicBezTo>
                    <a:cubicBezTo>
                      <a:pt x="56" y="26"/>
                      <a:pt x="42" y="28"/>
                      <a:pt x="27" y="25"/>
                    </a:cubicBezTo>
                    <a:cubicBezTo>
                      <a:pt x="12" y="22"/>
                      <a:pt x="0" y="14"/>
                      <a:pt x="1" y="8"/>
                    </a:cubicBezTo>
                    <a:cubicBezTo>
                      <a:pt x="3" y="3"/>
                      <a:pt x="16" y="0"/>
                      <a:pt x="31" y="4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8" name="Freeform 93">
                <a:extLst>
                  <a:ext uri="{FF2B5EF4-FFF2-40B4-BE49-F238E27FC236}">
                    <a16:creationId xmlns:a16="http://schemas.microsoft.com/office/drawing/2014/main" id="{A1651E47-DF5B-4A90-99AF-48D8EDFDEF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9" y="1943"/>
                <a:ext cx="133" cy="65"/>
              </a:xfrm>
              <a:custGeom>
                <a:avLst/>
                <a:gdLst>
                  <a:gd name="T0" fmla="*/ 31 w 58"/>
                  <a:gd name="T1" fmla="*/ 3 h 28"/>
                  <a:gd name="T2" fmla="*/ 57 w 58"/>
                  <a:gd name="T3" fmla="*/ 20 h 28"/>
                  <a:gd name="T4" fmla="*/ 27 w 58"/>
                  <a:gd name="T5" fmla="*/ 25 h 28"/>
                  <a:gd name="T6" fmla="*/ 1 w 58"/>
                  <a:gd name="T7" fmla="*/ 8 h 28"/>
                  <a:gd name="T8" fmla="*/ 31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3"/>
                    </a:moveTo>
                    <a:cubicBezTo>
                      <a:pt x="46" y="7"/>
                      <a:pt x="58" y="14"/>
                      <a:pt x="57" y="20"/>
                    </a:cubicBezTo>
                    <a:cubicBezTo>
                      <a:pt x="55" y="26"/>
                      <a:pt x="42" y="28"/>
                      <a:pt x="27" y="25"/>
                    </a:cubicBezTo>
                    <a:cubicBezTo>
                      <a:pt x="11" y="22"/>
                      <a:pt x="0" y="14"/>
                      <a:pt x="1" y="8"/>
                    </a:cubicBezTo>
                    <a:cubicBezTo>
                      <a:pt x="2" y="2"/>
                      <a:pt x="16" y="0"/>
                      <a:pt x="31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9" name="Freeform 94">
                <a:extLst>
                  <a:ext uri="{FF2B5EF4-FFF2-40B4-BE49-F238E27FC236}">
                    <a16:creationId xmlns:a16="http://schemas.microsoft.com/office/drawing/2014/main" id="{B7A1F926-FB3D-4CC8-9AA9-DD042B989E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8" y="1843"/>
                <a:ext cx="94" cy="128"/>
              </a:xfrm>
              <a:custGeom>
                <a:avLst/>
                <a:gdLst>
                  <a:gd name="T0" fmla="*/ 30 w 41"/>
                  <a:gd name="T1" fmla="*/ 21 h 55"/>
                  <a:gd name="T2" fmla="*/ 36 w 41"/>
                  <a:gd name="T3" fmla="*/ 51 h 55"/>
                  <a:gd name="T4" fmla="*/ 11 w 41"/>
                  <a:gd name="T5" fmla="*/ 33 h 55"/>
                  <a:gd name="T6" fmla="*/ 5 w 41"/>
                  <a:gd name="T7" fmla="*/ 4 h 55"/>
                  <a:gd name="T8" fmla="*/ 30 w 41"/>
                  <a:gd name="T9" fmla="*/ 21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5">
                    <a:moveTo>
                      <a:pt x="30" y="21"/>
                    </a:moveTo>
                    <a:cubicBezTo>
                      <a:pt x="38" y="35"/>
                      <a:pt x="41" y="48"/>
                      <a:pt x="36" y="51"/>
                    </a:cubicBezTo>
                    <a:cubicBezTo>
                      <a:pt x="31" y="55"/>
                      <a:pt x="20" y="47"/>
                      <a:pt x="11" y="33"/>
                    </a:cubicBezTo>
                    <a:cubicBezTo>
                      <a:pt x="3" y="20"/>
                      <a:pt x="0" y="7"/>
                      <a:pt x="5" y="4"/>
                    </a:cubicBezTo>
                    <a:cubicBezTo>
                      <a:pt x="10" y="0"/>
                      <a:pt x="21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0" name="Freeform 95">
                <a:extLst>
                  <a:ext uri="{FF2B5EF4-FFF2-40B4-BE49-F238E27FC236}">
                    <a16:creationId xmlns:a16="http://schemas.microsoft.com/office/drawing/2014/main" id="{7C2F043A-E8BA-4BF2-A474-953F731F81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9" y="1954"/>
                <a:ext cx="95" cy="126"/>
              </a:xfrm>
              <a:custGeom>
                <a:avLst/>
                <a:gdLst>
                  <a:gd name="T0" fmla="*/ 30 w 41"/>
                  <a:gd name="T1" fmla="*/ 21 h 54"/>
                  <a:gd name="T2" fmla="*/ 36 w 41"/>
                  <a:gd name="T3" fmla="*/ 51 h 54"/>
                  <a:gd name="T4" fmla="*/ 11 w 41"/>
                  <a:gd name="T5" fmla="*/ 33 h 54"/>
                  <a:gd name="T6" fmla="*/ 5 w 41"/>
                  <a:gd name="T7" fmla="*/ 3 h 54"/>
                  <a:gd name="T8" fmla="*/ 30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30" y="21"/>
                    </a:moveTo>
                    <a:cubicBezTo>
                      <a:pt x="38" y="34"/>
                      <a:pt x="41" y="48"/>
                      <a:pt x="36" y="51"/>
                    </a:cubicBezTo>
                    <a:cubicBezTo>
                      <a:pt x="31" y="54"/>
                      <a:pt x="20" y="46"/>
                      <a:pt x="11" y="33"/>
                    </a:cubicBezTo>
                    <a:cubicBezTo>
                      <a:pt x="3" y="20"/>
                      <a:pt x="0" y="7"/>
                      <a:pt x="5" y="3"/>
                    </a:cubicBezTo>
                    <a:cubicBezTo>
                      <a:pt x="10" y="0"/>
                      <a:pt x="21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1" name="Freeform 96">
                <a:extLst>
                  <a:ext uri="{FF2B5EF4-FFF2-40B4-BE49-F238E27FC236}">
                    <a16:creationId xmlns:a16="http://schemas.microsoft.com/office/drawing/2014/main" id="{63F86DB5-3E72-4214-8E99-76A9B657BF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3" y="1950"/>
                <a:ext cx="125" cy="95"/>
              </a:xfrm>
              <a:custGeom>
                <a:avLst/>
                <a:gdLst>
                  <a:gd name="T0" fmla="*/ 21 w 54"/>
                  <a:gd name="T1" fmla="*/ 12 h 41"/>
                  <a:gd name="T2" fmla="*/ 51 w 54"/>
                  <a:gd name="T3" fmla="*/ 5 h 41"/>
                  <a:gd name="T4" fmla="*/ 33 w 54"/>
                  <a:gd name="T5" fmla="*/ 30 h 41"/>
                  <a:gd name="T6" fmla="*/ 3 w 54"/>
                  <a:gd name="T7" fmla="*/ 36 h 41"/>
                  <a:gd name="T8" fmla="*/ 21 w 54"/>
                  <a:gd name="T9" fmla="*/ 12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2"/>
                    </a:moveTo>
                    <a:cubicBezTo>
                      <a:pt x="34" y="3"/>
                      <a:pt x="48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20" y="38"/>
                      <a:pt x="7" y="41"/>
                      <a:pt x="3" y="36"/>
                    </a:cubicBezTo>
                    <a:cubicBezTo>
                      <a:pt x="0" y="31"/>
                      <a:pt x="8" y="20"/>
                      <a:pt x="21" y="12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2" name="Freeform 97">
                <a:extLst>
                  <a:ext uri="{FF2B5EF4-FFF2-40B4-BE49-F238E27FC236}">
                    <a16:creationId xmlns:a16="http://schemas.microsoft.com/office/drawing/2014/main" id="{C0986A04-0094-4E7E-966D-A1480CF82B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4" y="1878"/>
                <a:ext cx="124" cy="95"/>
              </a:xfrm>
              <a:custGeom>
                <a:avLst/>
                <a:gdLst>
                  <a:gd name="T0" fmla="*/ 21 w 54"/>
                  <a:gd name="T1" fmla="*/ 12 h 41"/>
                  <a:gd name="T2" fmla="*/ 51 w 54"/>
                  <a:gd name="T3" fmla="*/ 5 h 41"/>
                  <a:gd name="T4" fmla="*/ 33 w 54"/>
                  <a:gd name="T5" fmla="*/ 30 h 41"/>
                  <a:gd name="T6" fmla="*/ 3 w 54"/>
                  <a:gd name="T7" fmla="*/ 36 h 41"/>
                  <a:gd name="T8" fmla="*/ 21 w 54"/>
                  <a:gd name="T9" fmla="*/ 12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2"/>
                    </a:moveTo>
                    <a:cubicBezTo>
                      <a:pt x="34" y="3"/>
                      <a:pt x="47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20" y="39"/>
                      <a:pt x="6" y="41"/>
                      <a:pt x="3" y="36"/>
                    </a:cubicBezTo>
                    <a:cubicBezTo>
                      <a:pt x="0" y="31"/>
                      <a:pt x="8" y="20"/>
                      <a:pt x="21" y="12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3" name="Freeform 98">
                <a:extLst>
                  <a:ext uri="{FF2B5EF4-FFF2-40B4-BE49-F238E27FC236}">
                    <a16:creationId xmlns:a16="http://schemas.microsoft.com/office/drawing/2014/main" id="{13C08577-A1DE-4655-8F50-19BE372C97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5" y="1829"/>
                <a:ext cx="64" cy="137"/>
              </a:xfrm>
              <a:custGeom>
                <a:avLst/>
                <a:gdLst>
                  <a:gd name="T0" fmla="*/ 25 w 28"/>
                  <a:gd name="T1" fmla="*/ 27 h 59"/>
                  <a:gd name="T2" fmla="*/ 20 w 28"/>
                  <a:gd name="T3" fmla="*/ 57 h 59"/>
                  <a:gd name="T4" fmla="*/ 3 w 28"/>
                  <a:gd name="T5" fmla="*/ 32 h 59"/>
                  <a:gd name="T6" fmla="*/ 8 w 28"/>
                  <a:gd name="T7" fmla="*/ 2 h 59"/>
                  <a:gd name="T8" fmla="*/ 25 w 28"/>
                  <a:gd name="T9" fmla="*/ 27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9">
                    <a:moveTo>
                      <a:pt x="25" y="27"/>
                    </a:moveTo>
                    <a:cubicBezTo>
                      <a:pt x="28" y="43"/>
                      <a:pt x="26" y="56"/>
                      <a:pt x="20" y="57"/>
                    </a:cubicBezTo>
                    <a:cubicBezTo>
                      <a:pt x="14" y="59"/>
                      <a:pt x="7" y="47"/>
                      <a:pt x="3" y="32"/>
                    </a:cubicBezTo>
                    <a:cubicBezTo>
                      <a:pt x="0" y="16"/>
                      <a:pt x="2" y="3"/>
                      <a:pt x="8" y="2"/>
                    </a:cubicBezTo>
                    <a:cubicBezTo>
                      <a:pt x="14" y="0"/>
                      <a:pt x="21" y="12"/>
                      <a:pt x="25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4" name="Freeform 99">
                <a:extLst>
                  <a:ext uri="{FF2B5EF4-FFF2-40B4-BE49-F238E27FC236}">
                    <a16:creationId xmlns:a16="http://schemas.microsoft.com/office/drawing/2014/main" id="{9BBD72A1-51E0-4123-9372-85AEF838B5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2" y="1959"/>
                <a:ext cx="65" cy="135"/>
              </a:xfrm>
              <a:custGeom>
                <a:avLst/>
                <a:gdLst>
                  <a:gd name="T0" fmla="*/ 25 w 28"/>
                  <a:gd name="T1" fmla="*/ 27 h 58"/>
                  <a:gd name="T2" fmla="*/ 20 w 28"/>
                  <a:gd name="T3" fmla="*/ 57 h 58"/>
                  <a:gd name="T4" fmla="*/ 3 w 28"/>
                  <a:gd name="T5" fmla="*/ 31 h 58"/>
                  <a:gd name="T6" fmla="*/ 8 w 28"/>
                  <a:gd name="T7" fmla="*/ 1 h 58"/>
                  <a:gd name="T8" fmla="*/ 25 w 28"/>
                  <a:gd name="T9" fmla="*/ 2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27"/>
                    </a:moveTo>
                    <a:cubicBezTo>
                      <a:pt x="28" y="42"/>
                      <a:pt x="26" y="56"/>
                      <a:pt x="20" y="57"/>
                    </a:cubicBezTo>
                    <a:cubicBezTo>
                      <a:pt x="14" y="58"/>
                      <a:pt x="7" y="47"/>
                      <a:pt x="3" y="31"/>
                    </a:cubicBezTo>
                    <a:cubicBezTo>
                      <a:pt x="0" y="16"/>
                      <a:pt x="2" y="3"/>
                      <a:pt x="8" y="1"/>
                    </a:cubicBezTo>
                    <a:cubicBezTo>
                      <a:pt x="14" y="0"/>
                      <a:pt x="21" y="11"/>
                      <a:pt x="25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5" name="Freeform 100">
                <a:extLst>
                  <a:ext uri="{FF2B5EF4-FFF2-40B4-BE49-F238E27FC236}">
                    <a16:creationId xmlns:a16="http://schemas.microsoft.com/office/drawing/2014/main" id="{89819C5F-EEC0-47F7-9DB0-1371F875C1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0" y="1943"/>
                <a:ext cx="133" cy="65"/>
              </a:xfrm>
              <a:custGeom>
                <a:avLst/>
                <a:gdLst>
                  <a:gd name="T0" fmla="*/ 27 w 58"/>
                  <a:gd name="T1" fmla="*/ 4 h 28"/>
                  <a:gd name="T2" fmla="*/ 57 w 58"/>
                  <a:gd name="T3" fmla="*/ 8 h 28"/>
                  <a:gd name="T4" fmla="*/ 32 w 58"/>
                  <a:gd name="T5" fmla="*/ 25 h 28"/>
                  <a:gd name="T6" fmla="*/ 1 w 58"/>
                  <a:gd name="T7" fmla="*/ 20 h 28"/>
                  <a:gd name="T8" fmla="*/ 27 w 58"/>
                  <a:gd name="T9" fmla="*/ 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7" y="4"/>
                    </a:moveTo>
                    <a:cubicBezTo>
                      <a:pt x="42" y="0"/>
                      <a:pt x="56" y="2"/>
                      <a:pt x="57" y="8"/>
                    </a:cubicBezTo>
                    <a:cubicBezTo>
                      <a:pt x="58" y="14"/>
                      <a:pt x="47" y="22"/>
                      <a:pt x="32" y="25"/>
                    </a:cubicBezTo>
                    <a:cubicBezTo>
                      <a:pt x="16" y="28"/>
                      <a:pt x="3" y="26"/>
                      <a:pt x="1" y="20"/>
                    </a:cubicBezTo>
                    <a:cubicBezTo>
                      <a:pt x="0" y="14"/>
                      <a:pt x="12" y="7"/>
                      <a:pt x="27" y="4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6" name="Freeform 101">
                <a:extLst>
                  <a:ext uri="{FF2B5EF4-FFF2-40B4-BE49-F238E27FC236}">
                    <a16:creationId xmlns:a16="http://schemas.microsoft.com/office/drawing/2014/main" id="{B7445721-8888-476C-96A9-B7F11A0048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9" y="1915"/>
                <a:ext cx="133" cy="65"/>
              </a:xfrm>
              <a:custGeom>
                <a:avLst/>
                <a:gdLst>
                  <a:gd name="T0" fmla="*/ 27 w 58"/>
                  <a:gd name="T1" fmla="*/ 4 h 28"/>
                  <a:gd name="T2" fmla="*/ 57 w 58"/>
                  <a:gd name="T3" fmla="*/ 8 h 28"/>
                  <a:gd name="T4" fmla="*/ 31 w 58"/>
                  <a:gd name="T5" fmla="*/ 25 h 28"/>
                  <a:gd name="T6" fmla="*/ 1 w 58"/>
                  <a:gd name="T7" fmla="*/ 20 h 28"/>
                  <a:gd name="T8" fmla="*/ 27 w 58"/>
                  <a:gd name="T9" fmla="*/ 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7" y="4"/>
                    </a:moveTo>
                    <a:cubicBezTo>
                      <a:pt x="42" y="0"/>
                      <a:pt x="55" y="2"/>
                      <a:pt x="57" y="8"/>
                    </a:cubicBezTo>
                    <a:cubicBezTo>
                      <a:pt x="58" y="14"/>
                      <a:pt x="46" y="22"/>
                      <a:pt x="31" y="25"/>
                    </a:cubicBezTo>
                    <a:cubicBezTo>
                      <a:pt x="16" y="28"/>
                      <a:pt x="2" y="26"/>
                      <a:pt x="1" y="20"/>
                    </a:cubicBezTo>
                    <a:cubicBezTo>
                      <a:pt x="0" y="14"/>
                      <a:pt x="11" y="7"/>
                      <a:pt x="27" y="4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7" name="Freeform 102">
                <a:extLst>
                  <a:ext uri="{FF2B5EF4-FFF2-40B4-BE49-F238E27FC236}">
                    <a16:creationId xmlns:a16="http://schemas.microsoft.com/office/drawing/2014/main" id="{F520EB80-E939-41BD-8AD0-032B7FE81A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3" y="1878"/>
                <a:ext cx="125" cy="95"/>
              </a:xfrm>
              <a:custGeom>
                <a:avLst/>
                <a:gdLst>
                  <a:gd name="T0" fmla="*/ 33 w 54"/>
                  <a:gd name="T1" fmla="*/ 12 h 41"/>
                  <a:gd name="T2" fmla="*/ 51 w 54"/>
                  <a:gd name="T3" fmla="*/ 36 h 41"/>
                  <a:gd name="T4" fmla="*/ 21 w 54"/>
                  <a:gd name="T5" fmla="*/ 30 h 41"/>
                  <a:gd name="T6" fmla="*/ 3 w 54"/>
                  <a:gd name="T7" fmla="*/ 5 h 41"/>
                  <a:gd name="T8" fmla="*/ 33 w 54"/>
                  <a:gd name="T9" fmla="*/ 12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33" y="12"/>
                    </a:moveTo>
                    <a:cubicBezTo>
                      <a:pt x="46" y="20"/>
                      <a:pt x="54" y="31"/>
                      <a:pt x="51" y="36"/>
                    </a:cubicBezTo>
                    <a:cubicBezTo>
                      <a:pt x="48" y="41"/>
                      <a:pt x="34" y="39"/>
                      <a:pt x="21" y="30"/>
                    </a:cubicBezTo>
                    <a:cubicBezTo>
                      <a:pt x="8" y="22"/>
                      <a:pt x="0" y="11"/>
                      <a:pt x="3" y="5"/>
                    </a:cubicBezTo>
                    <a:cubicBezTo>
                      <a:pt x="6" y="0"/>
                      <a:pt x="20" y="3"/>
                      <a:pt x="33" y="12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8" name="Freeform 103">
                <a:extLst>
                  <a:ext uri="{FF2B5EF4-FFF2-40B4-BE49-F238E27FC236}">
                    <a16:creationId xmlns:a16="http://schemas.microsoft.com/office/drawing/2014/main" id="{C61DFD00-B1E9-48DD-9737-3C9EA4A7AE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4" y="1950"/>
                <a:ext cx="124" cy="95"/>
              </a:xfrm>
              <a:custGeom>
                <a:avLst/>
                <a:gdLst>
                  <a:gd name="T0" fmla="*/ 33 w 54"/>
                  <a:gd name="T1" fmla="*/ 11 h 41"/>
                  <a:gd name="T2" fmla="*/ 51 w 54"/>
                  <a:gd name="T3" fmla="*/ 36 h 41"/>
                  <a:gd name="T4" fmla="*/ 21 w 54"/>
                  <a:gd name="T5" fmla="*/ 30 h 41"/>
                  <a:gd name="T6" fmla="*/ 3 w 54"/>
                  <a:gd name="T7" fmla="*/ 5 h 41"/>
                  <a:gd name="T8" fmla="*/ 33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33" y="11"/>
                    </a:moveTo>
                    <a:cubicBezTo>
                      <a:pt x="46" y="20"/>
                      <a:pt x="54" y="31"/>
                      <a:pt x="51" y="36"/>
                    </a:cubicBezTo>
                    <a:cubicBezTo>
                      <a:pt x="48" y="41"/>
                      <a:pt x="34" y="38"/>
                      <a:pt x="21" y="30"/>
                    </a:cubicBezTo>
                    <a:cubicBezTo>
                      <a:pt x="8" y="21"/>
                      <a:pt x="0" y="10"/>
                      <a:pt x="3" y="5"/>
                    </a:cubicBezTo>
                    <a:cubicBezTo>
                      <a:pt x="6" y="0"/>
                      <a:pt x="20" y="3"/>
                      <a:pt x="33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9" name="Freeform 104">
                <a:extLst>
                  <a:ext uri="{FF2B5EF4-FFF2-40B4-BE49-F238E27FC236}">
                    <a16:creationId xmlns:a16="http://schemas.microsoft.com/office/drawing/2014/main" id="{B4CEFF44-D42C-47FA-A6B1-65181F6FF6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8" y="1954"/>
                <a:ext cx="94" cy="126"/>
              </a:xfrm>
              <a:custGeom>
                <a:avLst/>
                <a:gdLst>
                  <a:gd name="T0" fmla="*/ 11 w 41"/>
                  <a:gd name="T1" fmla="*/ 21 h 54"/>
                  <a:gd name="T2" fmla="*/ 36 w 41"/>
                  <a:gd name="T3" fmla="*/ 3 h 54"/>
                  <a:gd name="T4" fmla="*/ 30 w 41"/>
                  <a:gd name="T5" fmla="*/ 33 h 54"/>
                  <a:gd name="T6" fmla="*/ 5 w 41"/>
                  <a:gd name="T7" fmla="*/ 51 h 54"/>
                  <a:gd name="T8" fmla="*/ 11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11" y="21"/>
                    </a:moveTo>
                    <a:cubicBezTo>
                      <a:pt x="20" y="8"/>
                      <a:pt x="31" y="0"/>
                      <a:pt x="36" y="3"/>
                    </a:cubicBezTo>
                    <a:cubicBezTo>
                      <a:pt x="41" y="7"/>
                      <a:pt x="38" y="20"/>
                      <a:pt x="30" y="33"/>
                    </a:cubicBezTo>
                    <a:cubicBezTo>
                      <a:pt x="21" y="46"/>
                      <a:pt x="10" y="54"/>
                      <a:pt x="5" y="51"/>
                    </a:cubicBezTo>
                    <a:cubicBezTo>
                      <a:pt x="0" y="48"/>
                      <a:pt x="3" y="34"/>
                      <a:pt x="11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0" name="Freeform 105">
                <a:extLst>
                  <a:ext uri="{FF2B5EF4-FFF2-40B4-BE49-F238E27FC236}">
                    <a16:creationId xmlns:a16="http://schemas.microsoft.com/office/drawing/2014/main" id="{5F407F26-E4E4-4F3A-9CFE-2487EA5B85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9" y="1843"/>
                <a:ext cx="95" cy="128"/>
              </a:xfrm>
              <a:custGeom>
                <a:avLst/>
                <a:gdLst>
                  <a:gd name="T0" fmla="*/ 11 w 41"/>
                  <a:gd name="T1" fmla="*/ 21 h 55"/>
                  <a:gd name="T2" fmla="*/ 36 w 41"/>
                  <a:gd name="T3" fmla="*/ 3 h 55"/>
                  <a:gd name="T4" fmla="*/ 30 w 41"/>
                  <a:gd name="T5" fmla="*/ 33 h 55"/>
                  <a:gd name="T6" fmla="*/ 5 w 41"/>
                  <a:gd name="T7" fmla="*/ 51 h 55"/>
                  <a:gd name="T8" fmla="*/ 11 w 41"/>
                  <a:gd name="T9" fmla="*/ 21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5">
                    <a:moveTo>
                      <a:pt x="11" y="21"/>
                    </a:moveTo>
                    <a:cubicBezTo>
                      <a:pt x="20" y="8"/>
                      <a:pt x="31" y="0"/>
                      <a:pt x="36" y="3"/>
                    </a:cubicBezTo>
                    <a:cubicBezTo>
                      <a:pt x="41" y="7"/>
                      <a:pt x="38" y="20"/>
                      <a:pt x="30" y="33"/>
                    </a:cubicBezTo>
                    <a:cubicBezTo>
                      <a:pt x="21" y="46"/>
                      <a:pt x="10" y="55"/>
                      <a:pt x="5" y="51"/>
                    </a:cubicBezTo>
                    <a:cubicBezTo>
                      <a:pt x="0" y="48"/>
                      <a:pt x="3" y="35"/>
                      <a:pt x="11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1" name="Freeform 106">
                <a:extLst>
                  <a:ext uri="{FF2B5EF4-FFF2-40B4-BE49-F238E27FC236}">
                    <a16:creationId xmlns:a16="http://schemas.microsoft.com/office/drawing/2014/main" id="{37EC5FCB-DC9F-4009-A531-D0D7F65913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7" y="1917"/>
                <a:ext cx="88" cy="91"/>
              </a:xfrm>
              <a:custGeom>
                <a:avLst/>
                <a:gdLst>
                  <a:gd name="T0" fmla="*/ 38 w 38"/>
                  <a:gd name="T1" fmla="*/ 22 h 39"/>
                  <a:gd name="T2" fmla="*/ 34 w 38"/>
                  <a:gd name="T3" fmla="*/ 18 h 39"/>
                  <a:gd name="T4" fmla="*/ 38 w 38"/>
                  <a:gd name="T5" fmla="*/ 14 h 39"/>
                  <a:gd name="T6" fmla="*/ 33 w 38"/>
                  <a:gd name="T7" fmla="*/ 12 h 39"/>
                  <a:gd name="T8" fmla="*/ 34 w 38"/>
                  <a:gd name="T9" fmla="*/ 8 h 39"/>
                  <a:gd name="T10" fmla="*/ 29 w 38"/>
                  <a:gd name="T11" fmla="*/ 8 h 39"/>
                  <a:gd name="T12" fmla="*/ 28 w 38"/>
                  <a:gd name="T13" fmla="*/ 2 h 39"/>
                  <a:gd name="T14" fmla="*/ 24 w 38"/>
                  <a:gd name="T15" fmla="*/ 4 h 39"/>
                  <a:gd name="T16" fmla="*/ 22 w 38"/>
                  <a:gd name="T17" fmla="*/ 0 h 39"/>
                  <a:gd name="T18" fmla="*/ 18 w 38"/>
                  <a:gd name="T19" fmla="*/ 4 h 39"/>
                  <a:gd name="T20" fmla="*/ 14 w 38"/>
                  <a:gd name="T21" fmla="*/ 1 h 39"/>
                  <a:gd name="T22" fmla="*/ 12 w 38"/>
                  <a:gd name="T23" fmla="*/ 5 h 39"/>
                  <a:gd name="T24" fmla="*/ 8 w 38"/>
                  <a:gd name="T25" fmla="*/ 4 h 39"/>
                  <a:gd name="T26" fmla="*/ 8 w 38"/>
                  <a:gd name="T27" fmla="*/ 9 h 39"/>
                  <a:gd name="T28" fmla="*/ 2 w 38"/>
                  <a:gd name="T29" fmla="*/ 10 h 39"/>
                  <a:gd name="T30" fmla="*/ 4 w 38"/>
                  <a:gd name="T31" fmla="*/ 14 h 39"/>
                  <a:gd name="T32" fmla="*/ 0 w 38"/>
                  <a:gd name="T33" fmla="*/ 16 h 39"/>
                  <a:gd name="T34" fmla="*/ 4 w 38"/>
                  <a:gd name="T35" fmla="*/ 20 h 39"/>
                  <a:gd name="T36" fmla="*/ 1 w 38"/>
                  <a:gd name="T37" fmla="*/ 25 h 39"/>
                  <a:gd name="T38" fmla="*/ 5 w 38"/>
                  <a:gd name="T39" fmla="*/ 26 h 39"/>
                  <a:gd name="T40" fmla="*/ 4 w 38"/>
                  <a:gd name="T41" fmla="*/ 31 h 39"/>
                  <a:gd name="T42" fmla="*/ 9 w 38"/>
                  <a:gd name="T43" fmla="*/ 31 h 39"/>
                  <a:gd name="T44" fmla="*/ 10 w 38"/>
                  <a:gd name="T45" fmla="*/ 36 h 39"/>
                  <a:gd name="T46" fmla="*/ 14 w 38"/>
                  <a:gd name="T47" fmla="*/ 34 h 39"/>
                  <a:gd name="T48" fmla="*/ 16 w 38"/>
                  <a:gd name="T49" fmla="*/ 38 h 39"/>
                  <a:gd name="T50" fmla="*/ 20 w 38"/>
                  <a:gd name="T51" fmla="*/ 34 h 39"/>
                  <a:gd name="T52" fmla="*/ 24 w 38"/>
                  <a:gd name="T53" fmla="*/ 38 h 39"/>
                  <a:gd name="T54" fmla="*/ 26 w 38"/>
                  <a:gd name="T55" fmla="*/ 34 h 39"/>
                  <a:gd name="T56" fmla="*/ 31 w 38"/>
                  <a:gd name="T57" fmla="*/ 35 h 39"/>
                  <a:gd name="T58" fmla="*/ 30 w 38"/>
                  <a:gd name="T59" fmla="*/ 29 h 39"/>
                  <a:gd name="T60" fmla="*/ 36 w 38"/>
                  <a:gd name="T61" fmla="*/ 29 h 39"/>
                  <a:gd name="T62" fmla="*/ 34 w 38"/>
                  <a:gd name="T63" fmla="*/ 24 h 39"/>
                  <a:gd name="T64" fmla="*/ 38 w 38"/>
                  <a:gd name="T65" fmla="*/ 22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8" h="39">
                    <a:moveTo>
                      <a:pt x="38" y="22"/>
                    </a:moveTo>
                    <a:cubicBezTo>
                      <a:pt x="38" y="21"/>
                      <a:pt x="37" y="19"/>
                      <a:pt x="34" y="18"/>
                    </a:cubicBezTo>
                    <a:cubicBezTo>
                      <a:pt x="36" y="17"/>
                      <a:pt x="38" y="15"/>
                      <a:pt x="38" y="14"/>
                    </a:cubicBezTo>
                    <a:cubicBezTo>
                      <a:pt x="37" y="13"/>
                      <a:pt x="36" y="12"/>
                      <a:pt x="33" y="12"/>
                    </a:cubicBezTo>
                    <a:cubicBezTo>
                      <a:pt x="35" y="10"/>
                      <a:pt x="35" y="9"/>
                      <a:pt x="34" y="8"/>
                    </a:cubicBezTo>
                    <a:cubicBezTo>
                      <a:pt x="34" y="7"/>
                      <a:pt x="31" y="7"/>
                      <a:pt x="29" y="8"/>
                    </a:cubicBezTo>
                    <a:cubicBezTo>
                      <a:pt x="30" y="5"/>
                      <a:pt x="30" y="3"/>
                      <a:pt x="28" y="2"/>
                    </a:cubicBezTo>
                    <a:cubicBezTo>
                      <a:pt x="27" y="2"/>
                      <a:pt x="26" y="3"/>
                      <a:pt x="24" y="4"/>
                    </a:cubicBezTo>
                    <a:cubicBezTo>
                      <a:pt x="24" y="2"/>
                      <a:pt x="23" y="0"/>
                      <a:pt x="22" y="0"/>
                    </a:cubicBezTo>
                    <a:cubicBezTo>
                      <a:pt x="20" y="0"/>
                      <a:pt x="19" y="2"/>
                      <a:pt x="18" y="4"/>
                    </a:cubicBezTo>
                    <a:cubicBezTo>
                      <a:pt x="17" y="2"/>
                      <a:pt x="15" y="0"/>
                      <a:pt x="14" y="1"/>
                    </a:cubicBezTo>
                    <a:cubicBezTo>
                      <a:pt x="13" y="1"/>
                      <a:pt x="12" y="3"/>
                      <a:pt x="12" y="5"/>
                    </a:cubicBezTo>
                    <a:cubicBezTo>
                      <a:pt x="10" y="4"/>
                      <a:pt x="8" y="3"/>
                      <a:pt x="8" y="4"/>
                    </a:cubicBezTo>
                    <a:cubicBezTo>
                      <a:pt x="6" y="5"/>
                      <a:pt x="7" y="7"/>
                      <a:pt x="8" y="9"/>
                    </a:cubicBezTo>
                    <a:cubicBezTo>
                      <a:pt x="5" y="9"/>
                      <a:pt x="3" y="9"/>
                      <a:pt x="2" y="10"/>
                    </a:cubicBezTo>
                    <a:cubicBezTo>
                      <a:pt x="2" y="11"/>
                      <a:pt x="2" y="13"/>
                      <a:pt x="4" y="14"/>
                    </a:cubicBezTo>
                    <a:cubicBezTo>
                      <a:pt x="2" y="15"/>
                      <a:pt x="0" y="15"/>
                      <a:pt x="0" y="16"/>
                    </a:cubicBezTo>
                    <a:cubicBezTo>
                      <a:pt x="0" y="18"/>
                      <a:pt x="1" y="19"/>
                      <a:pt x="4" y="20"/>
                    </a:cubicBezTo>
                    <a:cubicBezTo>
                      <a:pt x="2" y="22"/>
                      <a:pt x="0" y="23"/>
                      <a:pt x="1" y="25"/>
                    </a:cubicBezTo>
                    <a:cubicBezTo>
                      <a:pt x="1" y="26"/>
                      <a:pt x="3" y="26"/>
                      <a:pt x="5" y="26"/>
                    </a:cubicBezTo>
                    <a:cubicBezTo>
                      <a:pt x="3" y="28"/>
                      <a:pt x="3" y="30"/>
                      <a:pt x="4" y="31"/>
                    </a:cubicBezTo>
                    <a:cubicBezTo>
                      <a:pt x="4" y="32"/>
                      <a:pt x="7" y="32"/>
                      <a:pt x="9" y="31"/>
                    </a:cubicBezTo>
                    <a:cubicBezTo>
                      <a:pt x="8" y="33"/>
                      <a:pt x="9" y="35"/>
                      <a:pt x="10" y="36"/>
                    </a:cubicBezTo>
                    <a:cubicBezTo>
                      <a:pt x="11" y="37"/>
                      <a:pt x="12" y="36"/>
                      <a:pt x="14" y="34"/>
                    </a:cubicBezTo>
                    <a:cubicBezTo>
                      <a:pt x="14" y="37"/>
                      <a:pt x="15" y="38"/>
                      <a:pt x="16" y="38"/>
                    </a:cubicBezTo>
                    <a:cubicBezTo>
                      <a:pt x="18" y="39"/>
                      <a:pt x="19" y="37"/>
                      <a:pt x="20" y="34"/>
                    </a:cubicBezTo>
                    <a:cubicBezTo>
                      <a:pt x="21" y="37"/>
                      <a:pt x="23" y="38"/>
                      <a:pt x="24" y="38"/>
                    </a:cubicBezTo>
                    <a:cubicBezTo>
                      <a:pt x="25" y="37"/>
                      <a:pt x="26" y="36"/>
                      <a:pt x="26" y="34"/>
                    </a:cubicBezTo>
                    <a:cubicBezTo>
                      <a:pt x="28" y="35"/>
                      <a:pt x="30" y="35"/>
                      <a:pt x="31" y="35"/>
                    </a:cubicBezTo>
                    <a:cubicBezTo>
                      <a:pt x="32" y="34"/>
                      <a:pt x="31" y="32"/>
                      <a:pt x="30" y="29"/>
                    </a:cubicBezTo>
                    <a:cubicBezTo>
                      <a:pt x="33" y="30"/>
                      <a:pt x="35" y="30"/>
                      <a:pt x="36" y="29"/>
                    </a:cubicBezTo>
                    <a:cubicBezTo>
                      <a:pt x="36" y="28"/>
                      <a:pt x="36" y="26"/>
                      <a:pt x="34" y="24"/>
                    </a:cubicBezTo>
                    <a:cubicBezTo>
                      <a:pt x="36" y="24"/>
                      <a:pt x="38" y="23"/>
                      <a:pt x="38" y="22"/>
                    </a:cubicBezTo>
                  </a:path>
                </a:pathLst>
              </a:custGeom>
              <a:solidFill>
                <a:srgbClr val="FFD6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2" name="Freeform 107">
                <a:extLst>
                  <a:ext uri="{FF2B5EF4-FFF2-40B4-BE49-F238E27FC236}">
                    <a16:creationId xmlns:a16="http://schemas.microsoft.com/office/drawing/2014/main" id="{8CCB91BC-C7F5-4284-80EF-2A4DE62B02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54" y="2075"/>
                <a:ext cx="138" cy="126"/>
              </a:xfrm>
              <a:custGeom>
                <a:avLst/>
                <a:gdLst>
                  <a:gd name="T0" fmla="*/ 43 w 60"/>
                  <a:gd name="T1" fmla="*/ 13 h 54"/>
                  <a:gd name="T2" fmla="*/ 0 w 60"/>
                  <a:gd name="T3" fmla="*/ 3 h 54"/>
                  <a:gd name="T4" fmla="*/ 22 w 60"/>
                  <a:gd name="T5" fmla="*/ 41 h 54"/>
                  <a:gd name="T6" fmla="*/ 55 w 60"/>
                  <a:gd name="T7" fmla="*/ 44 h 54"/>
                  <a:gd name="T8" fmla="*/ 43 w 60"/>
                  <a:gd name="T9" fmla="*/ 13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54">
                    <a:moveTo>
                      <a:pt x="43" y="13"/>
                    </a:moveTo>
                    <a:cubicBezTo>
                      <a:pt x="27" y="0"/>
                      <a:pt x="0" y="3"/>
                      <a:pt x="0" y="3"/>
                    </a:cubicBezTo>
                    <a:cubicBezTo>
                      <a:pt x="0" y="3"/>
                      <a:pt x="5" y="29"/>
                      <a:pt x="22" y="41"/>
                    </a:cubicBezTo>
                    <a:cubicBezTo>
                      <a:pt x="38" y="54"/>
                      <a:pt x="55" y="44"/>
                      <a:pt x="55" y="44"/>
                    </a:cubicBezTo>
                    <a:cubicBezTo>
                      <a:pt x="55" y="44"/>
                      <a:pt x="60" y="25"/>
                      <a:pt x="43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3" name="Freeform 108">
                <a:extLst>
                  <a:ext uri="{FF2B5EF4-FFF2-40B4-BE49-F238E27FC236}">
                    <a16:creationId xmlns:a16="http://schemas.microsoft.com/office/drawing/2014/main" id="{E5A39129-723D-4258-A6E0-90C06C933C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8" y="2126"/>
                <a:ext cx="111" cy="89"/>
              </a:xfrm>
              <a:custGeom>
                <a:avLst/>
                <a:gdLst>
                  <a:gd name="T0" fmla="*/ 14 w 48"/>
                  <a:gd name="T1" fmla="*/ 7 h 38"/>
                  <a:gd name="T2" fmla="*/ 1 w 48"/>
                  <a:gd name="T3" fmla="*/ 29 h 38"/>
                  <a:gd name="T4" fmla="*/ 27 w 48"/>
                  <a:gd name="T5" fmla="*/ 31 h 38"/>
                  <a:gd name="T6" fmla="*/ 48 w 48"/>
                  <a:gd name="T7" fmla="*/ 5 h 38"/>
                  <a:gd name="T8" fmla="*/ 14 w 48"/>
                  <a:gd name="T9" fmla="*/ 7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38">
                    <a:moveTo>
                      <a:pt x="14" y="7"/>
                    </a:moveTo>
                    <a:cubicBezTo>
                      <a:pt x="0" y="14"/>
                      <a:pt x="1" y="29"/>
                      <a:pt x="1" y="29"/>
                    </a:cubicBezTo>
                    <a:cubicBezTo>
                      <a:pt x="1" y="29"/>
                      <a:pt x="13" y="38"/>
                      <a:pt x="27" y="31"/>
                    </a:cubicBezTo>
                    <a:cubicBezTo>
                      <a:pt x="41" y="24"/>
                      <a:pt x="48" y="5"/>
                      <a:pt x="48" y="5"/>
                    </a:cubicBezTo>
                    <a:cubicBezTo>
                      <a:pt x="48" y="5"/>
                      <a:pt x="28" y="0"/>
                      <a:pt x="14" y="7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4" name="Rectangle 109">
                <a:extLst>
                  <a:ext uri="{FF2B5EF4-FFF2-40B4-BE49-F238E27FC236}">
                    <a16:creationId xmlns:a16="http://schemas.microsoft.com/office/drawing/2014/main" id="{601B0D52-C333-45EA-AFF9-3E19E41756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73" y="2010"/>
                <a:ext cx="12" cy="384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5" name="Freeform 110">
                <a:extLst>
                  <a:ext uri="{FF2B5EF4-FFF2-40B4-BE49-F238E27FC236}">
                    <a16:creationId xmlns:a16="http://schemas.microsoft.com/office/drawing/2014/main" id="{C0C2CCC7-F5A2-411D-8D15-AAA4BD7FB7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60" y="1789"/>
                <a:ext cx="64" cy="135"/>
              </a:xfrm>
              <a:custGeom>
                <a:avLst/>
                <a:gdLst>
                  <a:gd name="T0" fmla="*/ 25 w 28"/>
                  <a:gd name="T1" fmla="*/ 32 h 58"/>
                  <a:gd name="T2" fmla="*/ 8 w 28"/>
                  <a:gd name="T3" fmla="*/ 57 h 58"/>
                  <a:gd name="T4" fmla="*/ 4 w 28"/>
                  <a:gd name="T5" fmla="*/ 27 h 58"/>
                  <a:gd name="T6" fmla="*/ 20 w 28"/>
                  <a:gd name="T7" fmla="*/ 1 h 58"/>
                  <a:gd name="T8" fmla="*/ 25 w 28"/>
                  <a:gd name="T9" fmla="*/ 32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32"/>
                    </a:moveTo>
                    <a:cubicBezTo>
                      <a:pt x="22" y="47"/>
                      <a:pt x="14" y="58"/>
                      <a:pt x="8" y="57"/>
                    </a:cubicBezTo>
                    <a:cubicBezTo>
                      <a:pt x="3" y="56"/>
                      <a:pt x="0" y="42"/>
                      <a:pt x="4" y="27"/>
                    </a:cubicBezTo>
                    <a:cubicBezTo>
                      <a:pt x="7" y="12"/>
                      <a:pt x="14" y="0"/>
                      <a:pt x="20" y="1"/>
                    </a:cubicBezTo>
                    <a:cubicBezTo>
                      <a:pt x="26" y="3"/>
                      <a:pt x="28" y="16"/>
                      <a:pt x="25" y="32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6" name="Freeform 111">
                <a:extLst>
                  <a:ext uri="{FF2B5EF4-FFF2-40B4-BE49-F238E27FC236}">
                    <a16:creationId xmlns:a16="http://schemas.microsoft.com/office/drawing/2014/main" id="{836CEE18-4E52-47D6-9DFB-B1C7450C3B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4" y="1919"/>
                <a:ext cx="62" cy="135"/>
              </a:xfrm>
              <a:custGeom>
                <a:avLst/>
                <a:gdLst>
                  <a:gd name="T0" fmla="*/ 24 w 27"/>
                  <a:gd name="T1" fmla="*/ 31 h 58"/>
                  <a:gd name="T2" fmla="*/ 8 w 27"/>
                  <a:gd name="T3" fmla="*/ 57 h 58"/>
                  <a:gd name="T4" fmla="*/ 3 w 27"/>
                  <a:gd name="T5" fmla="*/ 27 h 58"/>
                  <a:gd name="T6" fmla="*/ 19 w 27"/>
                  <a:gd name="T7" fmla="*/ 1 h 58"/>
                  <a:gd name="T8" fmla="*/ 24 w 27"/>
                  <a:gd name="T9" fmla="*/ 3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58">
                    <a:moveTo>
                      <a:pt x="24" y="31"/>
                    </a:moveTo>
                    <a:cubicBezTo>
                      <a:pt x="21" y="47"/>
                      <a:pt x="14" y="58"/>
                      <a:pt x="8" y="57"/>
                    </a:cubicBezTo>
                    <a:cubicBezTo>
                      <a:pt x="2" y="55"/>
                      <a:pt x="0" y="42"/>
                      <a:pt x="3" y="27"/>
                    </a:cubicBezTo>
                    <a:cubicBezTo>
                      <a:pt x="6" y="11"/>
                      <a:pt x="14" y="0"/>
                      <a:pt x="19" y="1"/>
                    </a:cubicBezTo>
                    <a:cubicBezTo>
                      <a:pt x="25" y="2"/>
                      <a:pt x="27" y="16"/>
                      <a:pt x="24" y="3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7" name="Freeform 112">
                <a:extLst>
                  <a:ext uri="{FF2B5EF4-FFF2-40B4-BE49-F238E27FC236}">
                    <a16:creationId xmlns:a16="http://schemas.microsoft.com/office/drawing/2014/main" id="{8A277518-BD6A-472F-99D9-CA441F3209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9" y="1875"/>
                <a:ext cx="134" cy="65"/>
              </a:xfrm>
              <a:custGeom>
                <a:avLst/>
                <a:gdLst>
                  <a:gd name="T0" fmla="*/ 31 w 58"/>
                  <a:gd name="T1" fmla="*/ 3 h 28"/>
                  <a:gd name="T2" fmla="*/ 56 w 58"/>
                  <a:gd name="T3" fmla="*/ 20 h 28"/>
                  <a:gd name="T4" fmla="*/ 26 w 58"/>
                  <a:gd name="T5" fmla="*/ 25 h 28"/>
                  <a:gd name="T6" fmla="*/ 1 w 58"/>
                  <a:gd name="T7" fmla="*/ 8 h 28"/>
                  <a:gd name="T8" fmla="*/ 31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3"/>
                    </a:moveTo>
                    <a:cubicBezTo>
                      <a:pt x="46" y="7"/>
                      <a:pt x="58" y="14"/>
                      <a:pt x="56" y="20"/>
                    </a:cubicBezTo>
                    <a:cubicBezTo>
                      <a:pt x="55" y="26"/>
                      <a:pt x="42" y="28"/>
                      <a:pt x="26" y="25"/>
                    </a:cubicBezTo>
                    <a:cubicBezTo>
                      <a:pt x="11" y="22"/>
                      <a:pt x="0" y="14"/>
                      <a:pt x="1" y="8"/>
                    </a:cubicBezTo>
                    <a:cubicBezTo>
                      <a:pt x="2" y="2"/>
                      <a:pt x="16" y="0"/>
                      <a:pt x="31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8" name="Freeform 113">
                <a:extLst>
                  <a:ext uri="{FF2B5EF4-FFF2-40B4-BE49-F238E27FC236}">
                    <a16:creationId xmlns:a16="http://schemas.microsoft.com/office/drawing/2014/main" id="{C3113B2E-E3BD-431A-9687-F096350134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6" y="1903"/>
                <a:ext cx="133" cy="65"/>
              </a:xfrm>
              <a:custGeom>
                <a:avLst/>
                <a:gdLst>
                  <a:gd name="T0" fmla="*/ 31 w 58"/>
                  <a:gd name="T1" fmla="*/ 3 h 28"/>
                  <a:gd name="T2" fmla="*/ 57 w 58"/>
                  <a:gd name="T3" fmla="*/ 20 h 28"/>
                  <a:gd name="T4" fmla="*/ 27 w 58"/>
                  <a:gd name="T5" fmla="*/ 25 h 28"/>
                  <a:gd name="T6" fmla="*/ 1 w 58"/>
                  <a:gd name="T7" fmla="*/ 8 h 28"/>
                  <a:gd name="T8" fmla="*/ 31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3"/>
                    </a:moveTo>
                    <a:cubicBezTo>
                      <a:pt x="47" y="7"/>
                      <a:pt x="58" y="14"/>
                      <a:pt x="57" y="20"/>
                    </a:cubicBezTo>
                    <a:cubicBezTo>
                      <a:pt x="56" y="26"/>
                      <a:pt x="42" y="28"/>
                      <a:pt x="27" y="25"/>
                    </a:cubicBezTo>
                    <a:cubicBezTo>
                      <a:pt x="12" y="21"/>
                      <a:pt x="0" y="14"/>
                      <a:pt x="1" y="8"/>
                    </a:cubicBezTo>
                    <a:cubicBezTo>
                      <a:pt x="3" y="2"/>
                      <a:pt x="16" y="0"/>
                      <a:pt x="31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9" name="Freeform 114">
                <a:extLst>
                  <a:ext uri="{FF2B5EF4-FFF2-40B4-BE49-F238E27FC236}">
                    <a16:creationId xmlns:a16="http://schemas.microsoft.com/office/drawing/2014/main" id="{D3C95FA1-B953-4534-9417-A99C4F9025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5" y="1803"/>
                <a:ext cx="94" cy="126"/>
              </a:xfrm>
              <a:custGeom>
                <a:avLst/>
                <a:gdLst>
                  <a:gd name="T0" fmla="*/ 30 w 41"/>
                  <a:gd name="T1" fmla="*/ 21 h 54"/>
                  <a:gd name="T2" fmla="*/ 36 w 41"/>
                  <a:gd name="T3" fmla="*/ 51 h 54"/>
                  <a:gd name="T4" fmla="*/ 12 w 41"/>
                  <a:gd name="T5" fmla="*/ 33 h 54"/>
                  <a:gd name="T6" fmla="*/ 5 w 41"/>
                  <a:gd name="T7" fmla="*/ 3 h 54"/>
                  <a:gd name="T8" fmla="*/ 30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30" y="21"/>
                    </a:moveTo>
                    <a:cubicBezTo>
                      <a:pt x="39" y="34"/>
                      <a:pt x="41" y="48"/>
                      <a:pt x="36" y="51"/>
                    </a:cubicBezTo>
                    <a:cubicBezTo>
                      <a:pt x="31" y="54"/>
                      <a:pt x="20" y="46"/>
                      <a:pt x="12" y="33"/>
                    </a:cubicBezTo>
                    <a:cubicBezTo>
                      <a:pt x="3" y="20"/>
                      <a:pt x="0" y="7"/>
                      <a:pt x="5" y="3"/>
                    </a:cubicBezTo>
                    <a:cubicBezTo>
                      <a:pt x="10" y="0"/>
                      <a:pt x="22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0" name="Freeform 115">
                <a:extLst>
                  <a:ext uri="{FF2B5EF4-FFF2-40B4-BE49-F238E27FC236}">
                    <a16:creationId xmlns:a16="http://schemas.microsoft.com/office/drawing/2014/main" id="{A803FFC8-97B4-41FB-A3DC-3FBCC19D4A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66" y="1915"/>
                <a:ext cx="95" cy="125"/>
              </a:xfrm>
              <a:custGeom>
                <a:avLst/>
                <a:gdLst>
                  <a:gd name="T0" fmla="*/ 30 w 41"/>
                  <a:gd name="T1" fmla="*/ 21 h 54"/>
                  <a:gd name="T2" fmla="*/ 36 w 41"/>
                  <a:gd name="T3" fmla="*/ 51 h 54"/>
                  <a:gd name="T4" fmla="*/ 12 w 41"/>
                  <a:gd name="T5" fmla="*/ 33 h 54"/>
                  <a:gd name="T6" fmla="*/ 5 w 41"/>
                  <a:gd name="T7" fmla="*/ 3 h 54"/>
                  <a:gd name="T8" fmla="*/ 30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30" y="21"/>
                    </a:moveTo>
                    <a:cubicBezTo>
                      <a:pt x="39" y="34"/>
                      <a:pt x="41" y="47"/>
                      <a:pt x="36" y="51"/>
                    </a:cubicBezTo>
                    <a:cubicBezTo>
                      <a:pt x="31" y="54"/>
                      <a:pt x="20" y="46"/>
                      <a:pt x="12" y="33"/>
                    </a:cubicBezTo>
                    <a:cubicBezTo>
                      <a:pt x="3" y="20"/>
                      <a:pt x="0" y="6"/>
                      <a:pt x="5" y="3"/>
                    </a:cubicBezTo>
                    <a:cubicBezTo>
                      <a:pt x="10" y="0"/>
                      <a:pt x="22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1" name="Freeform 116">
                <a:extLst>
                  <a:ext uri="{FF2B5EF4-FFF2-40B4-BE49-F238E27FC236}">
                    <a16:creationId xmlns:a16="http://schemas.microsoft.com/office/drawing/2014/main" id="{A9F1F19A-51FC-451F-AD13-21FDD0D951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0" y="1910"/>
                <a:ext cx="127" cy="95"/>
              </a:xfrm>
              <a:custGeom>
                <a:avLst/>
                <a:gdLst>
                  <a:gd name="T0" fmla="*/ 22 w 55"/>
                  <a:gd name="T1" fmla="*/ 11 h 41"/>
                  <a:gd name="T2" fmla="*/ 51 w 55"/>
                  <a:gd name="T3" fmla="*/ 5 h 41"/>
                  <a:gd name="T4" fmla="*/ 34 w 55"/>
                  <a:gd name="T5" fmla="*/ 30 h 41"/>
                  <a:gd name="T6" fmla="*/ 4 w 55"/>
                  <a:gd name="T7" fmla="*/ 36 h 41"/>
                  <a:gd name="T8" fmla="*/ 22 w 55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1">
                    <a:moveTo>
                      <a:pt x="22" y="11"/>
                    </a:moveTo>
                    <a:cubicBezTo>
                      <a:pt x="35" y="3"/>
                      <a:pt x="48" y="0"/>
                      <a:pt x="51" y="5"/>
                    </a:cubicBezTo>
                    <a:cubicBezTo>
                      <a:pt x="55" y="10"/>
                      <a:pt x="47" y="21"/>
                      <a:pt x="34" y="30"/>
                    </a:cubicBezTo>
                    <a:cubicBezTo>
                      <a:pt x="20" y="38"/>
                      <a:pt x="7" y="41"/>
                      <a:pt x="4" y="36"/>
                    </a:cubicBezTo>
                    <a:cubicBezTo>
                      <a:pt x="0" y="31"/>
                      <a:pt x="8" y="20"/>
                      <a:pt x="22" y="1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2" name="Freeform 117">
                <a:extLst>
                  <a:ext uri="{FF2B5EF4-FFF2-40B4-BE49-F238E27FC236}">
                    <a16:creationId xmlns:a16="http://schemas.microsoft.com/office/drawing/2014/main" id="{6172557C-0CA3-4344-B623-6C10FBF801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1" y="1838"/>
                <a:ext cx="124" cy="95"/>
              </a:xfrm>
              <a:custGeom>
                <a:avLst/>
                <a:gdLst>
                  <a:gd name="T0" fmla="*/ 21 w 54"/>
                  <a:gd name="T1" fmla="*/ 11 h 41"/>
                  <a:gd name="T2" fmla="*/ 51 w 54"/>
                  <a:gd name="T3" fmla="*/ 5 h 41"/>
                  <a:gd name="T4" fmla="*/ 33 w 54"/>
                  <a:gd name="T5" fmla="*/ 30 h 41"/>
                  <a:gd name="T6" fmla="*/ 3 w 54"/>
                  <a:gd name="T7" fmla="*/ 36 h 41"/>
                  <a:gd name="T8" fmla="*/ 21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1"/>
                    </a:moveTo>
                    <a:cubicBezTo>
                      <a:pt x="34" y="3"/>
                      <a:pt x="48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20" y="38"/>
                      <a:pt x="7" y="41"/>
                      <a:pt x="3" y="36"/>
                    </a:cubicBezTo>
                    <a:cubicBezTo>
                      <a:pt x="0" y="31"/>
                      <a:pt x="8" y="20"/>
                      <a:pt x="21" y="1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3" name="Freeform 118">
                <a:extLst>
                  <a:ext uri="{FF2B5EF4-FFF2-40B4-BE49-F238E27FC236}">
                    <a16:creationId xmlns:a16="http://schemas.microsoft.com/office/drawing/2014/main" id="{8984F3C0-FBC0-46F6-AE9E-764BF6C738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2" y="1789"/>
                <a:ext cx="64" cy="135"/>
              </a:xfrm>
              <a:custGeom>
                <a:avLst/>
                <a:gdLst>
                  <a:gd name="T0" fmla="*/ 25 w 28"/>
                  <a:gd name="T1" fmla="*/ 27 h 58"/>
                  <a:gd name="T2" fmla="*/ 20 w 28"/>
                  <a:gd name="T3" fmla="*/ 57 h 58"/>
                  <a:gd name="T4" fmla="*/ 4 w 28"/>
                  <a:gd name="T5" fmla="*/ 32 h 58"/>
                  <a:gd name="T6" fmla="*/ 8 w 28"/>
                  <a:gd name="T7" fmla="*/ 1 h 58"/>
                  <a:gd name="T8" fmla="*/ 25 w 28"/>
                  <a:gd name="T9" fmla="*/ 2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27"/>
                    </a:moveTo>
                    <a:cubicBezTo>
                      <a:pt x="28" y="42"/>
                      <a:pt x="26" y="56"/>
                      <a:pt x="20" y="57"/>
                    </a:cubicBezTo>
                    <a:cubicBezTo>
                      <a:pt x="15" y="58"/>
                      <a:pt x="7" y="47"/>
                      <a:pt x="4" y="32"/>
                    </a:cubicBezTo>
                    <a:cubicBezTo>
                      <a:pt x="0" y="16"/>
                      <a:pt x="2" y="3"/>
                      <a:pt x="8" y="1"/>
                    </a:cubicBezTo>
                    <a:cubicBezTo>
                      <a:pt x="14" y="0"/>
                      <a:pt x="22" y="12"/>
                      <a:pt x="25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4" name="Freeform 119">
                <a:extLst>
                  <a:ext uri="{FF2B5EF4-FFF2-40B4-BE49-F238E27FC236}">
                    <a16:creationId xmlns:a16="http://schemas.microsoft.com/office/drawing/2014/main" id="{386DF36E-E3D4-477E-AE4E-086B7CDCAF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60" y="1919"/>
                <a:ext cx="64" cy="135"/>
              </a:xfrm>
              <a:custGeom>
                <a:avLst/>
                <a:gdLst>
                  <a:gd name="T0" fmla="*/ 25 w 28"/>
                  <a:gd name="T1" fmla="*/ 27 h 58"/>
                  <a:gd name="T2" fmla="*/ 20 w 28"/>
                  <a:gd name="T3" fmla="*/ 57 h 58"/>
                  <a:gd name="T4" fmla="*/ 4 w 28"/>
                  <a:gd name="T5" fmla="*/ 31 h 58"/>
                  <a:gd name="T6" fmla="*/ 8 w 28"/>
                  <a:gd name="T7" fmla="*/ 1 h 58"/>
                  <a:gd name="T8" fmla="*/ 25 w 28"/>
                  <a:gd name="T9" fmla="*/ 2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27"/>
                    </a:moveTo>
                    <a:cubicBezTo>
                      <a:pt x="28" y="42"/>
                      <a:pt x="26" y="55"/>
                      <a:pt x="20" y="57"/>
                    </a:cubicBezTo>
                    <a:cubicBezTo>
                      <a:pt x="15" y="58"/>
                      <a:pt x="7" y="47"/>
                      <a:pt x="4" y="31"/>
                    </a:cubicBezTo>
                    <a:cubicBezTo>
                      <a:pt x="0" y="16"/>
                      <a:pt x="3" y="2"/>
                      <a:pt x="8" y="1"/>
                    </a:cubicBezTo>
                    <a:cubicBezTo>
                      <a:pt x="14" y="0"/>
                      <a:pt x="22" y="11"/>
                      <a:pt x="25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5" name="Freeform 120">
                <a:extLst>
                  <a:ext uri="{FF2B5EF4-FFF2-40B4-BE49-F238E27FC236}">
                    <a16:creationId xmlns:a16="http://schemas.microsoft.com/office/drawing/2014/main" id="{2825A8E7-FAD5-40AC-8695-F0260206A1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9" y="1903"/>
                <a:ext cx="134" cy="65"/>
              </a:xfrm>
              <a:custGeom>
                <a:avLst/>
                <a:gdLst>
                  <a:gd name="T0" fmla="*/ 26 w 58"/>
                  <a:gd name="T1" fmla="*/ 3 h 28"/>
                  <a:gd name="T2" fmla="*/ 56 w 58"/>
                  <a:gd name="T3" fmla="*/ 8 h 28"/>
                  <a:gd name="T4" fmla="*/ 31 w 58"/>
                  <a:gd name="T5" fmla="*/ 25 h 28"/>
                  <a:gd name="T6" fmla="*/ 1 w 58"/>
                  <a:gd name="T7" fmla="*/ 20 h 28"/>
                  <a:gd name="T8" fmla="*/ 26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6" y="3"/>
                    </a:moveTo>
                    <a:cubicBezTo>
                      <a:pt x="42" y="0"/>
                      <a:pt x="55" y="2"/>
                      <a:pt x="56" y="8"/>
                    </a:cubicBezTo>
                    <a:cubicBezTo>
                      <a:pt x="58" y="14"/>
                      <a:pt x="46" y="21"/>
                      <a:pt x="31" y="25"/>
                    </a:cubicBezTo>
                    <a:cubicBezTo>
                      <a:pt x="16" y="28"/>
                      <a:pt x="2" y="26"/>
                      <a:pt x="1" y="20"/>
                    </a:cubicBezTo>
                    <a:cubicBezTo>
                      <a:pt x="0" y="14"/>
                      <a:pt x="11" y="7"/>
                      <a:pt x="26" y="3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6" name="Freeform 121">
                <a:extLst>
                  <a:ext uri="{FF2B5EF4-FFF2-40B4-BE49-F238E27FC236}">
                    <a16:creationId xmlns:a16="http://schemas.microsoft.com/office/drawing/2014/main" id="{FC043736-BEF7-4BD9-8006-380D67EEB8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6" y="1875"/>
                <a:ext cx="133" cy="65"/>
              </a:xfrm>
              <a:custGeom>
                <a:avLst/>
                <a:gdLst>
                  <a:gd name="T0" fmla="*/ 27 w 58"/>
                  <a:gd name="T1" fmla="*/ 3 h 28"/>
                  <a:gd name="T2" fmla="*/ 57 w 58"/>
                  <a:gd name="T3" fmla="*/ 8 h 28"/>
                  <a:gd name="T4" fmla="*/ 32 w 58"/>
                  <a:gd name="T5" fmla="*/ 25 h 28"/>
                  <a:gd name="T6" fmla="*/ 1 w 58"/>
                  <a:gd name="T7" fmla="*/ 20 h 28"/>
                  <a:gd name="T8" fmla="*/ 27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7" y="3"/>
                    </a:moveTo>
                    <a:cubicBezTo>
                      <a:pt x="42" y="0"/>
                      <a:pt x="56" y="2"/>
                      <a:pt x="57" y="8"/>
                    </a:cubicBezTo>
                    <a:cubicBezTo>
                      <a:pt x="58" y="14"/>
                      <a:pt x="47" y="21"/>
                      <a:pt x="32" y="25"/>
                    </a:cubicBezTo>
                    <a:cubicBezTo>
                      <a:pt x="16" y="28"/>
                      <a:pt x="3" y="26"/>
                      <a:pt x="1" y="20"/>
                    </a:cubicBezTo>
                    <a:cubicBezTo>
                      <a:pt x="0" y="14"/>
                      <a:pt x="12" y="7"/>
                      <a:pt x="27" y="3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7" name="Freeform 122">
                <a:extLst>
                  <a:ext uri="{FF2B5EF4-FFF2-40B4-BE49-F238E27FC236}">
                    <a16:creationId xmlns:a16="http://schemas.microsoft.com/office/drawing/2014/main" id="{76A428C0-E341-4CA2-82B1-05EC3F8E2B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0" y="1838"/>
                <a:ext cx="127" cy="95"/>
              </a:xfrm>
              <a:custGeom>
                <a:avLst/>
                <a:gdLst>
                  <a:gd name="T0" fmla="*/ 33 w 55"/>
                  <a:gd name="T1" fmla="*/ 11 h 41"/>
                  <a:gd name="T2" fmla="*/ 51 w 55"/>
                  <a:gd name="T3" fmla="*/ 36 h 41"/>
                  <a:gd name="T4" fmla="*/ 22 w 55"/>
                  <a:gd name="T5" fmla="*/ 30 h 41"/>
                  <a:gd name="T6" fmla="*/ 4 w 55"/>
                  <a:gd name="T7" fmla="*/ 5 h 41"/>
                  <a:gd name="T8" fmla="*/ 33 w 55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1">
                    <a:moveTo>
                      <a:pt x="33" y="11"/>
                    </a:moveTo>
                    <a:cubicBezTo>
                      <a:pt x="47" y="20"/>
                      <a:pt x="55" y="31"/>
                      <a:pt x="51" y="36"/>
                    </a:cubicBezTo>
                    <a:cubicBezTo>
                      <a:pt x="48" y="41"/>
                      <a:pt x="35" y="38"/>
                      <a:pt x="22" y="30"/>
                    </a:cubicBezTo>
                    <a:cubicBezTo>
                      <a:pt x="8" y="21"/>
                      <a:pt x="0" y="10"/>
                      <a:pt x="4" y="5"/>
                    </a:cubicBezTo>
                    <a:cubicBezTo>
                      <a:pt x="7" y="0"/>
                      <a:pt x="20" y="3"/>
                      <a:pt x="33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8" name="Freeform 123">
                <a:extLst>
                  <a:ext uri="{FF2B5EF4-FFF2-40B4-BE49-F238E27FC236}">
                    <a16:creationId xmlns:a16="http://schemas.microsoft.com/office/drawing/2014/main" id="{F287FBEB-F1E2-4897-B52C-ACB40C9DF7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1" y="1910"/>
                <a:ext cx="124" cy="95"/>
              </a:xfrm>
              <a:custGeom>
                <a:avLst/>
                <a:gdLst>
                  <a:gd name="T0" fmla="*/ 33 w 54"/>
                  <a:gd name="T1" fmla="*/ 11 h 41"/>
                  <a:gd name="T2" fmla="*/ 51 w 54"/>
                  <a:gd name="T3" fmla="*/ 36 h 41"/>
                  <a:gd name="T4" fmla="*/ 21 w 54"/>
                  <a:gd name="T5" fmla="*/ 30 h 41"/>
                  <a:gd name="T6" fmla="*/ 3 w 54"/>
                  <a:gd name="T7" fmla="*/ 5 h 41"/>
                  <a:gd name="T8" fmla="*/ 33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33" y="11"/>
                    </a:moveTo>
                    <a:cubicBezTo>
                      <a:pt x="46" y="20"/>
                      <a:pt x="54" y="31"/>
                      <a:pt x="51" y="36"/>
                    </a:cubicBezTo>
                    <a:cubicBezTo>
                      <a:pt x="48" y="41"/>
                      <a:pt x="35" y="38"/>
                      <a:pt x="21" y="30"/>
                    </a:cubicBezTo>
                    <a:cubicBezTo>
                      <a:pt x="8" y="21"/>
                      <a:pt x="0" y="10"/>
                      <a:pt x="3" y="5"/>
                    </a:cubicBezTo>
                    <a:cubicBezTo>
                      <a:pt x="7" y="0"/>
                      <a:pt x="20" y="3"/>
                      <a:pt x="33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9" name="Freeform 124">
                <a:extLst>
                  <a:ext uri="{FF2B5EF4-FFF2-40B4-BE49-F238E27FC236}">
                    <a16:creationId xmlns:a16="http://schemas.microsoft.com/office/drawing/2014/main" id="{9F93D0E5-D554-4902-9504-112501E1C6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" y="1915"/>
                <a:ext cx="92" cy="125"/>
              </a:xfrm>
              <a:custGeom>
                <a:avLst/>
                <a:gdLst>
                  <a:gd name="T0" fmla="*/ 11 w 40"/>
                  <a:gd name="T1" fmla="*/ 21 h 54"/>
                  <a:gd name="T2" fmla="*/ 35 w 40"/>
                  <a:gd name="T3" fmla="*/ 3 h 54"/>
                  <a:gd name="T4" fmla="*/ 29 w 40"/>
                  <a:gd name="T5" fmla="*/ 33 h 54"/>
                  <a:gd name="T6" fmla="*/ 5 w 40"/>
                  <a:gd name="T7" fmla="*/ 51 h 54"/>
                  <a:gd name="T8" fmla="*/ 11 w 40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54">
                    <a:moveTo>
                      <a:pt x="11" y="21"/>
                    </a:moveTo>
                    <a:cubicBezTo>
                      <a:pt x="19" y="8"/>
                      <a:pt x="30" y="0"/>
                      <a:pt x="35" y="3"/>
                    </a:cubicBezTo>
                    <a:cubicBezTo>
                      <a:pt x="40" y="6"/>
                      <a:pt x="38" y="20"/>
                      <a:pt x="29" y="33"/>
                    </a:cubicBezTo>
                    <a:cubicBezTo>
                      <a:pt x="21" y="46"/>
                      <a:pt x="10" y="54"/>
                      <a:pt x="5" y="51"/>
                    </a:cubicBezTo>
                    <a:cubicBezTo>
                      <a:pt x="0" y="48"/>
                      <a:pt x="2" y="34"/>
                      <a:pt x="11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0" name="Freeform 125">
                <a:extLst>
                  <a:ext uri="{FF2B5EF4-FFF2-40B4-BE49-F238E27FC236}">
                    <a16:creationId xmlns:a16="http://schemas.microsoft.com/office/drawing/2014/main" id="{E20728D7-2375-4C5E-A587-408DC90DDC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66" y="1803"/>
                <a:ext cx="95" cy="126"/>
              </a:xfrm>
              <a:custGeom>
                <a:avLst/>
                <a:gdLst>
                  <a:gd name="T0" fmla="*/ 12 w 41"/>
                  <a:gd name="T1" fmla="*/ 21 h 54"/>
                  <a:gd name="T2" fmla="*/ 36 w 41"/>
                  <a:gd name="T3" fmla="*/ 3 h 54"/>
                  <a:gd name="T4" fmla="*/ 30 w 41"/>
                  <a:gd name="T5" fmla="*/ 33 h 54"/>
                  <a:gd name="T6" fmla="*/ 5 w 41"/>
                  <a:gd name="T7" fmla="*/ 51 h 54"/>
                  <a:gd name="T8" fmla="*/ 12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12" y="21"/>
                    </a:moveTo>
                    <a:cubicBezTo>
                      <a:pt x="20" y="8"/>
                      <a:pt x="31" y="0"/>
                      <a:pt x="36" y="3"/>
                    </a:cubicBezTo>
                    <a:cubicBezTo>
                      <a:pt x="41" y="7"/>
                      <a:pt x="39" y="20"/>
                      <a:pt x="30" y="33"/>
                    </a:cubicBezTo>
                    <a:cubicBezTo>
                      <a:pt x="21" y="46"/>
                      <a:pt x="10" y="54"/>
                      <a:pt x="5" y="51"/>
                    </a:cubicBezTo>
                    <a:cubicBezTo>
                      <a:pt x="0" y="48"/>
                      <a:pt x="3" y="34"/>
                      <a:pt x="12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1" name="Freeform 126">
                <a:extLst>
                  <a:ext uri="{FF2B5EF4-FFF2-40B4-BE49-F238E27FC236}">
                    <a16:creationId xmlns:a16="http://schemas.microsoft.com/office/drawing/2014/main" id="{8BFAA816-ADE2-4E01-872C-6E2E98F613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4" y="1878"/>
                <a:ext cx="90" cy="88"/>
              </a:xfrm>
              <a:custGeom>
                <a:avLst/>
                <a:gdLst>
                  <a:gd name="T0" fmla="*/ 38 w 39"/>
                  <a:gd name="T1" fmla="*/ 22 h 38"/>
                  <a:gd name="T2" fmla="*/ 34 w 39"/>
                  <a:gd name="T3" fmla="*/ 18 h 38"/>
                  <a:gd name="T4" fmla="*/ 38 w 39"/>
                  <a:gd name="T5" fmla="*/ 14 h 38"/>
                  <a:gd name="T6" fmla="*/ 34 w 39"/>
                  <a:gd name="T7" fmla="*/ 12 h 38"/>
                  <a:gd name="T8" fmla="*/ 35 w 39"/>
                  <a:gd name="T9" fmla="*/ 8 h 38"/>
                  <a:gd name="T10" fmla="*/ 29 w 39"/>
                  <a:gd name="T11" fmla="*/ 8 h 38"/>
                  <a:gd name="T12" fmla="*/ 29 w 39"/>
                  <a:gd name="T13" fmla="*/ 2 h 38"/>
                  <a:gd name="T14" fmla="*/ 25 w 39"/>
                  <a:gd name="T15" fmla="*/ 4 h 38"/>
                  <a:gd name="T16" fmla="*/ 22 w 39"/>
                  <a:gd name="T17" fmla="*/ 0 h 38"/>
                  <a:gd name="T18" fmla="*/ 18 w 39"/>
                  <a:gd name="T19" fmla="*/ 4 h 38"/>
                  <a:gd name="T20" fmla="*/ 14 w 39"/>
                  <a:gd name="T21" fmla="*/ 1 h 38"/>
                  <a:gd name="T22" fmla="*/ 12 w 39"/>
                  <a:gd name="T23" fmla="*/ 5 h 38"/>
                  <a:gd name="T24" fmla="*/ 8 w 39"/>
                  <a:gd name="T25" fmla="*/ 4 h 38"/>
                  <a:gd name="T26" fmla="*/ 8 w 39"/>
                  <a:gd name="T27" fmla="*/ 9 h 38"/>
                  <a:gd name="T28" fmla="*/ 3 w 39"/>
                  <a:gd name="T29" fmla="*/ 10 h 38"/>
                  <a:gd name="T30" fmla="*/ 4 w 39"/>
                  <a:gd name="T31" fmla="*/ 14 h 38"/>
                  <a:gd name="T32" fmla="*/ 0 w 39"/>
                  <a:gd name="T33" fmla="*/ 16 h 38"/>
                  <a:gd name="T34" fmla="*/ 4 w 39"/>
                  <a:gd name="T35" fmla="*/ 20 h 38"/>
                  <a:gd name="T36" fmla="*/ 1 w 39"/>
                  <a:gd name="T37" fmla="*/ 24 h 38"/>
                  <a:gd name="T38" fmla="*/ 5 w 39"/>
                  <a:gd name="T39" fmla="*/ 26 h 38"/>
                  <a:gd name="T40" fmla="*/ 4 w 39"/>
                  <a:gd name="T41" fmla="*/ 31 h 38"/>
                  <a:gd name="T42" fmla="*/ 10 w 39"/>
                  <a:gd name="T43" fmla="*/ 30 h 38"/>
                  <a:gd name="T44" fmla="*/ 10 w 39"/>
                  <a:gd name="T45" fmla="*/ 36 h 38"/>
                  <a:gd name="T46" fmla="*/ 14 w 39"/>
                  <a:gd name="T47" fmla="*/ 34 h 38"/>
                  <a:gd name="T48" fmla="*/ 17 w 39"/>
                  <a:gd name="T49" fmla="*/ 38 h 38"/>
                  <a:gd name="T50" fmla="*/ 20 w 39"/>
                  <a:gd name="T51" fmla="*/ 34 h 38"/>
                  <a:gd name="T52" fmla="*/ 25 w 39"/>
                  <a:gd name="T53" fmla="*/ 38 h 38"/>
                  <a:gd name="T54" fmla="*/ 26 w 39"/>
                  <a:gd name="T55" fmla="*/ 33 h 38"/>
                  <a:gd name="T56" fmla="*/ 31 w 39"/>
                  <a:gd name="T57" fmla="*/ 34 h 38"/>
                  <a:gd name="T58" fmla="*/ 31 w 39"/>
                  <a:gd name="T59" fmla="*/ 29 h 38"/>
                  <a:gd name="T60" fmla="*/ 36 w 39"/>
                  <a:gd name="T61" fmla="*/ 28 h 38"/>
                  <a:gd name="T62" fmla="*/ 34 w 39"/>
                  <a:gd name="T63" fmla="*/ 24 h 38"/>
                  <a:gd name="T64" fmla="*/ 38 w 39"/>
                  <a:gd name="T65" fmla="*/ 22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" h="38">
                    <a:moveTo>
                      <a:pt x="38" y="22"/>
                    </a:moveTo>
                    <a:cubicBezTo>
                      <a:pt x="39" y="21"/>
                      <a:pt x="37" y="19"/>
                      <a:pt x="34" y="18"/>
                    </a:cubicBezTo>
                    <a:cubicBezTo>
                      <a:pt x="37" y="17"/>
                      <a:pt x="38" y="15"/>
                      <a:pt x="38" y="14"/>
                    </a:cubicBezTo>
                    <a:cubicBezTo>
                      <a:pt x="38" y="13"/>
                      <a:pt x="36" y="12"/>
                      <a:pt x="34" y="12"/>
                    </a:cubicBezTo>
                    <a:cubicBezTo>
                      <a:pt x="35" y="10"/>
                      <a:pt x="36" y="9"/>
                      <a:pt x="35" y="8"/>
                    </a:cubicBezTo>
                    <a:cubicBezTo>
                      <a:pt x="34" y="7"/>
                      <a:pt x="32" y="7"/>
                      <a:pt x="29" y="8"/>
                    </a:cubicBezTo>
                    <a:cubicBezTo>
                      <a:pt x="30" y="5"/>
                      <a:pt x="30" y="3"/>
                      <a:pt x="29" y="2"/>
                    </a:cubicBezTo>
                    <a:cubicBezTo>
                      <a:pt x="28" y="2"/>
                      <a:pt x="26" y="2"/>
                      <a:pt x="25" y="4"/>
                    </a:cubicBezTo>
                    <a:cubicBezTo>
                      <a:pt x="24" y="2"/>
                      <a:pt x="23" y="0"/>
                      <a:pt x="22" y="0"/>
                    </a:cubicBezTo>
                    <a:cubicBezTo>
                      <a:pt x="21" y="0"/>
                      <a:pt x="19" y="1"/>
                      <a:pt x="18" y="4"/>
                    </a:cubicBezTo>
                    <a:cubicBezTo>
                      <a:pt x="17" y="2"/>
                      <a:pt x="15" y="0"/>
                      <a:pt x="14" y="1"/>
                    </a:cubicBezTo>
                    <a:cubicBezTo>
                      <a:pt x="13" y="1"/>
                      <a:pt x="12" y="3"/>
                      <a:pt x="12" y="5"/>
                    </a:cubicBezTo>
                    <a:cubicBezTo>
                      <a:pt x="11" y="3"/>
                      <a:pt x="9" y="3"/>
                      <a:pt x="8" y="4"/>
                    </a:cubicBezTo>
                    <a:cubicBezTo>
                      <a:pt x="7" y="4"/>
                      <a:pt x="7" y="7"/>
                      <a:pt x="8" y="9"/>
                    </a:cubicBezTo>
                    <a:cubicBezTo>
                      <a:pt x="5" y="8"/>
                      <a:pt x="3" y="9"/>
                      <a:pt x="3" y="10"/>
                    </a:cubicBezTo>
                    <a:cubicBezTo>
                      <a:pt x="2" y="11"/>
                      <a:pt x="3" y="12"/>
                      <a:pt x="4" y="14"/>
                    </a:cubicBezTo>
                    <a:cubicBezTo>
                      <a:pt x="2" y="14"/>
                      <a:pt x="1" y="15"/>
                      <a:pt x="0" y="16"/>
                    </a:cubicBezTo>
                    <a:cubicBezTo>
                      <a:pt x="0" y="18"/>
                      <a:pt x="2" y="19"/>
                      <a:pt x="4" y="20"/>
                    </a:cubicBezTo>
                    <a:cubicBezTo>
                      <a:pt x="2" y="21"/>
                      <a:pt x="1" y="23"/>
                      <a:pt x="1" y="24"/>
                    </a:cubicBezTo>
                    <a:cubicBezTo>
                      <a:pt x="1" y="25"/>
                      <a:pt x="3" y="26"/>
                      <a:pt x="5" y="26"/>
                    </a:cubicBezTo>
                    <a:cubicBezTo>
                      <a:pt x="4" y="28"/>
                      <a:pt x="3" y="30"/>
                      <a:pt x="4" y="31"/>
                    </a:cubicBezTo>
                    <a:cubicBezTo>
                      <a:pt x="5" y="32"/>
                      <a:pt x="7" y="31"/>
                      <a:pt x="10" y="30"/>
                    </a:cubicBezTo>
                    <a:cubicBezTo>
                      <a:pt x="9" y="33"/>
                      <a:pt x="9" y="35"/>
                      <a:pt x="10" y="36"/>
                    </a:cubicBezTo>
                    <a:cubicBezTo>
                      <a:pt x="11" y="36"/>
                      <a:pt x="13" y="36"/>
                      <a:pt x="14" y="34"/>
                    </a:cubicBezTo>
                    <a:cubicBezTo>
                      <a:pt x="15" y="36"/>
                      <a:pt x="15" y="38"/>
                      <a:pt x="17" y="38"/>
                    </a:cubicBezTo>
                    <a:cubicBezTo>
                      <a:pt x="18" y="38"/>
                      <a:pt x="19" y="37"/>
                      <a:pt x="20" y="34"/>
                    </a:cubicBezTo>
                    <a:cubicBezTo>
                      <a:pt x="22" y="36"/>
                      <a:pt x="23" y="38"/>
                      <a:pt x="25" y="38"/>
                    </a:cubicBezTo>
                    <a:cubicBezTo>
                      <a:pt x="26" y="37"/>
                      <a:pt x="26" y="36"/>
                      <a:pt x="26" y="33"/>
                    </a:cubicBezTo>
                    <a:cubicBezTo>
                      <a:pt x="28" y="35"/>
                      <a:pt x="30" y="35"/>
                      <a:pt x="31" y="34"/>
                    </a:cubicBezTo>
                    <a:cubicBezTo>
                      <a:pt x="32" y="34"/>
                      <a:pt x="32" y="32"/>
                      <a:pt x="31" y="29"/>
                    </a:cubicBezTo>
                    <a:cubicBezTo>
                      <a:pt x="33" y="30"/>
                      <a:pt x="36" y="30"/>
                      <a:pt x="36" y="28"/>
                    </a:cubicBezTo>
                    <a:cubicBezTo>
                      <a:pt x="37" y="27"/>
                      <a:pt x="36" y="26"/>
                      <a:pt x="34" y="24"/>
                    </a:cubicBezTo>
                    <a:cubicBezTo>
                      <a:pt x="37" y="24"/>
                      <a:pt x="38" y="23"/>
                      <a:pt x="38" y="22"/>
                    </a:cubicBezTo>
                  </a:path>
                </a:pathLst>
              </a:custGeom>
              <a:solidFill>
                <a:srgbClr val="FFD6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2" name="Freeform 127">
                <a:extLst>
                  <a:ext uri="{FF2B5EF4-FFF2-40B4-BE49-F238E27FC236}">
                    <a16:creationId xmlns:a16="http://schemas.microsoft.com/office/drawing/2014/main" id="{EFCF20BA-7208-46AD-B4AF-E64C13FFAB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2454"/>
                <a:ext cx="7678" cy="109"/>
              </a:xfrm>
              <a:custGeom>
                <a:avLst/>
                <a:gdLst>
                  <a:gd name="T0" fmla="*/ 3332 w 3332"/>
                  <a:gd name="T1" fmla="*/ 23 h 47"/>
                  <a:gd name="T2" fmla="*/ 3309 w 3332"/>
                  <a:gd name="T3" fmla="*/ 47 h 47"/>
                  <a:gd name="T4" fmla="*/ 24 w 3332"/>
                  <a:gd name="T5" fmla="*/ 47 h 47"/>
                  <a:gd name="T6" fmla="*/ 0 w 3332"/>
                  <a:gd name="T7" fmla="*/ 23 h 47"/>
                  <a:gd name="T8" fmla="*/ 24 w 3332"/>
                  <a:gd name="T9" fmla="*/ 0 h 47"/>
                  <a:gd name="T10" fmla="*/ 3309 w 3332"/>
                  <a:gd name="T11" fmla="*/ 0 h 47"/>
                  <a:gd name="T12" fmla="*/ 3332 w 3332"/>
                  <a:gd name="T13" fmla="*/ 23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32" h="47">
                    <a:moveTo>
                      <a:pt x="3332" y="23"/>
                    </a:moveTo>
                    <a:cubicBezTo>
                      <a:pt x="3332" y="36"/>
                      <a:pt x="3322" y="47"/>
                      <a:pt x="3309" y="47"/>
                    </a:cubicBezTo>
                    <a:cubicBezTo>
                      <a:pt x="24" y="47"/>
                      <a:pt x="24" y="47"/>
                      <a:pt x="24" y="47"/>
                    </a:cubicBezTo>
                    <a:cubicBezTo>
                      <a:pt x="11" y="47"/>
                      <a:pt x="0" y="36"/>
                      <a:pt x="0" y="23"/>
                    </a:cubicBezTo>
                    <a:cubicBezTo>
                      <a:pt x="0" y="10"/>
                      <a:pt x="11" y="0"/>
                      <a:pt x="24" y="0"/>
                    </a:cubicBezTo>
                    <a:cubicBezTo>
                      <a:pt x="3309" y="0"/>
                      <a:pt x="3309" y="0"/>
                      <a:pt x="3309" y="0"/>
                    </a:cubicBezTo>
                    <a:cubicBezTo>
                      <a:pt x="3322" y="0"/>
                      <a:pt x="3332" y="10"/>
                      <a:pt x="3332" y="23"/>
                    </a:cubicBezTo>
                  </a:path>
                </a:pathLst>
              </a:custGeom>
              <a:solidFill>
                <a:srgbClr val="A867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3" name="Freeform 128">
                <a:extLst>
                  <a:ext uri="{FF2B5EF4-FFF2-40B4-BE49-F238E27FC236}">
                    <a16:creationId xmlns:a16="http://schemas.microsoft.com/office/drawing/2014/main" id="{EB0FD74C-8CA2-4597-9DAA-F99DE19E5C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" y="2398"/>
                <a:ext cx="7466" cy="56"/>
              </a:xfrm>
              <a:custGeom>
                <a:avLst/>
                <a:gdLst>
                  <a:gd name="T0" fmla="*/ 3217 w 3240"/>
                  <a:gd name="T1" fmla="*/ 0 h 24"/>
                  <a:gd name="T2" fmla="*/ 24 w 3240"/>
                  <a:gd name="T3" fmla="*/ 0 h 24"/>
                  <a:gd name="T4" fmla="*/ 0 w 3240"/>
                  <a:gd name="T5" fmla="*/ 24 h 24"/>
                  <a:gd name="T6" fmla="*/ 3240 w 3240"/>
                  <a:gd name="T7" fmla="*/ 24 h 24"/>
                  <a:gd name="T8" fmla="*/ 3217 w 3240"/>
                  <a:gd name="T9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40" h="24">
                    <a:moveTo>
                      <a:pt x="3217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3240" y="24"/>
                      <a:pt x="3240" y="24"/>
                      <a:pt x="3240" y="24"/>
                    </a:cubicBezTo>
                    <a:cubicBezTo>
                      <a:pt x="3240" y="11"/>
                      <a:pt x="3230" y="0"/>
                      <a:pt x="3217" y="0"/>
                    </a:cubicBezTo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4" name="Freeform 129">
                <a:extLst>
                  <a:ext uri="{FF2B5EF4-FFF2-40B4-BE49-F238E27FC236}">
                    <a16:creationId xmlns:a16="http://schemas.microsoft.com/office/drawing/2014/main" id="{1075EDC7-01C1-4790-9DC1-034612499A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" y="2277"/>
                <a:ext cx="50" cy="126"/>
              </a:xfrm>
              <a:custGeom>
                <a:avLst/>
                <a:gdLst>
                  <a:gd name="T0" fmla="*/ 0 w 22"/>
                  <a:gd name="T1" fmla="*/ 54 h 54"/>
                  <a:gd name="T2" fmla="*/ 14 w 22"/>
                  <a:gd name="T3" fmla="*/ 0 h 54"/>
                  <a:gd name="T4" fmla="*/ 22 w 22"/>
                  <a:gd name="T5" fmla="*/ 54 h 54"/>
                  <a:gd name="T6" fmla="*/ 0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0" y="54"/>
                    </a:moveTo>
                    <a:cubicBezTo>
                      <a:pt x="0" y="54"/>
                      <a:pt x="2" y="32"/>
                      <a:pt x="14" y="0"/>
                    </a:cubicBezTo>
                    <a:cubicBezTo>
                      <a:pt x="14" y="0"/>
                      <a:pt x="22" y="49"/>
                      <a:pt x="22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5" name="Freeform 130">
                <a:extLst>
                  <a:ext uri="{FF2B5EF4-FFF2-40B4-BE49-F238E27FC236}">
                    <a16:creationId xmlns:a16="http://schemas.microsoft.com/office/drawing/2014/main" id="{DCEECC97-9C9E-4531-987E-BEFB1EFD1E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5" y="2277"/>
                <a:ext cx="53" cy="126"/>
              </a:xfrm>
              <a:custGeom>
                <a:avLst/>
                <a:gdLst>
                  <a:gd name="T0" fmla="*/ 23 w 23"/>
                  <a:gd name="T1" fmla="*/ 54 h 54"/>
                  <a:gd name="T2" fmla="*/ 8 w 23"/>
                  <a:gd name="T3" fmla="*/ 0 h 54"/>
                  <a:gd name="T4" fmla="*/ 0 w 23"/>
                  <a:gd name="T5" fmla="*/ 54 h 54"/>
                  <a:gd name="T6" fmla="*/ 23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23" y="54"/>
                    </a:moveTo>
                    <a:cubicBezTo>
                      <a:pt x="23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3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6" name="Freeform 131">
                <a:extLst>
                  <a:ext uri="{FF2B5EF4-FFF2-40B4-BE49-F238E27FC236}">
                    <a16:creationId xmlns:a16="http://schemas.microsoft.com/office/drawing/2014/main" id="{17D1D7B8-B47B-4D95-80DE-D7C817EAB7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" y="2277"/>
                <a:ext cx="53" cy="126"/>
              </a:xfrm>
              <a:custGeom>
                <a:avLst/>
                <a:gdLst>
                  <a:gd name="T0" fmla="*/ 23 w 23"/>
                  <a:gd name="T1" fmla="*/ 54 h 54"/>
                  <a:gd name="T2" fmla="*/ 9 w 23"/>
                  <a:gd name="T3" fmla="*/ 0 h 54"/>
                  <a:gd name="T4" fmla="*/ 0 w 23"/>
                  <a:gd name="T5" fmla="*/ 54 h 54"/>
                  <a:gd name="T6" fmla="*/ 23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23" y="54"/>
                    </a:moveTo>
                    <a:cubicBezTo>
                      <a:pt x="23" y="54"/>
                      <a:pt x="20" y="32"/>
                      <a:pt x="9" y="0"/>
                    </a:cubicBezTo>
                    <a:cubicBezTo>
                      <a:pt x="9" y="0"/>
                      <a:pt x="0" y="49"/>
                      <a:pt x="0" y="54"/>
                    </a:cubicBezTo>
                    <a:lnTo>
                      <a:pt x="23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7" name="Freeform 132">
                <a:extLst>
                  <a:ext uri="{FF2B5EF4-FFF2-40B4-BE49-F238E27FC236}">
                    <a16:creationId xmlns:a16="http://schemas.microsoft.com/office/drawing/2014/main" id="{04316606-AE2F-43A3-B962-8EAD388C60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5" y="2303"/>
                <a:ext cx="35" cy="100"/>
              </a:xfrm>
              <a:custGeom>
                <a:avLst/>
                <a:gdLst>
                  <a:gd name="T0" fmla="*/ 0 w 15"/>
                  <a:gd name="T1" fmla="*/ 43 h 43"/>
                  <a:gd name="T2" fmla="*/ 9 w 15"/>
                  <a:gd name="T3" fmla="*/ 0 h 43"/>
                  <a:gd name="T4" fmla="*/ 15 w 15"/>
                  <a:gd name="T5" fmla="*/ 43 h 43"/>
                  <a:gd name="T6" fmla="*/ 0 w 15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5" y="39"/>
                      <a:pt x="15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8" name="Freeform 133">
                <a:extLst>
                  <a:ext uri="{FF2B5EF4-FFF2-40B4-BE49-F238E27FC236}">
                    <a16:creationId xmlns:a16="http://schemas.microsoft.com/office/drawing/2014/main" id="{D9E6CD75-BBD0-412C-B666-CB6E544750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1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9" name="Freeform 134">
                <a:extLst>
                  <a:ext uri="{FF2B5EF4-FFF2-40B4-BE49-F238E27FC236}">
                    <a16:creationId xmlns:a16="http://schemas.microsoft.com/office/drawing/2014/main" id="{4B8303EF-9B61-4885-B2B4-2CEB4699BF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" y="2303"/>
                <a:ext cx="30" cy="100"/>
              </a:xfrm>
              <a:custGeom>
                <a:avLst/>
                <a:gdLst>
                  <a:gd name="T0" fmla="*/ 0 w 13"/>
                  <a:gd name="T1" fmla="*/ 43 h 43"/>
                  <a:gd name="T2" fmla="*/ 9 w 13"/>
                  <a:gd name="T3" fmla="*/ 0 h 43"/>
                  <a:gd name="T4" fmla="*/ 13 w 13"/>
                  <a:gd name="T5" fmla="*/ 43 h 43"/>
                  <a:gd name="T6" fmla="*/ 0 w 13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43">
                    <a:moveTo>
                      <a:pt x="0" y="43"/>
                    </a:moveTo>
                    <a:cubicBezTo>
                      <a:pt x="0" y="43"/>
                      <a:pt x="2" y="23"/>
                      <a:pt x="9" y="0"/>
                    </a:cubicBezTo>
                    <a:cubicBezTo>
                      <a:pt x="9" y="0"/>
                      <a:pt x="13" y="40"/>
                      <a:pt x="13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0" name="Freeform 135">
                <a:extLst>
                  <a:ext uri="{FF2B5EF4-FFF2-40B4-BE49-F238E27FC236}">
                    <a16:creationId xmlns:a16="http://schemas.microsoft.com/office/drawing/2014/main" id="{831531D5-CC59-4F8F-AB77-233EC1AFF6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" y="2319"/>
                <a:ext cx="28" cy="84"/>
              </a:xfrm>
              <a:custGeom>
                <a:avLst/>
                <a:gdLst>
                  <a:gd name="T0" fmla="*/ 12 w 12"/>
                  <a:gd name="T1" fmla="*/ 36 h 36"/>
                  <a:gd name="T2" fmla="*/ 4 w 12"/>
                  <a:gd name="T3" fmla="*/ 0 h 36"/>
                  <a:gd name="T4" fmla="*/ 0 w 12"/>
                  <a:gd name="T5" fmla="*/ 36 h 36"/>
                  <a:gd name="T6" fmla="*/ 12 w 12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" h="36">
                    <a:moveTo>
                      <a:pt x="12" y="36"/>
                    </a:moveTo>
                    <a:cubicBezTo>
                      <a:pt x="12" y="36"/>
                      <a:pt x="11" y="19"/>
                      <a:pt x="4" y="0"/>
                    </a:cubicBezTo>
                    <a:cubicBezTo>
                      <a:pt x="4" y="0"/>
                      <a:pt x="0" y="33"/>
                      <a:pt x="0" y="36"/>
                    </a:cubicBezTo>
                    <a:lnTo>
                      <a:pt x="12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1" name="Freeform 136">
                <a:extLst>
                  <a:ext uri="{FF2B5EF4-FFF2-40B4-BE49-F238E27FC236}">
                    <a16:creationId xmlns:a16="http://schemas.microsoft.com/office/drawing/2014/main" id="{0A8B4080-62B7-47C6-A5BE-8F064B58BF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" y="2305"/>
                <a:ext cx="53" cy="98"/>
              </a:xfrm>
              <a:custGeom>
                <a:avLst/>
                <a:gdLst>
                  <a:gd name="T0" fmla="*/ 23 w 23"/>
                  <a:gd name="T1" fmla="*/ 42 h 42"/>
                  <a:gd name="T2" fmla="*/ 9 w 23"/>
                  <a:gd name="T3" fmla="*/ 0 h 42"/>
                  <a:gd name="T4" fmla="*/ 0 w 23"/>
                  <a:gd name="T5" fmla="*/ 42 h 42"/>
                  <a:gd name="T6" fmla="*/ 23 w 23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42">
                    <a:moveTo>
                      <a:pt x="23" y="42"/>
                    </a:moveTo>
                    <a:cubicBezTo>
                      <a:pt x="23" y="42"/>
                      <a:pt x="20" y="24"/>
                      <a:pt x="9" y="0"/>
                    </a:cubicBezTo>
                    <a:cubicBezTo>
                      <a:pt x="9" y="0"/>
                      <a:pt x="0" y="39"/>
                      <a:pt x="0" y="42"/>
                    </a:cubicBezTo>
                    <a:lnTo>
                      <a:pt x="23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2" name="Freeform 137">
                <a:extLst>
                  <a:ext uri="{FF2B5EF4-FFF2-40B4-BE49-F238E27FC236}">
                    <a16:creationId xmlns:a16="http://schemas.microsoft.com/office/drawing/2014/main" id="{7C38755E-897B-4B98-A14A-D5A89C99FD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" y="2287"/>
                <a:ext cx="53" cy="116"/>
              </a:xfrm>
              <a:custGeom>
                <a:avLst/>
                <a:gdLst>
                  <a:gd name="T0" fmla="*/ 0 w 23"/>
                  <a:gd name="T1" fmla="*/ 50 h 50"/>
                  <a:gd name="T2" fmla="*/ 14 w 23"/>
                  <a:gd name="T3" fmla="*/ 0 h 50"/>
                  <a:gd name="T4" fmla="*/ 23 w 23"/>
                  <a:gd name="T5" fmla="*/ 50 h 50"/>
                  <a:gd name="T6" fmla="*/ 0 w 23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0">
                    <a:moveTo>
                      <a:pt x="0" y="50"/>
                    </a:moveTo>
                    <a:cubicBezTo>
                      <a:pt x="0" y="50"/>
                      <a:pt x="3" y="30"/>
                      <a:pt x="14" y="0"/>
                    </a:cubicBezTo>
                    <a:cubicBezTo>
                      <a:pt x="14" y="0"/>
                      <a:pt x="23" y="46"/>
                      <a:pt x="23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3" name="Freeform 138">
                <a:extLst>
                  <a:ext uri="{FF2B5EF4-FFF2-40B4-BE49-F238E27FC236}">
                    <a16:creationId xmlns:a16="http://schemas.microsoft.com/office/drawing/2014/main" id="{4D4C28CF-556C-4D75-B995-2F313257CC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9" y="2277"/>
                <a:ext cx="65" cy="126"/>
              </a:xfrm>
              <a:custGeom>
                <a:avLst/>
                <a:gdLst>
                  <a:gd name="T0" fmla="*/ 0 w 28"/>
                  <a:gd name="T1" fmla="*/ 54 h 54"/>
                  <a:gd name="T2" fmla="*/ 17 w 28"/>
                  <a:gd name="T3" fmla="*/ 0 h 54"/>
                  <a:gd name="T4" fmla="*/ 28 w 28"/>
                  <a:gd name="T5" fmla="*/ 54 h 54"/>
                  <a:gd name="T6" fmla="*/ 0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0" y="54"/>
                    </a:moveTo>
                    <a:cubicBezTo>
                      <a:pt x="0" y="54"/>
                      <a:pt x="2" y="32"/>
                      <a:pt x="17" y="0"/>
                    </a:cubicBezTo>
                    <a:cubicBezTo>
                      <a:pt x="17" y="0"/>
                      <a:pt x="28" y="49"/>
                      <a:pt x="28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4" name="Freeform 139">
                <a:extLst>
                  <a:ext uri="{FF2B5EF4-FFF2-40B4-BE49-F238E27FC236}">
                    <a16:creationId xmlns:a16="http://schemas.microsoft.com/office/drawing/2014/main" id="{7D967C3C-F508-40B5-A228-7DBF3A1233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" y="2277"/>
                <a:ext cx="65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5" name="Freeform 140">
                <a:extLst>
                  <a:ext uri="{FF2B5EF4-FFF2-40B4-BE49-F238E27FC236}">
                    <a16:creationId xmlns:a16="http://schemas.microsoft.com/office/drawing/2014/main" id="{03758C37-2A9B-46B2-8B73-E3202BEA36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9" y="2277"/>
                <a:ext cx="67" cy="126"/>
              </a:xfrm>
              <a:custGeom>
                <a:avLst/>
                <a:gdLst>
                  <a:gd name="T0" fmla="*/ 29 w 29"/>
                  <a:gd name="T1" fmla="*/ 54 h 54"/>
                  <a:gd name="T2" fmla="*/ 11 w 29"/>
                  <a:gd name="T3" fmla="*/ 0 h 54"/>
                  <a:gd name="T4" fmla="*/ 0 w 29"/>
                  <a:gd name="T5" fmla="*/ 54 h 54"/>
                  <a:gd name="T6" fmla="*/ 29 w 29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54">
                    <a:moveTo>
                      <a:pt x="29" y="54"/>
                    </a:moveTo>
                    <a:cubicBezTo>
                      <a:pt x="29" y="54"/>
                      <a:pt x="26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9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6" name="Freeform 141">
                <a:extLst>
                  <a:ext uri="{FF2B5EF4-FFF2-40B4-BE49-F238E27FC236}">
                    <a16:creationId xmlns:a16="http://schemas.microsoft.com/office/drawing/2014/main" id="{3415ECFA-B295-42BE-B333-AA65FA3919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" y="2303"/>
                <a:ext cx="41" cy="100"/>
              </a:xfrm>
              <a:custGeom>
                <a:avLst/>
                <a:gdLst>
                  <a:gd name="T0" fmla="*/ 0 w 18"/>
                  <a:gd name="T1" fmla="*/ 43 h 43"/>
                  <a:gd name="T2" fmla="*/ 11 w 18"/>
                  <a:gd name="T3" fmla="*/ 0 h 43"/>
                  <a:gd name="T4" fmla="*/ 18 w 18"/>
                  <a:gd name="T5" fmla="*/ 43 h 43"/>
                  <a:gd name="T6" fmla="*/ 0 w 18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43">
                    <a:moveTo>
                      <a:pt x="0" y="43"/>
                    </a:moveTo>
                    <a:cubicBezTo>
                      <a:pt x="0" y="43"/>
                      <a:pt x="2" y="26"/>
                      <a:pt x="11" y="0"/>
                    </a:cubicBezTo>
                    <a:cubicBezTo>
                      <a:pt x="11" y="0"/>
                      <a:pt x="18" y="39"/>
                      <a:pt x="18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7" name="Freeform 142">
                <a:extLst>
                  <a:ext uri="{FF2B5EF4-FFF2-40B4-BE49-F238E27FC236}">
                    <a16:creationId xmlns:a16="http://schemas.microsoft.com/office/drawing/2014/main" id="{F4FA7101-7DFE-43FC-BBD1-3F22E3A3E2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6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4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8" name="Freeform 143">
                <a:extLst>
                  <a:ext uri="{FF2B5EF4-FFF2-40B4-BE49-F238E27FC236}">
                    <a16:creationId xmlns:a16="http://schemas.microsoft.com/office/drawing/2014/main" id="{961A977F-9845-47BF-B32D-D71E6E2824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" y="2303"/>
                <a:ext cx="36" cy="100"/>
              </a:xfrm>
              <a:custGeom>
                <a:avLst/>
                <a:gdLst>
                  <a:gd name="T0" fmla="*/ 0 w 16"/>
                  <a:gd name="T1" fmla="*/ 43 h 43"/>
                  <a:gd name="T2" fmla="*/ 10 w 16"/>
                  <a:gd name="T3" fmla="*/ 0 h 43"/>
                  <a:gd name="T4" fmla="*/ 16 w 16"/>
                  <a:gd name="T5" fmla="*/ 43 h 43"/>
                  <a:gd name="T6" fmla="*/ 0 w 16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43">
                    <a:moveTo>
                      <a:pt x="0" y="43"/>
                    </a:moveTo>
                    <a:cubicBezTo>
                      <a:pt x="0" y="43"/>
                      <a:pt x="2" y="23"/>
                      <a:pt x="10" y="0"/>
                    </a:cubicBezTo>
                    <a:cubicBezTo>
                      <a:pt x="10" y="0"/>
                      <a:pt x="16" y="40"/>
                      <a:pt x="16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9" name="Freeform 144">
                <a:extLst>
                  <a:ext uri="{FF2B5EF4-FFF2-40B4-BE49-F238E27FC236}">
                    <a16:creationId xmlns:a16="http://schemas.microsoft.com/office/drawing/2014/main" id="{4DA09335-C889-4DA5-9D2B-2E27B93148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2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5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0" name="Freeform 145">
                <a:extLst>
                  <a:ext uri="{FF2B5EF4-FFF2-40B4-BE49-F238E27FC236}">
                    <a16:creationId xmlns:a16="http://schemas.microsoft.com/office/drawing/2014/main" id="{0790F8EA-0773-4E33-A82D-8F7E886774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4" y="2305"/>
                <a:ext cx="65" cy="98"/>
              </a:xfrm>
              <a:custGeom>
                <a:avLst/>
                <a:gdLst>
                  <a:gd name="T0" fmla="*/ 28 w 28"/>
                  <a:gd name="T1" fmla="*/ 42 h 42"/>
                  <a:gd name="T2" fmla="*/ 10 w 28"/>
                  <a:gd name="T3" fmla="*/ 0 h 42"/>
                  <a:gd name="T4" fmla="*/ 0 w 28"/>
                  <a:gd name="T5" fmla="*/ 42 h 42"/>
                  <a:gd name="T6" fmla="*/ 28 w 28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42">
                    <a:moveTo>
                      <a:pt x="28" y="42"/>
                    </a:moveTo>
                    <a:cubicBezTo>
                      <a:pt x="28" y="42"/>
                      <a:pt x="25" y="24"/>
                      <a:pt x="10" y="0"/>
                    </a:cubicBezTo>
                    <a:cubicBezTo>
                      <a:pt x="10" y="0"/>
                      <a:pt x="0" y="39"/>
                      <a:pt x="0" y="42"/>
                    </a:cubicBezTo>
                    <a:lnTo>
                      <a:pt x="28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1" name="Freeform 146">
                <a:extLst>
                  <a:ext uri="{FF2B5EF4-FFF2-40B4-BE49-F238E27FC236}">
                    <a16:creationId xmlns:a16="http://schemas.microsoft.com/office/drawing/2014/main" id="{C043AC62-635A-410A-BB20-E805C1CF37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4" y="2287"/>
                <a:ext cx="64" cy="116"/>
              </a:xfrm>
              <a:custGeom>
                <a:avLst/>
                <a:gdLst>
                  <a:gd name="T0" fmla="*/ 0 w 28"/>
                  <a:gd name="T1" fmla="*/ 50 h 50"/>
                  <a:gd name="T2" fmla="*/ 17 w 28"/>
                  <a:gd name="T3" fmla="*/ 0 h 50"/>
                  <a:gd name="T4" fmla="*/ 28 w 28"/>
                  <a:gd name="T5" fmla="*/ 50 h 50"/>
                  <a:gd name="T6" fmla="*/ 0 w 28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0">
                    <a:moveTo>
                      <a:pt x="0" y="50"/>
                    </a:moveTo>
                    <a:cubicBezTo>
                      <a:pt x="0" y="50"/>
                      <a:pt x="3" y="30"/>
                      <a:pt x="17" y="0"/>
                    </a:cubicBezTo>
                    <a:cubicBezTo>
                      <a:pt x="17" y="0"/>
                      <a:pt x="28" y="46"/>
                      <a:pt x="28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2" name="Freeform 147">
                <a:extLst>
                  <a:ext uri="{FF2B5EF4-FFF2-40B4-BE49-F238E27FC236}">
                    <a16:creationId xmlns:a16="http://schemas.microsoft.com/office/drawing/2014/main" id="{B2BFAA23-6E9E-4FCC-B5FC-01B5DB22A2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4" y="2277"/>
                <a:ext cx="53" cy="126"/>
              </a:xfrm>
              <a:custGeom>
                <a:avLst/>
                <a:gdLst>
                  <a:gd name="T0" fmla="*/ 0 w 23"/>
                  <a:gd name="T1" fmla="*/ 54 h 54"/>
                  <a:gd name="T2" fmla="*/ 15 w 23"/>
                  <a:gd name="T3" fmla="*/ 0 h 54"/>
                  <a:gd name="T4" fmla="*/ 23 w 23"/>
                  <a:gd name="T5" fmla="*/ 54 h 54"/>
                  <a:gd name="T6" fmla="*/ 0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0" y="54"/>
                    </a:moveTo>
                    <a:cubicBezTo>
                      <a:pt x="0" y="54"/>
                      <a:pt x="3" y="32"/>
                      <a:pt x="15" y="0"/>
                    </a:cubicBezTo>
                    <a:cubicBezTo>
                      <a:pt x="15" y="0"/>
                      <a:pt x="23" y="49"/>
                      <a:pt x="23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3" name="Freeform 148">
                <a:extLst>
                  <a:ext uri="{FF2B5EF4-FFF2-40B4-BE49-F238E27FC236}">
                    <a16:creationId xmlns:a16="http://schemas.microsoft.com/office/drawing/2014/main" id="{F24536EE-1938-4ADD-8C5F-EEB1BDF4D7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6" y="2277"/>
                <a:ext cx="51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4" name="Freeform 149">
                <a:extLst>
                  <a:ext uri="{FF2B5EF4-FFF2-40B4-BE49-F238E27FC236}">
                    <a16:creationId xmlns:a16="http://schemas.microsoft.com/office/drawing/2014/main" id="{C8614121-494C-440B-A5EF-8582D5B543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3" y="2277"/>
                <a:ext cx="53" cy="126"/>
              </a:xfrm>
              <a:custGeom>
                <a:avLst/>
                <a:gdLst>
                  <a:gd name="T0" fmla="*/ 23 w 23"/>
                  <a:gd name="T1" fmla="*/ 54 h 54"/>
                  <a:gd name="T2" fmla="*/ 8 w 23"/>
                  <a:gd name="T3" fmla="*/ 0 h 54"/>
                  <a:gd name="T4" fmla="*/ 0 w 23"/>
                  <a:gd name="T5" fmla="*/ 54 h 54"/>
                  <a:gd name="T6" fmla="*/ 23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23" y="54"/>
                    </a:moveTo>
                    <a:cubicBezTo>
                      <a:pt x="23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3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5" name="Freeform 150">
                <a:extLst>
                  <a:ext uri="{FF2B5EF4-FFF2-40B4-BE49-F238E27FC236}">
                    <a16:creationId xmlns:a16="http://schemas.microsoft.com/office/drawing/2014/main" id="{E4AE05C7-47BE-4D4F-9B99-B922999027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5" y="2303"/>
                <a:ext cx="35" cy="100"/>
              </a:xfrm>
              <a:custGeom>
                <a:avLst/>
                <a:gdLst>
                  <a:gd name="T0" fmla="*/ 0 w 15"/>
                  <a:gd name="T1" fmla="*/ 43 h 43"/>
                  <a:gd name="T2" fmla="*/ 9 w 15"/>
                  <a:gd name="T3" fmla="*/ 0 h 43"/>
                  <a:gd name="T4" fmla="*/ 15 w 15"/>
                  <a:gd name="T5" fmla="*/ 43 h 43"/>
                  <a:gd name="T6" fmla="*/ 0 w 15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5" y="39"/>
                      <a:pt x="15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6" name="Freeform 151">
                <a:extLst>
                  <a:ext uri="{FF2B5EF4-FFF2-40B4-BE49-F238E27FC236}">
                    <a16:creationId xmlns:a16="http://schemas.microsoft.com/office/drawing/2014/main" id="{C8989F17-4AE4-40CD-A819-3CE0F43512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06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4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1" y="19"/>
                      <a:pt x="4" y="0"/>
                    </a:cubicBezTo>
                    <a:cubicBezTo>
                      <a:pt x="4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7" name="Freeform 152">
                <a:extLst>
                  <a:ext uri="{FF2B5EF4-FFF2-40B4-BE49-F238E27FC236}">
                    <a16:creationId xmlns:a16="http://schemas.microsoft.com/office/drawing/2014/main" id="{D630E3E4-8460-4CFD-A2DE-AEA33659BE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4" y="2303"/>
                <a:ext cx="30" cy="100"/>
              </a:xfrm>
              <a:custGeom>
                <a:avLst/>
                <a:gdLst>
                  <a:gd name="T0" fmla="*/ 0 w 13"/>
                  <a:gd name="T1" fmla="*/ 43 h 43"/>
                  <a:gd name="T2" fmla="*/ 8 w 13"/>
                  <a:gd name="T3" fmla="*/ 0 h 43"/>
                  <a:gd name="T4" fmla="*/ 13 w 13"/>
                  <a:gd name="T5" fmla="*/ 43 h 43"/>
                  <a:gd name="T6" fmla="*/ 0 w 13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43">
                    <a:moveTo>
                      <a:pt x="0" y="43"/>
                    </a:moveTo>
                    <a:cubicBezTo>
                      <a:pt x="0" y="43"/>
                      <a:pt x="2" y="23"/>
                      <a:pt x="8" y="0"/>
                    </a:cubicBezTo>
                    <a:cubicBezTo>
                      <a:pt x="8" y="0"/>
                      <a:pt x="13" y="40"/>
                      <a:pt x="13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8" name="Freeform 153">
                <a:extLst>
                  <a:ext uri="{FF2B5EF4-FFF2-40B4-BE49-F238E27FC236}">
                    <a16:creationId xmlns:a16="http://schemas.microsoft.com/office/drawing/2014/main" id="{20508EDA-304E-4042-97CF-CD9EFA16FB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4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9" name="Freeform 154">
                <a:extLst>
                  <a:ext uri="{FF2B5EF4-FFF2-40B4-BE49-F238E27FC236}">
                    <a16:creationId xmlns:a16="http://schemas.microsoft.com/office/drawing/2014/main" id="{79BAE213-3089-4384-B8F3-0EDC8EC9E4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0" y="2305"/>
                <a:ext cx="53" cy="98"/>
              </a:xfrm>
              <a:custGeom>
                <a:avLst/>
                <a:gdLst>
                  <a:gd name="T0" fmla="*/ 23 w 23"/>
                  <a:gd name="T1" fmla="*/ 42 h 42"/>
                  <a:gd name="T2" fmla="*/ 8 w 23"/>
                  <a:gd name="T3" fmla="*/ 0 h 42"/>
                  <a:gd name="T4" fmla="*/ 0 w 23"/>
                  <a:gd name="T5" fmla="*/ 42 h 42"/>
                  <a:gd name="T6" fmla="*/ 23 w 23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42">
                    <a:moveTo>
                      <a:pt x="23" y="42"/>
                    </a:moveTo>
                    <a:cubicBezTo>
                      <a:pt x="23" y="42"/>
                      <a:pt x="20" y="24"/>
                      <a:pt x="8" y="0"/>
                    </a:cubicBezTo>
                    <a:cubicBezTo>
                      <a:pt x="8" y="0"/>
                      <a:pt x="0" y="39"/>
                      <a:pt x="0" y="42"/>
                    </a:cubicBezTo>
                    <a:lnTo>
                      <a:pt x="23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0" name="Freeform 155">
                <a:extLst>
                  <a:ext uri="{FF2B5EF4-FFF2-40B4-BE49-F238E27FC236}">
                    <a16:creationId xmlns:a16="http://schemas.microsoft.com/office/drawing/2014/main" id="{51DD3ED4-BE23-4790-896C-B15EE08073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7" y="2287"/>
                <a:ext cx="53" cy="116"/>
              </a:xfrm>
              <a:custGeom>
                <a:avLst/>
                <a:gdLst>
                  <a:gd name="T0" fmla="*/ 0 w 23"/>
                  <a:gd name="T1" fmla="*/ 50 h 50"/>
                  <a:gd name="T2" fmla="*/ 14 w 23"/>
                  <a:gd name="T3" fmla="*/ 0 h 50"/>
                  <a:gd name="T4" fmla="*/ 23 w 23"/>
                  <a:gd name="T5" fmla="*/ 50 h 50"/>
                  <a:gd name="T6" fmla="*/ 0 w 23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0">
                    <a:moveTo>
                      <a:pt x="0" y="50"/>
                    </a:moveTo>
                    <a:cubicBezTo>
                      <a:pt x="0" y="50"/>
                      <a:pt x="2" y="30"/>
                      <a:pt x="14" y="0"/>
                    </a:cubicBezTo>
                    <a:cubicBezTo>
                      <a:pt x="14" y="0"/>
                      <a:pt x="23" y="46"/>
                      <a:pt x="23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1" name="Freeform 156">
                <a:extLst>
                  <a:ext uri="{FF2B5EF4-FFF2-40B4-BE49-F238E27FC236}">
                    <a16:creationId xmlns:a16="http://schemas.microsoft.com/office/drawing/2014/main" id="{7702BFB1-B84B-4C02-B1F4-77968E46A5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7" y="2277"/>
                <a:ext cx="67" cy="126"/>
              </a:xfrm>
              <a:custGeom>
                <a:avLst/>
                <a:gdLst>
                  <a:gd name="T0" fmla="*/ 0 w 29"/>
                  <a:gd name="T1" fmla="*/ 54 h 54"/>
                  <a:gd name="T2" fmla="*/ 18 w 29"/>
                  <a:gd name="T3" fmla="*/ 0 h 54"/>
                  <a:gd name="T4" fmla="*/ 29 w 29"/>
                  <a:gd name="T5" fmla="*/ 54 h 54"/>
                  <a:gd name="T6" fmla="*/ 0 w 29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54">
                    <a:moveTo>
                      <a:pt x="0" y="54"/>
                    </a:moveTo>
                    <a:cubicBezTo>
                      <a:pt x="0" y="54"/>
                      <a:pt x="3" y="32"/>
                      <a:pt x="18" y="0"/>
                    </a:cubicBezTo>
                    <a:cubicBezTo>
                      <a:pt x="18" y="0"/>
                      <a:pt x="29" y="49"/>
                      <a:pt x="29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2" name="Freeform 157">
                <a:extLst>
                  <a:ext uri="{FF2B5EF4-FFF2-40B4-BE49-F238E27FC236}">
                    <a16:creationId xmlns:a16="http://schemas.microsoft.com/office/drawing/2014/main" id="{FABC9D47-E649-4632-A800-ADEC41D50D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60" y="2277"/>
                <a:ext cx="64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3" name="Freeform 158">
                <a:extLst>
                  <a:ext uri="{FF2B5EF4-FFF2-40B4-BE49-F238E27FC236}">
                    <a16:creationId xmlns:a16="http://schemas.microsoft.com/office/drawing/2014/main" id="{1F46F392-C27B-4B63-8FB2-69C3CA58AA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19" y="2277"/>
                <a:ext cx="65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4" name="Freeform 159">
                <a:extLst>
                  <a:ext uri="{FF2B5EF4-FFF2-40B4-BE49-F238E27FC236}">
                    <a16:creationId xmlns:a16="http://schemas.microsoft.com/office/drawing/2014/main" id="{DFBCD8F9-A4F9-4DA2-9C45-006F0CD26C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74" y="2303"/>
                <a:ext cx="42" cy="100"/>
              </a:xfrm>
              <a:custGeom>
                <a:avLst/>
                <a:gdLst>
                  <a:gd name="T0" fmla="*/ 0 w 18"/>
                  <a:gd name="T1" fmla="*/ 43 h 43"/>
                  <a:gd name="T2" fmla="*/ 11 w 18"/>
                  <a:gd name="T3" fmla="*/ 0 h 43"/>
                  <a:gd name="T4" fmla="*/ 18 w 18"/>
                  <a:gd name="T5" fmla="*/ 43 h 43"/>
                  <a:gd name="T6" fmla="*/ 0 w 18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43">
                    <a:moveTo>
                      <a:pt x="0" y="43"/>
                    </a:moveTo>
                    <a:cubicBezTo>
                      <a:pt x="0" y="43"/>
                      <a:pt x="2" y="26"/>
                      <a:pt x="11" y="0"/>
                    </a:cubicBezTo>
                    <a:cubicBezTo>
                      <a:pt x="11" y="0"/>
                      <a:pt x="18" y="39"/>
                      <a:pt x="18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5" name="Freeform 160">
                <a:extLst>
                  <a:ext uri="{FF2B5EF4-FFF2-40B4-BE49-F238E27FC236}">
                    <a16:creationId xmlns:a16="http://schemas.microsoft.com/office/drawing/2014/main" id="{EB1871E0-0355-465D-9B6D-3720FE2B17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84" y="2319"/>
                <a:ext cx="39" cy="84"/>
              </a:xfrm>
              <a:custGeom>
                <a:avLst/>
                <a:gdLst>
                  <a:gd name="T0" fmla="*/ 17 w 17"/>
                  <a:gd name="T1" fmla="*/ 36 h 36"/>
                  <a:gd name="T2" fmla="*/ 6 w 17"/>
                  <a:gd name="T3" fmla="*/ 0 h 36"/>
                  <a:gd name="T4" fmla="*/ 0 w 17"/>
                  <a:gd name="T5" fmla="*/ 36 h 36"/>
                  <a:gd name="T6" fmla="*/ 17 w 17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" h="36">
                    <a:moveTo>
                      <a:pt x="17" y="36"/>
                    </a:moveTo>
                    <a:cubicBezTo>
                      <a:pt x="17" y="36"/>
                      <a:pt x="15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7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6" name="Freeform 161">
                <a:extLst>
                  <a:ext uri="{FF2B5EF4-FFF2-40B4-BE49-F238E27FC236}">
                    <a16:creationId xmlns:a16="http://schemas.microsoft.com/office/drawing/2014/main" id="{CAD4DB9D-5E98-4AB7-A9EC-5B0038F831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59" y="2303"/>
                <a:ext cx="37" cy="100"/>
              </a:xfrm>
              <a:custGeom>
                <a:avLst/>
                <a:gdLst>
                  <a:gd name="T0" fmla="*/ 0 w 16"/>
                  <a:gd name="T1" fmla="*/ 43 h 43"/>
                  <a:gd name="T2" fmla="*/ 10 w 16"/>
                  <a:gd name="T3" fmla="*/ 0 h 43"/>
                  <a:gd name="T4" fmla="*/ 16 w 16"/>
                  <a:gd name="T5" fmla="*/ 43 h 43"/>
                  <a:gd name="T6" fmla="*/ 0 w 16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43">
                    <a:moveTo>
                      <a:pt x="0" y="43"/>
                    </a:moveTo>
                    <a:cubicBezTo>
                      <a:pt x="0" y="43"/>
                      <a:pt x="2" y="23"/>
                      <a:pt x="10" y="0"/>
                    </a:cubicBezTo>
                    <a:cubicBezTo>
                      <a:pt x="10" y="0"/>
                      <a:pt x="16" y="40"/>
                      <a:pt x="16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7" name="Freeform 162">
                <a:extLst>
                  <a:ext uri="{FF2B5EF4-FFF2-40B4-BE49-F238E27FC236}">
                    <a16:creationId xmlns:a16="http://schemas.microsoft.com/office/drawing/2014/main" id="{9C18730F-9F6F-4897-A89E-2199FFD9B6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2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4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8" name="Freeform 163">
                <a:extLst>
                  <a:ext uri="{FF2B5EF4-FFF2-40B4-BE49-F238E27FC236}">
                    <a16:creationId xmlns:a16="http://schemas.microsoft.com/office/drawing/2014/main" id="{EC60835D-1B2F-4B6E-8568-5A5BE58A63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02" y="2305"/>
                <a:ext cx="67" cy="98"/>
              </a:xfrm>
              <a:custGeom>
                <a:avLst/>
                <a:gdLst>
                  <a:gd name="T0" fmla="*/ 29 w 29"/>
                  <a:gd name="T1" fmla="*/ 42 h 42"/>
                  <a:gd name="T2" fmla="*/ 11 w 29"/>
                  <a:gd name="T3" fmla="*/ 0 h 42"/>
                  <a:gd name="T4" fmla="*/ 0 w 29"/>
                  <a:gd name="T5" fmla="*/ 42 h 42"/>
                  <a:gd name="T6" fmla="*/ 29 w 29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42">
                    <a:moveTo>
                      <a:pt x="29" y="42"/>
                    </a:moveTo>
                    <a:cubicBezTo>
                      <a:pt x="29" y="42"/>
                      <a:pt x="26" y="24"/>
                      <a:pt x="11" y="0"/>
                    </a:cubicBezTo>
                    <a:cubicBezTo>
                      <a:pt x="11" y="0"/>
                      <a:pt x="0" y="39"/>
                      <a:pt x="0" y="42"/>
                    </a:cubicBezTo>
                    <a:lnTo>
                      <a:pt x="29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9" name="Freeform 164">
                <a:extLst>
                  <a:ext uri="{FF2B5EF4-FFF2-40B4-BE49-F238E27FC236}">
                    <a16:creationId xmlns:a16="http://schemas.microsoft.com/office/drawing/2014/main" id="{FE1D1A20-F213-47BD-A6C9-2613A415D1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4" y="2287"/>
                <a:ext cx="65" cy="116"/>
              </a:xfrm>
              <a:custGeom>
                <a:avLst/>
                <a:gdLst>
                  <a:gd name="T0" fmla="*/ 0 w 28"/>
                  <a:gd name="T1" fmla="*/ 50 h 50"/>
                  <a:gd name="T2" fmla="*/ 17 w 28"/>
                  <a:gd name="T3" fmla="*/ 0 h 50"/>
                  <a:gd name="T4" fmla="*/ 28 w 28"/>
                  <a:gd name="T5" fmla="*/ 50 h 50"/>
                  <a:gd name="T6" fmla="*/ 0 w 28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0">
                    <a:moveTo>
                      <a:pt x="0" y="50"/>
                    </a:moveTo>
                    <a:cubicBezTo>
                      <a:pt x="0" y="50"/>
                      <a:pt x="3" y="30"/>
                      <a:pt x="17" y="0"/>
                    </a:cubicBezTo>
                    <a:cubicBezTo>
                      <a:pt x="17" y="0"/>
                      <a:pt x="28" y="46"/>
                      <a:pt x="28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0" name="Freeform 165">
                <a:extLst>
                  <a:ext uri="{FF2B5EF4-FFF2-40B4-BE49-F238E27FC236}">
                    <a16:creationId xmlns:a16="http://schemas.microsoft.com/office/drawing/2014/main" id="{B23794F4-FF86-4471-9898-C4F5E9068B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14" y="2277"/>
                <a:ext cx="53" cy="126"/>
              </a:xfrm>
              <a:custGeom>
                <a:avLst/>
                <a:gdLst>
                  <a:gd name="T0" fmla="*/ 0 w 23"/>
                  <a:gd name="T1" fmla="*/ 54 h 54"/>
                  <a:gd name="T2" fmla="*/ 14 w 23"/>
                  <a:gd name="T3" fmla="*/ 0 h 54"/>
                  <a:gd name="T4" fmla="*/ 23 w 23"/>
                  <a:gd name="T5" fmla="*/ 54 h 54"/>
                  <a:gd name="T6" fmla="*/ 0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0" y="54"/>
                    </a:moveTo>
                    <a:cubicBezTo>
                      <a:pt x="0" y="54"/>
                      <a:pt x="3" y="32"/>
                      <a:pt x="14" y="0"/>
                    </a:cubicBezTo>
                    <a:cubicBezTo>
                      <a:pt x="14" y="0"/>
                      <a:pt x="23" y="49"/>
                      <a:pt x="23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1" name="Freeform 166">
                <a:extLst>
                  <a:ext uri="{FF2B5EF4-FFF2-40B4-BE49-F238E27FC236}">
                    <a16:creationId xmlns:a16="http://schemas.microsoft.com/office/drawing/2014/main" id="{B17AD9C9-608A-45E8-BC8D-F444C51125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6" y="2277"/>
                <a:ext cx="51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2" name="Freeform 167">
                <a:extLst>
                  <a:ext uri="{FF2B5EF4-FFF2-40B4-BE49-F238E27FC236}">
                    <a16:creationId xmlns:a16="http://schemas.microsoft.com/office/drawing/2014/main" id="{DE734902-A1BD-4D2D-8B4E-3C7F7F8E4E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13" y="2277"/>
                <a:ext cx="51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3" name="Freeform 168">
                <a:extLst>
                  <a:ext uri="{FF2B5EF4-FFF2-40B4-BE49-F238E27FC236}">
                    <a16:creationId xmlns:a16="http://schemas.microsoft.com/office/drawing/2014/main" id="{F613EC00-B372-46DA-AEB8-6DB1BC9C09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6" y="2303"/>
                <a:ext cx="32" cy="100"/>
              </a:xfrm>
              <a:custGeom>
                <a:avLst/>
                <a:gdLst>
                  <a:gd name="T0" fmla="*/ 0 w 14"/>
                  <a:gd name="T1" fmla="*/ 43 h 43"/>
                  <a:gd name="T2" fmla="*/ 9 w 14"/>
                  <a:gd name="T3" fmla="*/ 0 h 43"/>
                  <a:gd name="T4" fmla="*/ 14 w 14"/>
                  <a:gd name="T5" fmla="*/ 43 h 43"/>
                  <a:gd name="T6" fmla="*/ 0 w 14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4" y="39"/>
                      <a:pt x="14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4" name="Freeform 169">
                <a:extLst>
                  <a:ext uri="{FF2B5EF4-FFF2-40B4-BE49-F238E27FC236}">
                    <a16:creationId xmlns:a16="http://schemas.microsoft.com/office/drawing/2014/main" id="{7BB42E02-5246-4479-89C7-5A9E6E4F57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4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5" name="Freeform 170">
                <a:extLst>
                  <a:ext uri="{FF2B5EF4-FFF2-40B4-BE49-F238E27FC236}">
                    <a16:creationId xmlns:a16="http://schemas.microsoft.com/office/drawing/2014/main" id="{C6639A25-F2E2-4335-934A-6E94C4472B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5" y="2303"/>
                <a:ext cx="30" cy="100"/>
              </a:xfrm>
              <a:custGeom>
                <a:avLst/>
                <a:gdLst>
                  <a:gd name="T0" fmla="*/ 0 w 13"/>
                  <a:gd name="T1" fmla="*/ 43 h 43"/>
                  <a:gd name="T2" fmla="*/ 8 w 13"/>
                  <a:gd name="T3" fmla="*/ 0 h 43"/>
                  <a:gd name="T4" fmla="*/ 13 w 13"/>
                  <a:gd name="T5" fmla="*/ 43 h 43"/>
                  <a:gd name="T6" fmla="*/ 0 w 13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43">
                    <a:moveTo>
                      <a:pt x="0" y="43"/>
                    </a:moveTo>
                    <a:cubicBezTo>
                      <a:pt x="0" y="43"/>
                      <a:pt x="2" y="23"/>
                      <a:pt x="8" y="0"/>
                    </a:cubicBezTo>
                    <a:cubicBezTo>
                      <a:pt x="8" y="0"/>
                      <a:pt x="13" y="40"/>
                      <a:pt x="13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6" name="Freeform 171">
                <a:extLst>
                  <a:ext uri="{FF2B5EF4-FFF2-40B4-BE49-F238E27FC236}">
                    <a16:creationId xmlns:a16="http://schemas.microsoft.com/office/drawing/2014/main" id="{C59E2DD2-B562-411C-8959-0D0BCFA2ED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5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7" name="Freeform 172">
                <a:extLst>
                  <a:ext uri="{FF2B5EF4-FFF2-40B4-BE49-F238E27FC236}">
                    <a16:creationId xmlns:a16="http://schemas.microsoft.com/office/drawing/2014/main" id="{76B11712-ABD3-4045-8056-BADEBF8E13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0" y="2305"/>
                <a:ext cx="53" cy="98"/>
              </a:xfrm>
              <a:custGeom>
                <a:avLst/>
                <a:gdLst>
                  <a:gd name="T0" fmla="*/ 23 w 23"/>
                  <a:gd name="T1" fmla="*/ 42 h 42"/>
                  <a:gd name="T2" fmla="*/ 8 w 23"/>
                  <a:gd name="T3" fmla="*/ 0 h 42"/>
                  <a:gd name="T4" fmla="*/ 0 w 23"/>
                  <a:gd name="T5" fmla="*/ 42 h 42"/>
                  <a:gd name="T6" fmla="*/ 23 w 23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42">
                    <a:moveTo>
                      <a:pt x="23" y="42"/>
                    </a:moveTo>
                    <a:cubicBezTo>
                      <a:pt x="23" y="42"/>
                      <a:pt x="20" y="24"/>
                      <a:pt x="8" y="0"/>
                    </a:cubicBezTo>
                    <a:cubicBezTo>
                      <a:pt x="8" y="0"/>
                      <a:pt x="0" y="39"/>
                      <a:pt x="0" y="42"/>
                    </a:cubicBezTo>
                    <a:lnTo>
                      <a:pt x="23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8" name="Freeform 173">
                <a:extLst>
                  <a:ext uri="{FF2B5EF4-FFF2-40B4-BE49-F238E27FC236}">
                    <a16:creationId xmlns:a16="http://schemas.microsoft.com/office/drawing/2014/main" id="{14C4E23B-289F-46A9-96C5-81A99FB29D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67" y="2287"/>
                <a:ext cx="53" cy="116"/>
              </a:xfrm>
              <a:custGeom>
                <a:avLst/>
                <a:gdLst>
                  <a:gd name="T0" fmla="*/ 0 w 23"/>
                  <a:gd name="T1" fmla="*/ 50 h 50"/>
                  <a:gd name="T2" fmla="*/ 14 w 23"/>
                  <a:gd name="T3" fmla="*/ 0 h 50"/>
                  <a:gd name="T4" fmla="*/ 23 w 23"/>
                  <a:gd name="T5" fmla="*/ 50 h 50"/>
                  <a:gd name="T6" fmla="*/ 0 w 23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0">
                    <a:moveTo>
                      <a:pt x="0" y="50"/>
                    </a:moveTo>
                    <a:cubicBezTo>
                      <a:pt x="0" y="50"/>
                      <a:pt x="2" y="30"/>
                      <a:pt x="14" y="0"/>
                    </a:cubicBezTo>
                    <a:cubicBezTo>
                      <a:pt x="14" y="0"/>
                      <a:pt x="23" y="46"/>
                      <a:pt x="23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9" name="Freeform 174">
                <a:extLst>
                  <a:ext uri="{FF2B5EF4-FFF2-40B4-BE49-F238E27FC236}">
                    <a16:creationId xmlns:a16="http://schemas.microsoft.com/office/drawing/2014/main" id="{1A07C2A3-9717-4B4C-A1D0-7C2EAA058A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8" y="2277"/>
                <a:ext cx="64" cy="126"/>
              </a:xfrm>
              <a:custGeom>
                <a:avLst/>
                <a:gdLst>
                  <a:gd name="T0" fmla="*/ 0 w 28"/>
                  <a:gd name="T1" fmla="*/ 54 h 54"/>
                  <a:gd name="T2" fmla="*/ 18 w 28"/>
                  <a:gd name="T3" fmla="*/ 0 h 54"/>
                  <a:gd name="T4" fmla="*/ 28 w 28"/>
                  <a:gd name="T5" fmla="*/ 54 h 54"/>
                  <a:gd name="T6" fmla="*/ 0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0" y="54"/>
                    </a:moveTo>
                    <a:cubicBezTo>
                      <a:pt x="0" y="54"/>
                      <a:pt x="3" y="32"/>
                      <a:pt x="18" y="0"/>
                    </a:cubicBezTo>
                    <a:cubicBezTo>
                      <a:pt x="18" y="0"/>
                      <a:pt x="28" y="49"/>
                      <a:pt x="28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0" name="Freeform 175">
                <a:extLst>
                  <a:ext uri="{FF2B5EF4-FFF2-40B4-BE49-F238E27FC236}">
                    <a16:creationId xmlns:a16="http://schemas.microsoft.com/office/drawing/2014/main" id="{F2EF4105-2CFE-46F1-9A84-F4E9F55551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0" y="2277"/>
                <a:ext cx="65" cy="126"/>
              </a:xfrm>
              <a:custGeom>
                <a:avLst/>
                <a:gdLst>
                  <a:gd name="T0" fmla="*/ 28 w 28"/>
                  <a:gd name="T1" fmla="*/ 54 h 54"/>
                  <a:gd name="T2" fmla="*/ 10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0" y="0"/>
                    </a:cubicBezTo>
                    <a:cubicBezTo>
                      <a:pt x="10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1" name="Freeform 176">
                <a:extLst>
                  <a:ext uri="{FF2B5EF4-FFF2-40B4-BE49-F238E27FC236}">
                    <a16:creationId xmlns:a16="http://schemas.microsoft.com/office/drawing/2014/main" id="{3CBC9553-9536-4DE7-9BEB-D91A0306C0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0" y="2277"/>
                <a:ext cx="64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2" name="Freeform 177">
                <a:extLst>
                  <a:ext uri="{FF2B5EF4-FFF2-40B4-BE49-F238E27FC236}">
                    <a16:creationId xmlns:a16="http://schemas.microsoft.com/office/drawing/2014/main" id="{3765DFFC-07EF-4A4B-A8C7-D184F55CEF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5" y="2303"/>
                <a:ext cx="41" cy="100"/>
              </a:xfrm>
              <a:custGeom>
                <a:avLst/>
                <a:gdLst>
                  <a:gd name="T0" fmla="*/ 0 w 18"/>
                  <a:gd name="T1" fmla="*/ 43 h 43"/>
                  <a:gd name="T2" fmla="*/ 11 w 18"/>
                  <a:gd name="T3" fmla="*/ 0 h 43"/>
                  <a:gd name="T4" fmla="*/ 18 w 18"/>
                  <a:gd name="T5" fmla="*/ 43 h 43"/>
                  <a:gd name="T6" fmla="*/ 0 w 18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43">
                    <a:moveTo>
                      <a:pt x="0" y="43"/>
                    </a:moveTo>
                    <a:cubicBezTo>
                      <a:pt x="0" y="43"/>
                      <a:pt x="2" y="26"/>
                      <a:pt x="11" y="0"/>
                    </a:cubicBezTo>
                    <a:cubicBezTo>
                      <a:pt x="11" y="0"/>
                      <a:pt x="18" y="39"/>
                      <a:pt x="18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3" name="Freeform 178">
                <a:extLst>
                  <a:ext uri="{FF2B5EF4-FFF2-40B4-BE49-F238E27FC236}">
                    <a16:creationId xmlns:a16="http://schemas.microsoft.com/office/drawing/2014/main" id="{FEAEE8F4-F334-42E8-9C5D-7951B51E0D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44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5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4" name="Freeform 179">
                <a:extLst>
                  <a:ext uri="{FF2B5EF4-FFF2-40B4-BE49-F238E27FC236}">
                    <a16:creationId xmlns:a16="http://schemas.microsoft.com/office/drawing/2014/main" id="{739CDF31-DBDB-4DBD-B5C3-0A53427BA5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9" y="2303"/>
                <a:ext cx="37" cy="100"/>
              </a:xfrm>
              <a:custGeom>
                <a:avLst/>
                <a:gdLst>
                  <a:gd name="T0" fmla="*/ 0 w 16"/>
                  <a:gd name="T1" fmla="*/ 43 h 43"/>
                  <a:gd name="T2" fmla="*/ 10 w 16"/>
                  <a:gd name="T3" fmla="*/ 0 h 43"/>
                  <a:gd name="T4" fmla="*/ 16 w 16"/>
                  <a:gd name="T5" fmla="*/ 43 h 43"/>
                  <a:gd name="T6" fmla="*/ 0 w 16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43">
                    <a:moveTo>
                      <a:pt x="0" y="43"/>
                    </a:moveTo>
                    <a:cubicBezTo>
                      <a:pt x="0" y="43"/>
                      <a:pt x="2" y="23"/>
                      <a:pt x="10" y="0"/>
                    </a:cubicBezTo>
                    <a:cubicBezTo>
                      <a:pt x="10" y="0"/>
                      <a:pt x="16" y="40"/>
                      <a:pt x="16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5" name="Freeform 180">
                <a:extLst>
                  <a:ext uri="{FF2B5EF4-FFF2-40B4-BE49-F238E27FC236}">
                    <a16:creationId xmlns:a16="http://schemas.microsoft.com/office/drawing/2014/main" id="{43DDAFCD-7D87-482F-9B80-268BED9420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2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4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6" name="Freeform 181">
                <a:extLst>
                  <a:ext uri="{FF2B5EF4-FFF2-40B4-BE49-F238E27FC236}">
                    <a16:creationId xmlns:a16="http://schemas.microsoft.com/office/drawing/2014/main" id="{6ED55A25-643F-4FEC-913A-2F5671203A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3" y="2305"/>
                <a:ext cx="64" cy="98"/>
              </a:xfrm>
              <a:custGeom>
                <a:avLst/>
                <a:gdLst>
                  <a:gd name="T0" fmla="*/ 28 w 28"/>
                  <a:gd name="T1" fmla="*/ 42 h 42"/>
                  <a:gd name="T2" fmla="*/ 11 w 28"/>
                  <a:gd name="T3" fmla="*/ 0 h 42"/>
                  <a:gd name="T4" fmla="*/ 0 w 28"/>
                  <a:gd name="T5" fmla="*/ 42 h 42"/>
                  <a:gd name="T6" fmla="*/ 28 w 28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42">
                    <a:moveTo>
                      <a:pt x="28" y="42"/>
                    </a:moveTo>
                    <a:cubicBezTo>
                      <a:pt x="28" y="42"/>
                      <a:pt x="26" y="24"/>
                      <a:pt x="11" y="0"/>
                    </a:cubicBezTo>
                    <a:cubicBezTo>
                      <a:pt x="11" y="0"/>
                      <a:pt x="0" y="39"/>
                      <a:pt x="0" y="42"/>
                    </a:cubicBezTo>
                    <a:lnTo>
                      <a:pt x="28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7" name="Freeform 182">
                <a:extLst>
                  <a:ext uri="{FF2B5EF4-FFF2-40B4-BE49-F238E27FC236}">
                    <a16:creationId xmlns:a16="http://schemas.microsoft.com/office/drawing/2014/main" id="{DBB872C7-69C9-4A8B-BA7C-4FD5E5B973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2" y="2287"/>
                <a:ext cx="67" cy="116"/>
              </a:xfrm>
              <a:custGeom>
                <a:avLst/>
                <a:gdLst>
                  <a:gd name="T0" fmla="*/ 0 w 29"/>
                  <a:gd name="T1" fmla="*/ 50 h 50"/>
                  <a:gd name="T2" fmla="*/ 18 w 29"/>
                  <a:gd name="T3" fmla="*/ 0 h 50"/>
                  <a:gd name="T4" fmla="*/ 29 w 29"/>
                  <a:gd name="T5" fmla="*/ 50 h 50"/>
                  <a:gd name="T6" fmla="*/ 0 w 29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50">
                    <a:moveTo>
                      <a:pt x="0" y="50"/>
                    </a:moveTo>
                    <a:cubicBezTo>
                      <a:pt x="0" y="50"/>
                      <a:pt x="3" y="30"/>
                      <a:pt x="18" y="0"/>
                    </a:cubicBezTo>
                    <a:cubicBezTo>
                      <a:pt x="18" y="0"/>
                      <a:pt x="29" y="46"/>
                      <a:pt x="29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8" name="Freeform 183">
                <a:extLst>
                  <a:ext uri="{FF2B5EF4-FFF2-40B4-BE49-F238E27FC236}">
                    <a16:creationId xmlns:a16="http://schemas.microsoft.com/office/drawing/2014/main" id="{BEC76E33-06A2-4593-87A6-ABB6CE9833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5" y="2277"/>
                <a:ext cx="53" cy="126"/>
              </a:xfrm>
              <a:custGeom>
                <a:avLst/>
                <a:gdLst>
                  <a:gd name="T0" fmla="*/ 0 w 23"/>
                  <a:gd name="T1" fmla="*/ 54 h 54"/>
                  <a:gd name="T2" fmla="*/ 14 w 23"/>
                  <a:gd name="T3" fmla="*/ 0 h 54"/>
                  <a:gd name="T4" fmla="*/ 23 w 23"/>
                  <a:gd name="T5" fmla="*/ 54 h 54"/>
                  <a:gd name="T6" fmla="*/ 0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0" y="54"/>
                    </a:moveTo>
                    <a:cubicBezTo>
                      <a:pt x="0" y="54"/>
                      <a:pt x="3" y="32"/>
                      <a:pt x="14" y="0"/>
                    </a:cubicBezTo>
                    <a:cubicBezTo>
                      <a:pt x="14" y="0"/>
                      <a:pt x="23" y="49"/>
                      <a:pt x="23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9" name="Freeform 184">
                <a:extLst>
                  <a:ext uri="{FF2B5EF4-FFF2-40B4-BE49-F238E27FC236}">
                    <a16:creationId xmlns:a16="http://schemas.microsoft.com/office/drawing/2014/main" id="{6DD3C405-8779-464B-A614-C540715863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4" y="2277"/>
                <a:ext cx="53" cy="126"/>
              </a:xfrm>
              <a:custGeom>
                <a:avLst/>
                <a:gdLst>
                  <a:gd name="T0" fmla="*/ 23 w 23"/>
                  <a:gd name="T1" fmla="*/ 54 h 54"/>
                  <a:gd name="T2" fmla="*/ 9 w 23"/>
                  <a:gd name="T3" fmla="*/ 0 h 54"/>
                  <a:gd name="T4" fmla="*/ 0 w 23"/>
                  <a:gd name="T5" fmla="*/ 54 h 54"/>
                  <a:gd name="T6" fmla="*/ 23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23" y="54"/>
                    </a:moveTo>
                    <a:cubicBezTo>
                      <a:pt x="23" y="54"/>
                      <a:pt x="21" y="32"/>
                      <a:pt x="9" y="0"/>
                    </a:cubicBezTo>
                    <a:cubicBezTo>
                      <a:pt x="9" y="0"/>
                      <a:pt x="0" y="49"/>
                      <a:pt x="0" y="54"/>
                    </a:cubicBezTo>
                    <a:lnTo>
                      <a:pt x="23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0" name="Freeform 185">
                <a:extLst>
                  <a:ext uri="{FF2B5EF4-FFF2-40B4-BE49-F238E27FC236}">
                    <a16:creationId xmlns:a16="http://schemas.microsoft.com/office/drawing/2014/main" id="{61DBFF03-A114-469A-94CA-3F368008C0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74" y="2277"/>
                <a:ext cx="50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1" name="Freeform 186">
                <a:extLst>
                  <a:ext uri="{FF2B5EF4-FFF2-40B4-BE49-F238E27FC236}">
                    <a16:creationId xmlns:a16="http://schemas.microsoft.com/office/drawing/2014/main" id="{BAA1EA85-5B73-48C3-BCE9-A77EA4051A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6" y="2303"/>
                <a:ext cx="32" cy="100"/>
              </a:xfrm>
              <a:custGeom>
                <a:avLst/>
                <a:gdLst>
                  <a:gd name="T0" fmla="*/ 0 w 14"/>
                  <a:gd name="T1" fmla="*/ 43 h 43"/>
                  <a:gd name="T2" fmla="*/ 9 w 14"/>
                  <a:gd name="T3" fmla="*/ 0 h 43"/>
                  <a:gd name="T4" fmla="*/ 14 w 14"/>
                  <a:gd name="T5" fmla="*/ 43 h 43"/>
                  <a:gd name="T6" fmla="*/ 0 w 14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4" y="39"/>
                      <a:pt x="14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2" name="Freeform 187">
                <a:extLst>
                  <a:ext uri="{FF2B5EF4-FFF2-40B4-BE49-F238E27FC236}">
                    <a16:creationId xmlns:a16="http://schemas.microsoft.com/office/drawing/2014/main" id="{3F5E92DE-5A8A-4525-9EC1-91D74427C0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4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3" name="Freeform 188">
                <a:extLst>
                  <a:ext uri="{FF2B5EF4-FFF2-40B4-BE49-F238E27FC236}">
                    <a16:creationId xmlns:a16="http://schemas.microsoft.com/office/drawing/2014/main" id="{362D6D21-B2B6-491B-9033-B8CCB2D039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5" y="2303"/>
                <a:ext cx="30" cy="100"/>
              </a:xfrm>
              <a:custGeom>
                <a:avLst/>
                <a:gdLst>
                  <a:gd name="T0" fmla="*/ 0 w 13"/>
                  <a:gd name="T1" fmla="*/ 43 h 43"/>
                  <a:gd name="T2" fmla="*/ 8 w 13"/>
                  <a:gd name="T3" fmla="*/ 0 h 43"/>
                  <a:gd name="T4" fmla="*/ 13 w 13"/>
                  <a:gd name="T5" fmla="*/ 43 h 43"/>
                  <a:gd name="T6" fmla="*/ 0 w 13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43">
                    <a:moveTo>
                      <a:pt x="0" y="43"/>
                    </a:moveTo>
                    <a:cubicBezTo>
                      <a:pt x="0" y="43"/>
                      <a:pt x="1" y="23"/>
                      <a:pt x="8" y="0"/>
                    </a:cubicBezTo>
                    <a:cubicBezTo>
                      <a:pt x="8" y="0"/>
                      <a:pt x="13" y="40"/>
                      <a:pt x="13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4" name="Freeform 189">
                <a:extLst>
                  <a:ext uri="{FF2B5EF4-FFF2-40B4-BE49-F238E27FC236}">
                    <a16:creationId xmlns:a16="http://schemas.microsoft.com/office/drawing/2014/main" id="{F4AD8FB9-4B2C-44A1-BA47-E2B799C676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5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5" name="Freeform 190">
                <a:extLst>
                  <a:ext uri="{FF2B5EF4-FFF2-40B4-BE49-F238E27FC236}">
                    <a16:creationId xmlns:a16="http://schemas.microsoft.com/office/drawing/2014/main" id="{094CB7E4-C05F-4D11-BC2A-D59E2EB821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1" y="2305"/>
                <a:ext cx="50" cy="98"/>
              </a:xfrm>
              <a:custGeom>
                <a:avLst/>
                <a:gdLst>
                  <a:gd name="T0" fmla="*/ 22 w 22"/>
                  <a:gd name="T1" fmla="*/ 42 h 42"/>
                  <a:gd name="T2" fmla="*/ 8 w 22"/>
                  <a:gd name="T3" fmla="*/ 0 h 42"/>
                  <a:gd name="T4" fmla="*/ 0 w 22"/>
                  <a:gd name="T5" fmla="*/ 42 h 42"/>
                  <a:gd name="T6" fmla="*/ 22 w 22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42">
                    <a:moveTo>
                      <a:pt x="22" y="42"/>
                    </a:moveTo>
                    <a:cubicBezTo>
                      <a:pt x="22" y="42"/>
                      <a:pt x="20" y="24"/>
                      <a:pt x="8" y="0"/>
                    </a:cubicBezTo>
                    <a:cubicBezTo>
                      <a:pt x="8" y="0"/>
                      <a:pt x="0" y="39"/>
                      <a:pt x="0" y="42"/>
                    </a:cubicBezTo>
                    <a:lnTo>
                      <a:pt x="22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6" name="Freeform 191">
                <a:extLst>
                  <a:ext uri="{FF2B5EF4-FFF2-40B4-BE49-F238E27FC236}">
                    <a16:creationId xmlns:a16="http://schemas.microsoft.com/office/drawing/2014/main" id="{1A91B92E-4DAC-4E32-BF96-041455F20F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8" y="2287"/>
                <a:ext cx="50" cy="116"/>
              </a:xfrm>
              <a:custGeom>
                <a:avLst/>
                <a:gdLst>
                  <a:gd name="T0" fmla="*/ 0 w 22"/>
                  <a:gd name="T1" fmla="*/ 50 h 50"/>
                  <a:gd name="T2" fmla="*/ 14 w 22"/>
                  <a:gd name="T3" fmla="*/ 0 h 50"/>
                  <a:gd name="T4" fmla="*/ 22 w 22"/>
                  <a:gd name="T5" fmla="*/ 50 h 50"/>
                  <a:gd name="T6" fmla="*/ 0 w 22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0">
                    <a:moveTo>
                      <a:pt x="0" y="50"/>
                    </a:moveTo>
                    <a:cubicBezTo>
                      <a:pt x="0" y="50"/>
                      <a:pt x="2" y="30"/>
                      <a:pt x="14" y="0"/>
                    </a:cubicBezTo>
                    <a:cubicBezTo>
                      <a:pt x="14" y="0"/>
                      <a:pt x="22" y="46"/>
                      <a:pt x="22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7" name="Freeform 192">
                <a:extLst>
                  <a:ext uri="{FF2B5EF4-FFF2-40B4-BE49-F238E27FC236}">
                    <a16:creationId xmlns:a16="http://schemas.microsoft.com/office/drawing/2014/main" id="{2BB97105-8195-4780-A964-2AAF57C74A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8" y="2277"/>
                <a:ext cx="64" cy="126"/>
              </a:xfrm>
              <a:custGeom>
                <a:avLst/>
                <a:gdLst>
                  <a:gd name="T0" fmla="*/ 0 w 28"/>
                  <a:gd name="T1" fmla="*/ 54 h 54"/>
                  <a:gd name="T2" fmla="*/ 18 w 28"/>
                  <a:gd name="T3" fmla="*/ 0 h 54"/>
                  <a:gd name="T4" fmla="*/ 28 w 28"/>
                  <a:gd name="T5" fmla="*/ 54 h 54"/>
                  <a:gd name="T6" fmla="*/ 0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0" y="54"/>
                    </a:moveTo>
                    <a:cubicBezTo>
                      <a:pt x="0" y="54"/>
                      <a:pt x="3" y="32"/>
                      <a:pt x="18" y="0"/>
                    </a:cubicBezTo>
                    <a:cubicBezTo>
                      <a:pt x="18" y="0"/>
                      <a:pt x="28" y="49"/>
                      <a:pt x="28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8" name="Freeform 193">
                <a:extLst>
                  <a:ext uri="{FF2B5EF4-FFF2-40B4-BE49-F238E27FC236}">
                    <a16:creationId xmlns:a16="http://schemas.microsoft.com/office/drawing/2014/main" id="{B42E86D6-89D0-40FA-BD2B-53060C0934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1" y="2277"/>
                <a:ext cx="64" cy="126"/>
              </a:xfrm>
              <a:custGeom>
                <a:avLst/>
                <a:gdLst>
                  <a:gd name="T0" fmla="*/ 28 w 28"/>
                  <a:gd name="T1" fmla="*/ 54 h 54"/>
                  <a:gd name="T2" fmla="*/ 10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0" y="0"/>
                    </a:cubicBezTo>
                    <a:cubicBezTo>
                      <a:pt x="10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9" name="Freeform 194">
                <a:extLst>
                  <a:ext uri="{FF2B5EF4-FFF2-40B4-BE49-F238E27FC236}">
                    <a16:creationId xmlns:a16="http://schemas.microsoft.com/office/drawing/2014/main" id="{4DC3B883-D679-4F21-9918-8B042D74E8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0" y="2277"/>
                <a:ext cx="65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0" name="Freeform 195">
                <a:extLst>
                  <a:ext uri="{FF2B5EF4-FFF2-40B4-BE49-F238E27FC236}">
                    <a16:creationId xmlns:a16="http://schemas.microsoft.com/office/drawing/2014/main" id="{BAF3C083-DDF0-4256-B8F2-F1BD7F1393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5" y="2303"/>
                <a:ext cx="41" cy="100"/>
              </a:xfrm>
              <a:custGeom>
                <a:avLst/>
                <a:gdLst>
                  <a:gd name="T0" fmla="*/ 0 w 18"/>
                  <a:gd name="T1" fmla="*/ 43 h 43"/>
                  <a:gd name="T2" fmla="*/ 11 w 18"/>
                  <a:gd name="T3" fmla="*/ 0 h 43"/>
                  <a:gd name="T4" fmla="*/ 18 w 18"/>
                  <a:gd name="T5" fmla="*/ 43 h 43"/>
                  <a:gd name="T6" fmla="*/ 0 w 18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43">
                    <a:moveTo>
                      <a:pt x="0" y="43"/>
                    </a:moveTo>
                    <a:cubicBezTo>
                      <a:pt x="0" y="43"/>
                      <a:pt x="2" y="26"/>
                      <a:pt x="11" y="0"/>
                    </a:cubicBezTo>
                    <a:cubicBezTo>
                      <a:pt x="11" y="0"/>
                      <a:pt x="18" y="39"/>
                      <a:pt x="18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1" name="Freeform 196">
                <a:extLst>
                  <a:ext uri="{FF2B5EF4-FFF2-40B4-BE49-F238E27FC236}">
                    <a16:creationId xmlns:a16="http://schemas.microsoft.com/office/drawing/2014/main" id="{F12EE5A8-1CA7-4C1D-BBDA-CC87F18819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2319"/>
                <a:ext cx="36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5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2" name="Freeform 197">
                <a:extLst>
                  <a:ext uri="{FF2B5EF4-FFF2-40B4-BE49-F238E27FC236}">
                    <a16:creationId xmlns:a16="http://schemas.microsoft.com/office/drawing/2014/main" id="{31D41BD4-9934-4393-B58F-F26FE2684F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0" y="2303"/>
                <a:ext cx="37" cy="100"/>
              </a:xfrm>
              <a:custGeom>
                <a:avLst/>
                <a:gdLst>
                  <a:gd name="T0" fmla="*/ 0 w 16"/>
                  <a:gd name="T1" fmla="*/ 43 h 43"/>
                  <a:gd name="T2" fmla="*/ 10 w 16"/>
                  <a:gd name="T3" fmla="*/ 0 h 43"/>
                  <a:gd name="T4" fmla="*/ 16 w 16"/>
                  <a:gd name="T5" fmla="*/ 43 h 43"/>
                  <a:gd name="T6" fmla="*/ 0 w 16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43">
                    <a:moveTo>
                      <a:pt x="0" y="43"/>
                    </a:moveTo>
                    <a:cubicBezTo>
                      <a:pt x="0" y="43"/>
                      <a:pt x="1" y="23"/>
                      <a:pt x="10" y="0"/>
                    </a:cubicBezTo>
                    <a:cubicBezTo>
                      <a:pt x="10" y="0"/>
                      <a:pt x="16" y="40"/>
                      <a:pt x="16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3" name="Freeform 198">
                <a:extLst>
                  <a:ext uri="{FF2B5EF4-FFF2-40B4-BE49-F238E27FC236}">
                    <a16:creationId xmlns:a16="http://schemas.microsoft.com/office/drawing/2014/main" id="{2E91D217-D13A-4CAA-9A28-A2B00B7A6B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3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4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4" name="Freeform 199">
                <a:extLst>
                  <a:ext uri="{FF2B5EF4-FFF2-40B4-BE49-F238E27FC236}">
                    <a16:creationId xmlns:a16="http://schemas.microsoft.com/office/drawing/2014/main" id="{8B910884-E37D-4A31-882E-2E9B8216EF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3" y="2305"/>
                <a:ext cx="65" cy="98"/>
              </a:xfrm>
              <a:custGeom>
                <a:avLst/>
                <a:gdLst>
                  <a:gd name="T0" fmla="*/ 28 w 28"/>
                  <a:gd name="T1" fmla="*/ 42 h 42"/>
                  <a:gd name="T2" fmla="*/ 11 w 28"/>
                  <a:gd name="T3" fmla="*/ 0 h 42"/>
                  <a:gd name="T4" fmla="*/ 0 w 28"/>
                  <a:gd name="T5" fmla="*/ 42 h 42"/>
                  <a:gd name="T6" fmla="*/ 28 w 28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42">
                    <a:moveTo>
                      <a:pt x="28" y="42"/>
                    </a:moveTo>
                    <a:cubicBezTo>
                      <a:pt x="28" y="42"/>
                      <a:pt x="25" y="24"/>
                      <a:pt x="11" y="0"/>
                    </a:cubicBezTo>
                    <a:cubicBezTo>
                      <a:pt x="11" y="0"/>
                      <a:pt x="0" y="39"/>
                      <a:pt x="0" y="42"/>
                    </a:cubicBezTo>
                    <a:lnTo>
                      <a:pt x="28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5" name="Freeform 200">
                <a:extLst>
                  <a:ext uri="{FF2B5EF4-FFF2-40B4-BE49-F238E27FC236}">
                    <a16:creationId xmlns:a16="http://schemas.microsoft.com/office/drawing/2014/main" id="{9B3848EC-D3EC-4E1C-877C-0D9309C34F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2" y="2287"/>
                <a:ext cx="65" cy="116"/>
              </a:xfrm>
              <a:custGeom>
                <a:avLst/>
                <a:gdLst>
                  <a:gd name="T0" fmla="*/ 0 w 28"/>
                  <a:gd name="T1" fmla="*/ 50 h 50"/>
                  <a:gd name="T2" fmla="*/ 18 w 28"/>
                  <a:gd name="T3" fmla="*/ 0 h 50"/>
                  <a:gd name="T4" fmla="*/ 28 w 28"/>
                  <a:gd name="T5" fmla="*/ 50 h 50"/>
                  <a:gd name="T6" fmla="*/ 0 w 28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0">
                    <a:moveTo>
                      <a:pt x="0" y="50"/>
                    </a:moveTo>
                    <a:cubicBezTo>
                      <a:pt x="0" y="50"/>
                      <a:pt x="3" y="30"/>
                      <a:pt x="18" y="0"/>
                    </a:cubicBezTo>
                    <a:cubicBezTo>
                      <a:pt x="18" y="0"/>
                      <a:pt x="28" y="46"/>
                      <a:pt x="28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6" name="Freeform 201">
                <a:extLst>
                  <a:ext uri="{FF2B5EF4-FFF2-40B4-BE49-F238E27FC236}">
                    <a16:creationId xmlns:a16="http://schemas.microsoft.com/office/drawing/2014/main" id="{57CCC3DC-C073-4B53-BED3-A784AA0B6F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0" y="2277"/>
                <a:ext cx="53" cy="126"/>
              </a:xfrm>
              <a:custGeom>
                <a:avLst/>
                <a:gdLst>
                  <a:gd name="T0" fmla="*/ 0 w 23"/>
                  <a:gd name="T1" fmla="*/ 54 h 54"/>
                  <a:gd name="T2" fmla="*/ 14 w 23"/>
                  <a:gd name="T3" fmla="*/ 0 h 54"/>
                  <a:gd name="T4" fmla="*/ 23 w 23"/>
                  <a:gd name="T5" fmla="*/ 54 h 54"/>
                  <a:gd name="T6" fmla="*/ 0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0" y="54"/>
                    </a:moveTo>
                    <a:cubicBezTo>
                      <a:pt x="0" y="54"/>
                      <a:pt x="3" y="32"/>
                      <a:pt x="14" y="0"/>
                    </a:cubicBezTo>
                    <a:cubicBezTo>
                      <a:pt x="14" y="0"/>
                      <a:pt x="23" y="49"/>
                      <a:pt x="23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7" name="Freeform 202">
                <a:extLst>
                  <a:ext uri="{FF2B5EF4-FFF2-40B4-BE49-F238E27FC236}">
                    <a16:creationId xmlns:a16="http://schemas.microsoft.com/office/drawing/2014/main" id="{B485A619-653E-47A3-82CA-D085E4AE21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2" y="2277"/>
                <a:ext cx="50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8" name="Freeform 203">
                <a:extLst>
                  <a:ext uri="{FF2B5EF4-FFF2-40B4-BE49-F238E27FC236}">
                    <a16:creationId xmlns:a16="http://schemas.microsoft.com/office/drawing/2014/main" id="{83391D3F-A282-410C-9B38-F29C22D31C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9" y="2277"/>
                <a:ext cx="50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9" name="Freeform 204">
                <a:extLst>
                  <a:ext uri="{FF2B5EF4-FFF2-40B4-BE49-F238E27FC236}">
                    <a16:creationId xmlns:a16="http://schemas.microsoft.com/office/drawing/2014/main" id="{AF5A6CC7-C4A0-4707-AF9E-3CD57E038D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1" y="2303"/>
                <a:ext cx="33" cy="100"/>
              </a:xfrm>
              <a:custGeom>
                <a:avLst/>
                <a:gdLst>
                  <a:gd name="T0" fmla="*/ 0 w 14"/>
                  <a:gd name="T1" fmla="*/ 43 h 43"/>
                  <a:gd name="T2" fmla="*/ 9 w 14"/>
                  <a:gd name="T3" fmla="*/ 0 h 43"/>
                  <a:gd name="T4" fmla="*/ 14 w 14"/>
                  <a:gd name="T5" fmla="*/ 43 h 43"/>
                  <a:gd name="T6" fmla="*/ 0 w 14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4" y="39"/>
                      <a:pt x="14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20" name="Freeform 206">
              <a:extLst>
                <a:ext uri="{FF2B5EF4-FFF2-40B4-BE49-F238E27FC236}">
                  <a16:creationId xmlns:a16="http://schemas.microsoft.com/office/drawing/2014/main" id="{EABD3E35-C7B0-4EE4-98D8-76DB2A0812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9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1" name="Freeform 207">
              <a:extLst>
                <a:ext uri="{FF2B5EF4-FFF2-40B4-BE49-F238E27FC236}">
                  <a16:creationId xmlns:a16="http://schemas.microsoft.com/office/drawing/2014/main" id="{AEBAE833-D96C-4C67-A5F2-D82361A132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0" y="2303"/>
              <a:ext cx="30" cy="100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 208">
              <a:extLst>
                <a:ext uri="{FF2B5EF4-FFF2-40B4-BE49-F238E27FC236}">
                  <a16:creationId xmlns:a16="http://schemas.microsoft.com/office/drawing/2014/main" id="{A27A868F-C8C1-4D13-A89C-798D3D59D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0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 209">
              <a:extLst>
                <a:ext uri="{FF2B5EF4-FFF2-40B4-BE49-F238E27FC236}">
                  <a16:creationId xmlns:a16="http://schemas.microsoft.com/office/drawing/2014/main" id="{D72D4850-CCDE-4CDF-9110-4356A5804E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6" y="2305"/>
              <a:ext cx="50" cy="98"/>
            </a:xfrm>
            <a:custGeom>
              <a:avLst/>
              <a:gdLst>
                <a:gd name="T0" fmla="*/ 22 w 22"/>
                <a:gd name="T1" fmla="*/ 42 h 42"/>
                <a:gd name="T2" fmla="*/ 8 w 22"/>
                <a:gd name="T3" fmla="*/ 0 h 42"/>
                <a:gd name="T4" fmla="*/ 0 w 22"/>
                <a:gd name="T5" fmla="*/ 42 h 42"/>
                <a:gd name="T6" fmla="*/ 22 w 22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42">
                  <a:moveTo>
                    <a:pt x="22" y="42"/>
                  </a:moveTo>
                  <a:cubicBezTo>
                    <a:pt x="22" y="42"/>
                    <a:pt x="20" y="24"/>
                    <a:pt x="8" y="0"/>
                  </a:cubicBezTo>
                  <a:cubicBezTo>
                    <a:pt x="8" y="0"/>
                    <a:pt x="0" y="39"/>
                    <a:pt x="0" y="42"/>
                  </a:cubicBezTo>
                  <a:lnTo>
                    <a:pt x="22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 210">
              <a:extLst>
                <a:ext uri="{FF2B5EF4-FFF2-40B4-BE49-F238E27FC236}">
                  <a16:creationId xmlns:a16="http://schemas.microsoft.com/office/drawing/2014/main" id="{B90A4148-D9C9-4244-A5CA-79D7CF1333B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3" y="2287"/>
              <a:ext cx="53" cy="116"/>
            </a:xfrm>
            <a:custGeom>
              <a:avLst/>
              <a:gdLst>
                <a:gd name="T0" fmla="*/ 0 w 23"/>
                <a:gd name="T1" fmla="*/ 50 h 50"/>
                <a:gd name="T2" fmla="*/ 14 w 23"/>
                <a:gd name="T3" fmla="*/ 0 h 50"/>
                <a:gd name="T4" fmla="*/ 23 w 23"/>
                <a:gd name="T5" fmla="*/ 50 h 50"/>
                <a:gd name="T6" fmla="*/ 0 w 23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0">
                  <a:moveTo>
                    <a:pt x="0" y="50"/>
                  </a:moveTo>
                  <a:cubicBezTo>
                    <a:pt x="0" y="50"/>
                    <a:pt x="2" y="30"/>
                    <a:pt x="14" y="0"/>
                  </a:cubicBezTo>
                  <a:cubicBezTo>
                    <a:pt x="14" y="0"/>
                    <a:pt x="23" y="46"/>
                    <a:pt x="23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Freeform 211">
              <a:extLst>
                <a:ext uri="{FF2B5EF4-FFF2-40B4-BE49-F238E27FC236}">
                  <a16:creationId xmlns:a16="http://schemas.microsoft.com/office/drawing/2014/main" id="{9DBBCE5E-7C28-49E1-A6F5-BA77242613B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2277"/>
              <a:ext cx="65" cy="126"/>
            </a:xfrm>
            <a:custGeom>
              <a:avLst/>
              <a:gdLst>
                <a:gd name="T0" fmla="*/ 0 w 28"/>
                <a:gd name="T1" fmla="*/ 54 h 54"/>
                <a:gd name="T2" fmla="*/ 18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8" y="0"/>
                  </a:cubicBezTo>
                  <a:cubicBezTo>
                    <a:pt x="18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Freeform 212">
              <a:extLst>
                <a:ext uri="{FF2B5EF4-FFF2-40B4-BE49-F238E27FC236}">
                  <a16:creationId xmlns:a16="http://schemas.microsoft.com/office/drawing/2014/main" id="{96652EF1-00B4-42E8-8A55-5EE4150D2B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6" y="2277"/>
              <a:ext cx="64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7" name="Freeform 213">
              <a:extLst>
                <a:ext uri="{FF2B5EF4-FFF2-40B4-BE49-F238E27FC236}">
                  <a16:creationId xmlns:a16="http://schemas.microsoft.com/office/drawing/2014/main" id="{52313CA5-5644-4E31-B556-7FDA51DF41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5" y="2277"/>
              <a:ext cx="65" cy="126"/>
            </a:xfrm>
            <a:custGeom>
              <a:avLst/>
              <a:gdLst>
                <a:gd name="T0" fmla="*/ 28 w 28"/>
                <a:gd name="T1" fmla="*/ 54 h 54"/>
                <a:gd name="T2" fmla="*/ 11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Freeform 214">
              <a:extLst>
                <a:ext uri="{FF2B5EF4-FFF2-40B4-BE49-F238E27FC236}">
                  <a16:creationId xmlns:a16="http://schemas.microsoft.com/office/drawing/2014/main" id="{0732B938-DBD6-49ED-9993-E37BFEFCA4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0" y="2303"/>
              <a:ext cx="41" cy="100"/>
            </a:xfrm>
            <a:custGeom>
              <a:avLst/>
              <a:gdLst>
                <a:gd name="T0" fmla="*/ 0 w 18"/>
                <a:gd name="T1" fmla="*/ 43 h 43"/>
                <a:gd name="T2" fmla="*/ 11 w 18"/>
                <a:gd name="T3" fmla="*/ 0 h 43"/>
                <a:gd name="T4" fmla="*/ 18 w 18"/>
                <a:gd name="T5" fmla="*/ 43 h 43"/>
                <a:gd name="T6" fmla="*/ 0 w 18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43">
                  <a:moveTo>
                    <a:pt x="0" y="43"/>
                  </a:moveTo>
                  <a:cubicBezTo>
                    <a:pt x="0" y="43"/>
                    <a:pt x="2" y="26"/>
                    <a:pt x="11" y="0"/>
                  </a:cubicBezTo>
                  <a:cubicBezTo>
                    <a:pt x="11" y="0"/>
                    <a:pt x="18" y="39"/>
                    <a:pt x="18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9" name="Freeform 215">
              <a:extLst>
                <a:ext uri="{FF2B5EF4-FFF2-40B4-BE49-F238E27FC236}">
                  <a16:creationId xmlns:a16="http://schemas.microsoft.com/office/drawing/2014/main" id="{5DA09C0E-651A-49ED-9A0A-5A1BB87E6C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0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Freeform 216">
              <a:extLst>
                <a:ext uri="{FF2B5EF4-FFF2-40B4-BE49-F238E27FC236}">
                  <a16:creationId xmlns:a16="http://schemas.microsoft.com/office/drawing/2014/main" id="{6D861889-A8A2-4702-A403-A462A6CBABD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5" y="2303"/>
              <a:ext cx="37" cy="100"/>
            </a:xfrm>
            <a:custGeom>
              <a:avLst/>
              <a:gdLst>
                <a:gd name="T0" fmla="*/ 0 w 16"/>
                <a:gd name="T1" fmla="*/ 43 h 43"/>
                <a:gd name="T2" fmla="*/ 10 w 16"/>
                <a:gd name="T3" fmla="*/ 0 h 43"/>
                <a:gd name="T4" fmla="*/ 16 w 16"/>
                <a:gd name="T5" fmla="*/ 43 h 43"/>
                <a:gd name="T6" fmla="*/ 0 w 16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43">
                  <a:moveTo>
                    <a:pt x="0" y="43"/>
                  </a:moveTo>
                  <a:cubicBezTo>
                    <a:pt x="0" y="43"/>
                    <a:pt x="2" y="23"/>
                    <a:pt x="10" y="0"/>
                  </a:cubicBezTo>
                  <a:cubicBezTo>
                    <a:pt x="10" y="0"/>
                    <a:pt x="16" y="40"/>
                    <a:pt x="16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Freeform 217">
              <a:extLst>
                <a:ext uri="{FF2B5EF4-FFF2-40B4-BE49-F238E27FC236}">
                  <a16:creationId xmlns:a16="http://schemas.microsoft.com/office/drawing/2014/main" id="{A3E8ED66-D680-4E44-8DB2-FC707A5F5C3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8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Freeform 218">
              <a:extLst>
                <a:ext uri="{FF2B5EF4-FFF2-40B4-BE49-F238E27FC236}">
                  <a16:creationId xmlns:a16="http://schemas.microsoft.com/office/drawing/2014/main" id="{7C5D4DAC-945C-43CC-BC57-56CCB86ADC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8" y="2305"/>
              <a:ext cx="65" cy="98"/>
            </a:xfrm>
            <a:custGeom>
              <a:avLst/>
              <a:gdLst>
                <a:gd name="T0" fmla="*/ 28 w 28"/>
                <a:gd name="T1" fmla="*/ 42 h 42"/>
                <a:gd name="T2" fmla="*/ 11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1" y="0"/>
                  </a:cubicBezTo>
                  <a:cubicBezTo>
                    <a:pt x="11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Freeform 219">
              <a:extLst>
                <a:ext uri="{FF2B5EF4-FFF2-40B4-BE49-F238E27FC236}">
                  <a16:creationId xmlns:a16="http://schemas.microsoft.com/office/drawing/2014/main" id="{C70A71C2-19FF-4FA8-AAEE-D5273BE45F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2287"/>
              <a:ext cx="66" cy="116"/>
            </a:xfrm>
            <a:custGeom>
              <a:avLst/>
              <a:gdLst>
                <a:gd name="T0" fmla="*/ 0 w 29"/>
                <a:gd name="T1" fmla="*/ 50 h 50"/>
                <a:gd name="T2" fmla="*/ 18 w 29"/>
                <a:gd name="T3" fmla="*/ 0 h 50"/>
                <a:gd name="T4" fmla="*/ 29 w 29"/>
                <a:gd name="T5" fmla="*/ 50 h 50"/>
                <a:gd name="T6" fmla="*/ 0 w 29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0">
                  <a:moveTo>
                    <a:pt x="0" y="50"/>
                  </a:moveTo>
                  <a:cubicBezTo>
                    <a:pt x="0" y="50"/>
                    <a:pt x="3" y="30"/>
                    <a:pt x="18" y="0"/>
                  </a:cubicBezTo>
                  <a:cubicBezTo>
                    <a:pt x="18" y="0"/>
                    <a:pt x="29" y="46"/>
                    <a:pt x="29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Freeform 220">
              <a:extLst>
                <a:ext uri="{FF2B5EF4-FFF2-40B4-BE49-F238E27FC236}">
                  <a16:creationId xmlns:a16="http://schemas.microsoft.com/office/drawing/2014/main" id="{6AAECBBB-F252-4828-907E-E15B58A06E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0" y="2277"/>
              <a:ext cx="53" cy="126"/>
            </a:xfrm>
            <a:custGeom>
              <a:avLst/>
              <a:gdLst>
                <a:gd name="T0" fmla="*/ 0 w 23"/>
                <a:gd name="T1" fmla="*/ 54 h 54"/>
                <a:gd name="T2" fmla="*/ 14 w 23"/>
                <a:gd name="T3" fmla="*/ 0 h 54"/>
                <a:gd name="T4" fmla="*/ 23 w 23"/>
                <a:gd name="T5" fmla="*/ 54 h 54"/>
                <a:gd name="T6" fmla="*/ 0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3" y="49"/>
                    <a:pt x="23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Freeform 221">
              <a:extLst>
                <a:ext uri="{FF2B5EF4-FFF2-40B4-BE49-F238E27FC236}">
                  <a16:creationId xmlns:a16="http://schemas.microsoft.com/office/drawing/2014/main" id="{D2276E10-A756-4226-893C-B953507953E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0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1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reeform 222">
              <a:extLst>
                <a:ext uri="{FF2B5EF4-FFF2-40B4-BE49-F238E27FC236}">
                  <a16:creationId xmlns:a16="http://schemas.microsoft.com/office/drawing/2014/main" id="{D1A3EE41-497B-44F3-9E8A-F55514D0A88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9" y="2277"/>
              <a:ext cx="51" cy="126"/>
            </a:xfrm>
            <a:custGeom>
              <a:avLst/>
              <a:gdLst>
                <a:gd name="T0" fmla="*/ 22 w 22"/>
                <a:gd name="T1" fmla="*/ 54 h 54"/>
                <a:gd name="T2" fmla="*/ 8 w 22"/>
                <a:gd name="T3" fmla="*/ 0 h 54"/>
                <a:gd name="T4" fmla="*/ 0 w 22"/>
                <a:gd name="T5" fmla="*/ 54 h 54"/>
                <a:gd name="T6" fmla="*/ 22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22" y="54"/>
                  </a:moveTo>
                  <a:cubicBezTo>
                    <a:pt x="22" y="54"/>
                    <a:pt x="20" y="32"/>
                    <a:pt x="8" y="0"/>
                  </a:cubicBezTo>
                  <a:cubicBezTo>
                    <a:pt x="8" y="0"/>
                    <a:pt x="0" y="49"/>
                    <a:pt x="0" y="54"/>
                  </a:cubicBezTo>
                  <a:lnTo>
                    <a:pt x="22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7" name="Freeform 223">
              <a:extLst>
                <a:ext uri="{FF2B5EF4-FFF2-40B4-BE49-F238E27FC236}">
                  <a16:creationId xmlns:a16="http://schemas.microsoft.com/office/drawing/2014/main" id="{0F7B3EBA-F4D3-4AF3-953A-C17BB74EDE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2" y="2303"/>
              <a:ext cx="32" cy="100"/>
            </a:xfrm>
            <a:custGeom>
              <a:avLst/>
              <a:gdLst>
                <a:gd name="T0" fmla="*/ 0 w 14"/>
                <a:gd name="T1" fmla="*/ 43 h 43"/>
                <a:gd name="T2" fmla="*/ 9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9" y="0"/>
                  </a:cubicBezTo>
                  <a:cubicBezTo>
                    <a:pt x="9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8" name="Freeform 224">
              <a:extLst>
                <a:ext uri="{FF2B5EF4-FFF2-40B4-BE49-F238E27FC236}">
                  <a16:creationId xmlns:a16="http://schemas.microsoft.com/office/drawing/2014/main" id="{0A8D970D-E410-4ED9-ADF2-0E429F61255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0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9" name="Freeform 225">
              <a:extLst>
                <a:ext uri="{FF2B5EF4-FFF2-40B4-BE49-F238E27FC236}">
                  <a16:creationId xmlns:a16="http://schemas.microsoft.com/office/drawing/2014/main" id="{47C7B823-F04F-4171-9C74-473C50078C0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0" y="2303"/>
              <a:ext cx="30" cy="100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0" name="Freeform 226">
              <a:extLst>
                <a:ext uri="{FF2B5EF4-FFF2-40B4-BE49-F238E27FC236}">
                  <a16:creationId xmlns:a16="http://schemas.microsoft.com/office/drawing/2014/main" id="{7B55E44D-290F-46B5-AE26-96FBC2400FC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0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1" name="Freeform 227">
              <a:extLst>
                <a:ext uri="{FF2B5EF4-FFF2-40B4-BE49-F238E27FC236}">
                  <a16:creationId xmlns:a16="http://schemas.microsoft.com/office/drawing/2014/main" id="{06D1A045-3A1E-49EA-B01D-8EA24D43391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6" y="2305"/>
              <a:ext cx="51" cy="98"/>
            </a:xfrm>
            <a:custGeom>
              <a:avLst/>
              <a:gdLst>
                <a:gd name="T0" fmla="*/ 22 w 22"/>
                <a:gd name="T1" fmla="*/ 42 h 42"/>
                <a:gd name="T2" fmla="*/ 8 w 22"/>
                <a:gd name="T3" fmla="*/ 0 h 42"/>
                <a:gd name="T4" fmla="*/ 0 w 22"/>
                <a:gd name="T5" fmla="*/ 42 h 42"/>
                <a:gd name="T6" fmla="*/ 22 w 22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42">
                  <a:moveTo>
                    <a:pt x="22" y="42"/>
                  </a:moveTo>
                  <a:cubicBezTo>
                    <a:pt x="22" y="42"/>
                    <a:pt x="20" y="24"/>
                    <a:pt x="8" y="0"/>
                  </a:cubicBezTo>
                  <a:cubicBezTo>
                    <a:pt x="8" y="0"/>
                    <a:pt x="0" y="39"/>
                    <a:pt x="0" y="42"/>
                  </a:cubicBezTo>
                  <a:lnTo>
                    <a:pt x="22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2" name="Freeform 228">
              <a:extLst>
                <a:ext uri="{FF2B5EF4-FFF2-40B4-BE49-F238E27FC236}">
                  <a16:creationId xmlns:a16="http://schemas.microsoft.com/office/drawing/2014/main" id="{A046B578-2AFC-438B-97D3-6774BF2180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3" y="2287"/>
              <a:ext cx="51" cy="116"/>
            </a:xfrm>
            <a:custGeom>
              <a:avLst/>
              <a:gdLst>
                <a:gd name="T0" fmla="*/ 0 w 22"/>
                <a:gd name="T1" fmla="*/ 50 h 50"/>
                <a:gd name="T2" fmla="*/ 14 w 22"/>
                <a:gd name="T3" fmla="*/ 0 h 50"/>
                <a:gd name="T4" fmla="*/ 22 w 22"/>
                <a:gd name="T5" fmla="*/ 50 h 50"/>
                <a:gd name="T6" fmla="*/ 0 w 22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0">
                  <a:moveTo>
                    <a:pt x="0" y="50"/>
                  </a:moveTo>
                  <a:cubicBezTo>
                    <a:pt x="0" y="50"/>
                    <a:pt x="2" y="30"/>
                    <a:pt x="14" y="0"/>
                  </a:cubicBezTo>
                  <a:cubicBezTo>
                    <a:pt x="14" y="0"/>
                    <a:pt x="22" y="46"/>
                    <a:pt x="22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Freeform 229">
              <a:extLst>
                <a:ext uri="{FF2B5EF4-FFF2-40B4-BE49-F238E27FC236}">
                  <a16:creationId xmlns:a16="http://schemas.microsoft.com/office/drawing/2014/main" id="{CA49E734-27FC-4BD2-98A0-4A92159FE2B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3" y="2277"/>
              <a:ext cx="65" cy="126"/>
            </a:xfrm>
            <a:custGeom>
              <a:avLst/>
              <a:gdLst>
                <a:gd name="T0" fmla="*/ 0 w 28"/>
                <a:gd name="T1" fmla="*/ 54 h 54"/>
                <a:gd name="T2" fmla="*/ 18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8" y="0"/>
                  </a:cubicBezTo>
                  <a:cubicBezTo>
                    <a:pt x="18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4" name="Freeform 230">
              <a:extLst>
                <a:ext uri="{FF2B5EF4-FFF2-40B4-BE49-F238E27FC236}">
                  <a16:creationId xmlns:a16="http://schemas.microsoft.com/office/drawing/2014/main" id="{FE0E4AEF-9A9B-4522-995A-71649F717F4B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6" y="2277"/>
              <a:ext cx="65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5" name="Freeform 231">
              <a:extLst>
                <a:ext uri="{FF2B5EF4-FFF2-40B4-BE49-F238E27FC236}">
                  <a16:creationId xmlns:a16="http://schemas.microsoft.com/office/drawing/2014/main" id="{CA5BA31B-6DAD-4A30-A01E-D47C46DD72B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6" y="2277"/>
              <a:ext cx="64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6" name="Freeform 232">
              <a:extLst>
                <a:ext uri="{FF2B5EF4-FFF2-40B4-BE49-F238E27FC236}">
                  <a16:creationId xmlns:a16="http://schemas.microsoft.com/office/drawing/2014/main" id="{6255F007-D115-4869-BDFF-6A58443EDF3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0" y="2303"/>
              <a:ext cx="42" cy="100"/>
            </a:xfrm>
            <a:custGeom>
              <a:avLst/>
              <a:gdLst>
                <a:gd name="T0" fmla="*/ 0 w 18"/>
                <a:gd name="T1" fmla="*/ 43 h 43"/>
                <a:gd name="T2" fmla="*/ 11 w 18"/>
                <a:gd name="T3" fmla="*/ 0 h 43"/>
                <a:gd name="T4" fmla="*/ 18 w 18"/>
                <a:gd name="T5" fmla="*/ 43 h 43"/>
                <a:gd name="T6" fmla="*/ 0 w 18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43">
                  <a:moveTo>
                    <a:pt x="0" y="43"/>
                  </a:moveTo>
                  <a:cubicBezTo>
                    <a:pt x="0" y="43"/>
                    <a:pt x="2" y="26"/>
                    <a:pt x="11" y="0"/>
                  </a:cubicBezTo>
                  <a:cubicBezTo>
                    <a:pt x="11" y="0"/>
                    <a:pt x="18" y="39"/>
                    <a:pt x="18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7" name="Freeform 233">
              <a:extLst>
                <a:ext uri="{FF2B5EF4-FFF2-40B4-BE49-F238E27FC236}">
                  <a16:creationId xmlns:a16="http://schemas.microsoft.com/office/drawing/2014/main" id="{77A40817-06CD-4990-8BF6-D04DA67D16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0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8" name="Freeform 234">
              <a:extLst>
                <a:ext uri="{FF2B5EF4-FFF2-40B4-BE49-F238E27FC236}">
                  <a16:creationId xmlns:a16="http://schemas.microsoft.com/office/drawing/2014/main" id="{5230E45A-7403-4011-9BAC-192F841322D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5" y="2303"/>
              <a:ext cx="37" cy="100"/>
            </a:xfrm>
            <a:custGeom>
              <a:avLst/>
              <a:gdLst>
                <a:gd name="T0" fmla="*/ 0 w 16"/>
                <a:gd name="T1" fmla="*/ 43 h 43"/>
                <a:gd name="T2" fmla="*/ 10 w 16"/>
                <a:gd name="T3" fmla="*/ 0 h 43"/>
                <a:gd name="T4" fmla="*/ 16 w 16"/>
                <a:gd name="T5" fmla="*/ 43 h 43"/>
                <a:gd name="T6" fmla="*/ 0 w 16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43">
                  <a:moveTo>
                    <a:pt x="0" y="43"/>
                  </a:moveTo>
                  <a:cubicBezTo>
                    <a:pt x="0" y="43"/>
                    <a:pt x="1" y="23"/>
                    <a:pt x="10" y="0"/>
                  </a:cubicBezTo>
                  <a:cubicBezTo>
                    <a:pt x="10" y="0"/>
                    <a:pt x="16" y="40"/>
                    <a:pt x="16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9" name="Freeform 235">
              <a:extLst>
                <a:ext uri="{FF2B5EF4-FFF2-40B4-BE49-F238E27FC236}">
                  <a16:creationId xmlns:a16="http://schemas.microsoft.com/office/drawing/2014/main" id="{98B567C3-0EB3-457C-B9BD-938F097D2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8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0" name="Freeform 236">
              <a:extLst>
                <a:ext uri="{FF2B5EF4-FFF2-40B4-BE49-F238E27FC236}">
                  <a16:creationId xmlns:a16="http://schemas.microsoft.com/office/drawing/2014/main" id="{765A5C3D-A38E-4231-B4EE-C11326D538E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8" y="2305"/>
              <a:ext cx="65" cy="98"/>
            </a:xfrm>
            <a:custGeom>
              <a:avLst/>
              <a:gdLst>
                <a:gd name="T0" fmla="*/ 28 w 28"/>
                <a:gd name="T1" fmla="*/ 42 h 42"/>
                <a:gd name="T2" fmla="*/ 11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1" y="0"/>
                  </a:cubicBezTo>
                  <a:cubicBezTo>
                    <a:pt x="11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1" name="Freeform 237">
              <a:extLst>
                <a:ext uri="{FF2B5EF4-FFF2-40B4-BE49-F238E27FC236}">
                  <a16:creationId xmlns:a16="http://schemas.microsoft.com/office/drawing/2014/main" id="{DAA37AE3-CB8B-49B9-804C-19543E5256F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8" y="2287"/>
              <a:ext cx="64" cy="116"/>
            </a:xfrm>
            <a:custGeom>
              <a:avLst/>
              <a:gdLst>
                <a:gd name="T0" fmla="*/ 0 w 28"/>
                <a:gd name="T1" fmla="*/ 50 h 50"/>
                <a:gd name="T2" fmla="*/ 18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8" y="0"/>
                  </a:cubicBezTo>
                  <a:cubicBezTo>
                    <a:pt x="18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2" name="Freeform 238">
              <a:extLst>
                <a:ext uri="{FF2B5EF4-FFF2-40B4-BE49-F238E27FC236}">
                  <a16:creationId xmlns:a16="http://schemas.microsoft.com/office/drawing/2014/main" id="{DF01442F-CEE1-467C-A44F-B71258CB4CDC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4" y="2277"/>
              <a:ext cx="50" cy="126"/>
            </a:xfrm>
            <a:custGeom>
              <a:avLst/>
              <a:gdLst>
                <a:gd name="T0" fmla="*/ 0 w 22"/>
                <a:gd name="T1" fmla="*/ 54 h 54"/>
                <a:gd name="T2" fmla="*/ 14 w 22"/>
                <a:gd name="T3" fmla="*/ 0 h 54"/>
                <a:gd name="T4" fmla="*/ 22 w 22"/>
                <a:gd name="T5" fmla="*/ 54 h 54"/>
                <a:gd name="T6" fmla="*/ 0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2" y="49"/>
                    <a:pt x="22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3" name="Freeform 239">
              <a:extLst>
                <a:ext uri="{FF2B5EF4-FFF2-40B4-BE49-F238E27FC236}">
                  <a16:creationId xmlns:a16="http://schemas.microsoft.com/office/drawing/2014/main" id="{2B613D84-A5EB-4E94-9306-0AC3F8287F64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3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4" name="Freeform 240">
              <a:extLst>
                <a:ext uri="{FF2B5EF4-FFF2-40B4-BE49-F238E27FC236}">
                  <a16:creationId xmlns:a16="http://schemas.microsoft.com/office/drawing/2014/main" id="{E018DE82-C0C0-4675-94D0-4A1AD6727C5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0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1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5" name="Freeform 241">
              <a:extLst>
                <a:ext uri="{FF2B5EF4-FFF2-40B4-BE49-F238E27FC236}">
                  <a16:creationId xmlns:a16="http://schemas.microsoft.com/office/drawing/2014/main" id="{9A96CCD6-B53F-4F48-AD38-6A7B7099CE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5" y="2303"/>
              <a:ext cx="32" cy="100"/>
            </a:xfrm>
            <a:custGeom>
              <a:avLst/>
              <a:gdLst>
                <a:gd name="T0" fmla="*/ 0 w 14"/>
                <a:gd name="T1" fmla="*/ 43 h 43"/>
                <a:gd name="T2" fmla="*/ 9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9" y="0"/>
                  </a:cubicBezTo>
                  <a:cubicBezTo>
                    <a:pt x="9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6" name="Freeform 242">
              <a:extLst>
                <a:ext uri="{FF2B5EF4-FFF2-40B4-BE49-F238E27FC236}">
                  <a16:creationId xmlns:a16="http://schemas.microsoft.com/office/drawing/2014/main" id="{B1DEB4BB-C6F6-4932-9361-44D0044FCDC0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3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7" name="Freeform 243">
              <a:extLst>
                <a:ext uri="{FF2B5EF4-FFF2-40B4-BE49-F238E27FC236}">
                  <a16:creationId xmlns:a16="http://schemas.microsoft.com/office/drawing/2014/main" id="{88B3820F-E575-45D4-9E45-148EBA0D646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4" y="2303"/>
              <a:ext cx="30" cy="100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8" name="Freeform 244">
              <a:extLst>
                <a:ext uri="{FF2B5EF4-FFF2-40B4-BE49-F238E27FC236}">
                  <a16:creationId xmlns:a16="http://schemas.microsoft.com/office/drawing/2014/main" id="{981B44BD-21F3-449B-B76C-A8BFA0A8D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4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9" name="Freeform 245">
              <a:extLst>
                <a:ext uri="{FF2B5EF4-FFF2-40B4-BE49-F238E27FC236}">
                  <a16:creationId xmlns:a16="http://schemas.microsoft.com/office/drawing/2014/main" id="{B7DF98C7-5E9F-4E0B-B697-7825EE7307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7" y="2305"/>
              <a:ext cx="53" cy="98"/>
            </a:xfrm>
            <a:custGeom>
              <a:avLst/>
              <a:gdLst>
                <a:gd name="T0" fmla="*/ 23 w 23"/>
                <a:gd name="T1" fmla="*/ 42 h 42"/>
                <a:gd name="T2" fmla="*/ 9 w 23"/>
                <a:gd name="T3" fmla="*/ 0 h 42"/>
                <a:gd name="T4" fmla="*/ 0 w 23"/>
                <a:gd name="T5" fmla="*/ 42 h 42"/>
                <a:gd name="T6" fmla="*/ 23 w 23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42">
                  <a:moveTo>
                    <a:pt x="23" y="42"/>
                  </a:moveTo>
                  <a:cubicBezTo>
                    <a:pt x="23" y="42"/>
                    <a:pt x="21" y="24"/>
                    <a:pt x="9" y="0"/>
                  </a:cubicBezTo>
                  <a:cubicBezTo>
                    <a:pt x="9" y="0"/>
                    <a:pt x="0" y="39"/>
                    <a:pt x="0" y="42"/>
                  </a:cubicBezTo>
                  <a:lnTo>
                    <a:pt x="23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0" name="Freeform 246">
              <a:extLst>
                <a:ext uri="{FF2B5EF4-FFF2-40B4-BE49-F238E27FC236}">
                  <a16:creationId xmlns:a16="http://schemas.microsoft.com/office/drawing/2014/main" id="{AE373B76-9EFF-43BE-87C8-77E0D7E84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7" y="2287"/>
              <a:ext cx="50" cy="116"/>
            </a:xfrm>
            <a:custGeom>
              <a:avLst/>
              <a:gdLst>
                <a:gd name="T0" fmla="*/ 0 w 22"/>
                <a:gd name="T1" fmla="*/ 50 h 50"/>
                <a:gd name="T2" fmla="*/ 14 w 22"/>
                <a:gd name="T3" fmla="*/ 0 h 50"/>
                <a:gd name="T4" fmla="*/ 22 w 22"/>
                <a:gd name="T5" fmla="*/ 50 h 50"/>
                <a:gd name="T6" fmla="*/ 0 w 22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0">
                  <a:moveTo>
                    <a:pt x="0" y="50"/>
                  </a:moveTo>
                  <a:cubicBezTo>
                    <a:pt x="0" y="50"/>
                    <a:pt x="2" y="30"/>
                    <a:pt x="14" y="0"/>
                  </a:cubicBezTo>
                  <a:cubicBezTo>
                    <a:pt x="14" y="0"/>
                    <a:pt x="22" y="46"/>
                    <a:pt x="22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1" name="Freeform 247">
              <a:extLst>
                <a:ext uri="{FF2B5EF4-FFF2-40B4-BE49-F238E27FC236}">
                  <a16:creationId xmlns:a16="http://schemas.microsoft.com/office/drawing/2014/main" id="{AD2225D0-7AAF-4557-9C4C-2D1A698CEA9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7" y="2277"/>
              <a:ext cx="64" cy="126"/>
            </a:xfrm>
            <a:custGeom>
              <a:avLst/>
              <a:gdLst>
                <a:gd name="T0" fmla="*/ 0 w 28"/>
                <a:gd name="T1" fmla="*/ 54 h 54"/>
                <a:gd name="T2" fmla="*/ 17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7" y="0"/>
                  </a:cubicBezTo>
                  <a:cubicBezTo>
                    <a:pt x="17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2" name="Freeform 248">
              <a:extLst>
                <a:ext uri="{FF2B5EF4-FFF2-40B4-BE49-F238E27FC236}">
                  <a16:creationId xmlns:a16="http://schemas.microsoft.com/office/drawing/2014/main" id="{34B8F9D5-BB89-4981-B8C0-11517FCDBDD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97" y="2277"/>
              <a:ext cx="67" cy="126"/>
            </a:xfrm>
            <a:custGeom>
              <a:avLst/>
              <a:gdLst>
                <a:gd name="T0" fmla="*/ 29 w 29"/>
                <a:gd name="T1" fmla="*/ 54 h 54"/>
                <a:gd name="T2" fmla="*/ 11 w 29"/>
                <a:gd name="T3" fmla="*/ 0 h 54"/>
                <a:gd name="T4" fmla="*/ 0 w 29"/>
                <a:gd name="T5" fmla="*/ 54 h 54"/>
                <a:gd name="T6" fmla="*/ 29 w 29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4">
                  <a:moveTo>
                    <a:pt x="29" y="54"/>
                  </a:moveTo>
                  <a:cubicBezTo>
                    <a:pt x="29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9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3" name="Freeform 249">
              <a:extLst>
                <a:ext uri="{FF2B5EF4-FFF2-40B4-BE49-F238E27FC236}">
                  <a16:creationId xmlns:a16="http://schemas.microsoft.com/office/drawing/2014/main" id="{691248AB-0988-4D08-858D-69E91AD6D9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9" y="2277"/>
              <a:ext cx="65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4" name="Freeform 250">
              <a:extLst>
                <a:ext uri="{FF2B5EF4-FFF2-40B4-BE49-F238E27FC236}">
                  <a16:creationId xmlns:a16="http://schemas.microsoft.com/office/drawing/2014/main" id="{8276BB28-6704-4751-9B55-05EECBB039D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4" y="2303"/>
              <a:ext cx="39" cy="100"/>
            </a:xfrm>
            <a:custGeom>
              <a:avLst/>
              <a:gdLst>
                <a:gd name="T0" fmla="*/ 0 w 17"/>
                <a:gd name="T1" fmla="*/ 43 h 43"/>
                <a:gd name="T2" fmla="*/ 11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2" y="26"/>
                    <a:pt x="11" y="0"/>
                  </a:cubicBezTo>
                  <a:cubicBezTo>
                    <a:pt x="11" y="0"/>
                    <a:pt x="17" y="39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5" name="Freeform 251">
              <a:extLst>
                <a:ext uri="{FF2B5EF4-FFF2-40B4-BE49-F238E27FC236}">
                  <a16:creationId xmlns:a16="http://schemas.microsoft.com/office/drawing/2014/main" id="{E86768EC-5FCE-4174-B88F-A6DEA6390C7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4" y="2319"/>
              <a:ext cx="36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6" name="Freeform 252">
              <a:extLst>
                <a:ext uri="{FF2B5EF4-FFF2-40B4-BE49-F238E27FC236}">
                  <a16:creationId xmlns:a16="http://schemas.microsoft.com/office/drawing/2014/main" id="{F2BA1C1E-D91F-492B-B6F3-1DE9AE83051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96" y="2303"/>
              <a:ext cx="40" cy="100"/>
            </a:xfrm>
            <a:custGeom>
              <a:avLst/>
              <a:gdLst>
                <a:gd name="T0" fmla="*/ 0 w 17"/>
                <a:gd name="T1" fmla="*/ 43 h 43"/>
                <a:gd name="T2" fmla="*/ 11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2" y="23"/>
                    <a:pt x="11" y="0"/>
                  </a:cubicBezTo>
                  <a:cubicBezTo>
                    <a:pt x="11" y="0"/>
                    <a:pt x="17" y="40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7" name="Freeform 253">
              <a:extLst>
                <a:ext uri="{FF2B5EF4-FFF2-40B4-BE49-F238E27FC236}">
                  <a16:creationId xmlns:a16="http://schemas.microsoft.com/office/drawing/2014/main" id="{99875C78-DACA-4E24-B7A5-8A43F75DFE7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60" y="2319"/>
              <a:ext cx="36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8" name="Freeform 254">
              <a:extLst>
                <a:ext uri="{FF2B5EF4-FFF2-40B4-BE49-F238E27FC236}">
                  <a16:creationId xmlns:a16="http://schemas.microsoft.com/office/drawing/2014/main" id="{4A2ACBED-65C9-4468-A64F-987AD565B0E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2" y="2305"/>
              <a:ext cx="65" cy="98"/>
            </a:xfrm>
            <a:custGeom>
              <a:avLst/>
              <a:gdLst>
                <a:gd name="T0" fmla="*/ 28 w 28"/>
                <a:gd name="T1" fmla="*/ 42 h 42"/>
                <a:gd name="T2" fmla="*/ 10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0" y="0"/>
                  </a:cubicBezTo>
                  <a:cubicBezTo>
                    <a:pt x="10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9" name="Freeform 255">
              <a:extLst>
                <a:ext uri="{FF2B5EF4-FFF2-40B4-BE49-F238E27FC236}">
                  <a16:creationId xmlns:a16="http://schemas.microsoft.com/office/drawing/2014/main" id="{79173BEB-C58B-4035-9723-8489E8EE2B4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1" y="2287"/>
              <a:ext cx="65" cy="116"/>
            </a:xfrm>
            <a:custGeom>
              <a:avLst/>
              <a:gdLst>
                <a:gd name="T0" fmla="*/ 0 w 28"/>
                <a:gd name="T1" fmla="*/ 50 h 50"/>
                <a:gd name="T2" fmla="*/ 18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8" y="0"/>
                  </a:cubicBezTo>
                  <a:cubicBezTo>
                    <a:pt x="18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0" name="Freeform 256">
              <a:extLst>
                <a:ext uri="{FF2B5EF4-FFF2-40B4-BE49-F238E27FC236}">
                  <a16:creationId xmlns:a16="http://schemas.microsoft.com/office/drawing/2014/main" id="{D248F03E-DDCB-4C03-8F4E-C2F9E25F3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4" y="2277"/>
              <a:ext cx="51" cy="126"/>
            </a:xfrm>
            <a:custGeom>
              <a:avLst/>
              <a:gdLst>
                <a:gd name="T0" fmla="*/ 0 w 22"/>
                <a:gd name="T1" fmla="*/ 54 h 54"/>
                <a:gd name="T2" fmla="*/ 14 w 22"/>
                <a:gd name="T3" fmla="*/ 0 h 54"/>
                <a:gd name="T4" fmla="*/ 22 w 22"/>
                <a:gd name="T5" fmla="*/ 54 h 54"/>
                <a:gd name="T6" fmla="*/ 0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2" y="49"/>
                    <a:pt x="22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1" name="Freeform 257">
              <a:extLst>
                <a:ext uri="{FF2B5EF4-FFF2-40B4-BE49-F238E27FC236}">
                  <a16:creationId xmlns:a16="http://schemas.microsoft.com/office/drawing/2014/main" id="{C8C4A4C3-5C99-4923-A437-B9F1F307458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4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2" name="Freeform 258">
              <a:extLst>
                <a:ext uri="{FF2B5EF4-FFF2-40B4-BE49-F238E27FC236}">
                  <a16:creationId xmlns:a16="http://schemas.microsoft.com/office/drawing/2014/main" id="{065828D4-DF0A-4308-8B37-CAADDDFF1B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1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3" name="Freeform 259">
              <a:extLst>
                <a:ext uri="{FF2B5EF4-FFF2-40B4-BE49-F238E27FC236}">
                  <a16:creationId xmlns:a16="http://schemas.microsoft.com/office/drawing/2014/main" id="{EF531473-177F-4A10-85D5-D1605625CE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436" y="2303"/>
              <a:ext cx="32" cy="100"/>
            </a:xfrm>
            <a:custGeom>
              <a:avLst/>
              <a:gdLst>
                <a:gd name="T0" fmla="*/ 0 w 14"/>
                <a:gd name="T1" fmla="*/ 43 h 43"/>
                <a:gd name="T2" fmla="*/ 8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8" y="0"/>
                  </a:cubicBezTo>
                  <a:cubicBezTo>
                    <a:pt x="8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4" name="Freeform 260">
              <a:extLst>
                <a:ext uri="{FF2B5EF4-FFF2-40B4-BE49-F238E27FC236}">
                  <a16:creationId xmlns:a16="http://schemas.microsoft.com/office/drawing/2014/main" id="{1576CD83-DA3D-4565-A4C1-6F0D40ECF06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4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5" name="Freeform 261">
              <a:extLst>
                <a:ext uri="{FF2B5EF4-FFF2-40B4-BE49-F238E27FC236}">
                  <a16:creationId xmlns:a16="http://schemas.microsoft.com/office/drawing/2014/main" id="{24688FCA-9AAC-4FA5-8338-DB66613B9AC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4" y="2303"/>
              <a:ext cx="30" cy="100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6" name="Freeform 262">
              <a:extLst>
                <a:ext uri="{FF2B5EF4-FFF2-40B4-BE49-F238E27FC236}">
                  <a16:creationId xmlns:a16="http://schemas.microsoft.com/office/drawing/2014/main" id="{DCA692AA-21D3-4B1D-B7CC-79B7CD566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4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4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4" y="0"/>
                  </a:cubicBezTo>
                  <a:cubicBezTo>
                    <a:pt x="4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7" name="Freeform 263">
              <a:extLst>
                <a:ext uri="{FF2B5EF4-FFF2-40B4-BE49-F238E27FC236}">
                  <a16:creationId xmlns:a16="http://schemas.microsoft.com/office/drawing/2014/main" id="{65D65BF8-C61A-4528-9C36-E837F721E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8" y="2305"/>
              <a:ext cx="53" cy="98"/>
            </a:xfrm>
            <a:custGeom>
              <a:avLst/>
              <a:gdLst>
                <a:gd name="T0" fmla="*/ 23 w 23"/>
                <a:gd name="T1" fmla="*/ 42 h 42"/>
                <a:gd name="T2" fmla="*/ 9 w 23"/>
                <a:gd name="T3" fmla="*/ 0 h 42"/>
                <a:gd name="T4" fmla="*/ 0 w 23"/>
                <a:gd name="T5" fmla="*/ 42 h 42"/>
                <a:gd name="T6" fmla="*/ 23 w 23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42">
                  <a:moveTo>
                    <a:pt x="23" y="42"/>
                  </a:moveTo>
                  <a:cubicBezTo>
                    <a:pt x="23" y="42"/>
                    <a:pt x="21" y="24"/>
                    <a:pt x="9" y="0"/>
                  </a:cubicBezTo>
                  <a:cubicBezTo>
                    <a:pt x="9" y="0"/>
                    <a:pt x="0" y="39"/>
                    <a:pt x="0" y="42"/>
                  </a:cubicBezTo>
                  <a:lnTo>
                    <a:pt x="23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8" name="Freeform 264">
              <a:extLst>
                <a:ext uri="{FF2B5EF4-FFF2-40B4-BE49-F238E27FC236}">
                  <a16:creationId xmlns:a16="http://schemas.microsoft.com/office/drawing/2014/main" id="{0C8DB2BE-256E-4FBD-A17E-460E275830CC}"/>
                </a:ext>
              </a:extLst>
            </p:cNvPr>
            <p:cNvSpPr>
              <a:spLocks/>
            </p:cNvSpPr>
            <p:nvPr/>
          </p:nvSpPr>
          <p:spPr bwMode="auto">
            <a:xfrm>
              <a:off x="5505" y="2287"/>
              <a:ext cx="53" cy="116"/>
            </a:xfrm>
            <a:custGeom>
              <a:avLst/>
              <a:gdLst>
                <a:gd name="T0" fmla="*/ 0 w 23"/>
                <a:gd name="T1" fmla="*/ 50 h 50"/>
                <a:gd name="T2" fmla="*/ 15 w 23"/>
                <a:gd name="T3" fmla="*/ 0 h 50"/>
                <a:gd name="T4" fmla="*/ 23 w 23"/>
                <a:gd name="T5" fmla="*/ 50 h 50"/>
                <a:gd name="T6" fmla="*/ 0 w 23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0">
                  <a:moveTo>
                    <a:pt x="0" y="50"/>
                  </a:moveTo>
                  <a:cubicBezTo>
                    <a:pt x="0" y="50"/>
                    <a:pt x="3" y="30"/>
                    <a:pt x="15" y="0"/>
                  </a:cubicBezTo>
                  <a:cubicBezTo>
                    <a:pt x="15" y="0"/>
                    <a:pt x="23" y="46"/>
                    <a:pt x="23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9" name="Freeform 265">
              <a:extLst>
                <a:ext uri="{FF2B5EF4-FFF2-40B4-BE49-F238E27FC236}">
                  <a16:creationId xmlns:a16="http://schemas.microsoft.com/office/drawing/2014/main" id="{158CCF00-9C42-419A-8799-2F956D42CEB7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7" y="2277"/>
              <a:ext cx="65" cy="126"/>
            </a:xfrm>
            <a:custGeom>
              <a:avLst/>
              <a:gdLst>
                <a:gd name="T0" fmla="*/ 0 w 28"/>
                <a:gd name="T1" fmla="*/ 54 h 54"/>
                <a:gd name="T2" fmla="*/ 17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7" y="0"/>
                  </a:cubicBezTo>
                  <a:cubicBezTo>
                    <a:pt x="17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0" name="Freeform 266">
              <a:extLst>
                <a:ext uri="{FF2B5EF4-FFF2-40B4-BE49-F238E27FC236}">
                  <a16:creationId xmlns:a16="http://schemas.microsoft.com/office/drawing/2014/main" id="{C56ABAC4-51B6-4B1A-9DCC-CDE7BB3716A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58" y="2277"/>
              <a:ext cx="64" cy="126"/>
            </a:xfrm>
            <a:custGeom>
              <a:avLst/>
              <a:gdLst>
                <a:gd name="T0" fmla="*/ 28 w 28"/>
                <a:gd name="T1" fmla="*/ 54 h 54"/>
                <a:gd name="T2" fmla="*/ 11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1" name="Freeform 267">
              <a:extLst>
                <a:ext uri="{FF2B5EF4-FFF2-40B4-BE49-F238E27FC236}">
                  <a16:creationId xmlns:a16="http://schemas.microsoft.com/office/drawing/2014/main" id="{4F38971E-A0EB-46A1-93CB-B1AC5DBE6A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917" y="2277"/>
              <a:ext cx="67" cy="126"/>
            </a:xfrm>
            <a:custGeom>
              <a:avLst/>
              <a:gdLst>
                <a:gd name="T0" fmla="*/ 29 w 29"/>
                <a:gd name="T1" fmla="*/ 54 h 54"/>
                <a:gd name="T2" fmla="*/ 11 w 29"/>
                <a:gd name="T3" fmla="*/ 0 h 54"/>
                <a:gd name="T4" fmla="*/ 0 w 29"/>
                <a:gd name="T5" fmla="*/ 54 h 54"/>
                <a:gd name="T6" fmla="*/ 29 w 29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4">
                  <a:moveTo>
                    <a:pt x="29" y="54"/>
                  </a:moveTo>
                  <a:cubicBezTo>
                    <a:pt x="29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9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2" name="Freeform 268">
              <a:extLst>
                <a:ext uri="{FF2B5EF4-FFF2-40B4-BE49-F238E27FC236}">
                  <a16:creationId xmlns:a16="http://schemas.microsoft.com/office/drawing/2014/main" id="{198474DE-F457-4E67-BEB4-F81287819486}"/>
                </a:ext>
              </a:extLst>
            </p:cNvPr>
            <p:cNvSpPr>
              <a:spLocks/>
            </p:cNvSpPr>
            <p:nvPr/>
          </p:nvSpPr>
          <p:spPr bwMode="auto">
            <a:xfrm>
              <a:off x="5774" y="2303"/>
              <a:ext cx="39" cy="100"/>
            </a:xfrm>
            <a:custGeom>
              <a:avLst/>
              <a:gdLst>
                <a:gd name="T0" fmla="*/ 0 w 17"/>
                <a:gd name="T1" fmla="*/ 43 h 43"/>
                <a:gd name="T2" fmla="*/ 11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1" y="26"/>
                    <a:pt x="11" y="0"/>
                  </a:cubicBezTo>
                  <a:cubicBezTo>
                    <a:pt x="11" y="0"/>
                    <a:pt x="17" y="39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3" name="Freeform 269">
              <a:extLst>
                <a:ext uri="{FF2B5EF4-FFF2-40B4-BE49-F238E27FC236}">
                  <a16:creationId xmlns:a16="http://schemas.microsoft.com/office/drawing/2014/main" id="{A09AC936-2596-453F-99E9-228DF7460E6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84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4" name="Freeform 270">
              <a:extLst>
                <a:ext uri="{FF2B5EF4-FFF2-40B4-BE49-F238E27FC236}">
                  <a16:creationId xmlns:a16="http://schemas.microsoft.com/office/drawing/2014/main" id="{1910D610-AA19-4D66-B9D9-6A2E27131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6157" y="2303"/>
              <a:ext cx="37" cy="100"/>
            </a:xfrm>
            <a:custGeom>
              <a:avLst/>
              <a:gdLst>
                <a:gd name="T0" fmla="*/ 0 w 16"/>
                <a:gd name="T1" fmla="*/ 43 h 43"/>
                <a:gd name="T2" fmla="*/ 10 w 16"/>
                <a:gd name="T3" fmla="*/ 0 h 43"/>
                <a:gd name="T4" fmla="*/ 16 w 16"/>
                <a:gd name="T5" fmla="*/ 43 h 43"/>
                <a:gd name="T6" fmla="*/ 0 w 16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43">
                  <a:moveTo>
                    <a:pt x="0" y="43"/>
                  </a:moveTo>
                  <a:cubicBezTo>
                    <a:pt x="0" y="43"/>
                    <a:pt x="2" y="23"/>
                    <a:pt x="10" y="0"/>
                  </a:cubicBezTo>
                  <a:cubicBezTo>
                    <a:pt x="10" y="0"/>
                    <a:pt x="16" y="40"/>
                    <a:pt x="16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5" name="Freeform 271">
              <a:extLst>
                <a:ext uri="{FF2B5EF4-FFF2-40B4-BE49-F238E27FC236}">
                  <a16:creationId xmlns:a16="http://schemas.microsoft.com/office/drawing/2014/main" id="{637A7DFE-FE78-40B6-A64F-E15AFF772508}"/>
                </a:ext>
              </a:extLst>
            </p:cNvPr>
            <p:cNvSpPr>
              <a:spLocks/>
            </p:cNvSpPr>
            <p:nvPr/>
          </p:nvSpPr>
          <p:spPr bwMode="auto">
            <a:xfrm>
              <a:off x="6120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6" name="Freeform 272">
              <a:extLst>
                <a:ext uri="{FF2B5EF4-FFF2-40B4-BE49-F238E27FC236}">
                  <a16:creationId xmlns:a16="http://schemas.microsoft.com/office/drawing/2014/main" id="{440056CA-33A1-44CC-89CF-E62AD43AD7A3}"/>
                </a:ext>
              </a:extLst>
            </p:cNvPr>
            <p:cNvSpPr>
              <a:spLocks/>
            </p:cNvSpPr>
            <p:nvPr/>
          </p:nvSpPr>
          <p:spPr bwMode="auto">
            <a:xfrm>
              <a:off x="6002" y="2305"/>
              <a:ext cx="65" cy="98"/>
            </a:xfrm>
            <a:custGeom>
              <a:avLst/>
              <a:gdLst>
                <a:gd name="T0" fmla="*/ 28 w 28"/>
                <a:gd name="T1" fmla="*/ 42 h 42"/>
                <a:gd name="T2" fmla="*/ 10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0" y="0"/>
                  </a:cubicBezTo>
                  <a:cubicBezTo>
                    <a:pt x="10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7" name="Freeform 273">
              <a:extLst>
                <a:ext uri="{FF2B5EF4-FFF2-40B4-BE49-F238E27FC236}">
                  <a16:creationId xmlns:a16="http://schemas.microsoft.com/office/drawing/2014/main" id="{4A513BF5-EE93-430E-A40E-B41DB0F88F91}"/>
                </a:ext>
              </a:extLst>
            </p:cNvPr>
            <p:cNvSpPr>
              <a:spLocks/>
            </p:cNvSpPr>
            <p:nvPr/>
          </p:nvSpPr>
          <p:spPr bwMode="auto">
            <a:xfrm>
              <a:off x="5862" y="2287"/>
              <a:ext cx="64" cy="116"/>
            </a:xfrm>
            <a:custGeom>
              <a:avLst/>
              <a:gdLst>
                <a:gd name="T0" fmla="*/ 0 w 28"/>
                <a:gd name="T1" fmla="*/ 50 h 50"/>
                <a:gd name="T2" fmla="*/ 17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7" y="0"/>
                  </a:cubicBezTo>
                  <a:cubicBezTo>
                    <a:pt x="17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8" name="Freeform 274">
              <a:extLst>
                <a:ext uri="{FF2B5EF4-FFF2-40B4-BE49-F238E27FC236}">
                  <a16:creationId xmlns:a16="http://schemas.microsoft.com/office/drawing/2014/main" id="{F4F8AC6F-AC3A-4E60-B9D1-5D7021CD9EC6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9" y="2277"/>
              <a:ext cx="51" cy="126"/>
            </a:xfrm>
            <a:custGeom>
              <a:avLst/>
              <a:gdLst>
                <a:gd name="T0" fmla="*/ 0 w 22"/>
                <a:gd name="T1" fmla="*/ 54 h 54"/>
                <a:gd name="T2" fmla="*/ 14 w 22"/>
                <a:gd name="T3" fmla="*/ 0 h 54"/>
                <a:gd name="T4" fmla="*/ 22 w 22"/>
                <a:gd name="T5" fmla="*/ 54 h 54"/>
                <a:gd name="T6" fmla="*/ 0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2" y="49"/>
                    <a:pt x="22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9" name="Freeform 275">
              <a:extLst>
                <a:ext uri="{FF2B5EF4-FFF2-40B4-BE49-F238E27FC236}">
                  <a16:creationId xmlns:a16="http://schemas.microsoft.com/office/drawing/2014/main" id="{EB77965A-B487-4EEB-855D-687101494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6399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0" name="Freeform 276">
              <a:extLst>
                <a:ext uri="{FF2B5EF4-FFF2-40B4-BE49-F238E27FC236}">
                  <a16:creationId xmlns:a16="http://schemas.microsoft.com/office/drawing/2014/main" id="{EB897AE9-A771-4561-888C-C392D6BA1550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6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1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1" name="Freeform 277">
              <a:extLst>
                <a:ext uri="{FF2B5EF4-FFF2-40B4-BE49-F238E27FC236}">
                  <a16:creationId xmlns:a16="http://schemas.microsoft.com/office/drawing/2014/main" id="{21040155-8E54-4CBF-9A80-992D6F965746}"/>
                </a:ext>
              </a:extLst>
            </p:cNvPr>
            <p:cNvSpPr>
              <a:spLocks/>
            </p:cNvSpPr>
            <p:nvPr/>
          </p:nvSpPr>
          <p:spPr bwMode="auto">
            <a:xfrm>
              <a:off x="6171" y="2303"/>
              <a:ext cx="32" cy="100"/>
            </a:xfrm>
            <a:custGeom>
              <a:avLst/>
              <a:gdLst>
                <a:gd name="T0" fmla="*/ 0 w 14"/>
                <a:gd name="T1" fmla="*/ 43 h 43"/>
                <a:gd name="T2" fmla="*/ 9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9" y="0"/>
                  </a:cubicBezTo>
                  <a:cubicBezTo>
                    <a:pt x="9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2" name="Freeform 278">
              <a:extLst>
                <a:ext uri="{FF2B5EF4-FFF2-40B4-BE49-F238E27FC236}">
                  <a16:creationId xmlns:a16="http://schemas.microsoft.com/office/drawing/2014/main" id="{DDAB9C51-E381-4B67-A5C8-AF6B865DBAD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39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3" name="Freeform 279">
              <a:extLst>
                <a:ext uri="{FF2B5EF4-FFF2-40B4-BE49-F238E27FC236}">
                  <a16:creationId xmlns:a16="http://schemas.microsoft.com/office/drawing/2014/main" id="{758E90C3-234A-4D0E-9C3F-740FD1828C6E}"/>
                </a:ext>
              </a:extLst>
            </p:cNvPr>
            <p:cNvSpPr>
              <a:spLocks/>
            </p:cNvSpPr>
            <p:nvPr/>
          </p:nvSpPr>
          <p:spPr bwMode="auto">
            <a:xfrm>
              <a:off x="6479" y="2303"/>
              <a:ext cx="30" cy="100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4" name="Freeform 280">
              <a:extLst>
                <a:ext uri="{FF2B5EF4-FFF2-40B4-BE49-F238E27FC236}">
                  <a16:creationId xmlns:a16="http://schemas.microsoft.com/office/drawing/2014/main" id="{D8CE768F-B928-4ED6-9352-E19BE903C77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49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5" name="Freeform 281">
              <a:extLst>
                <a:ext uri="{FF2B5EF4-FFF2-40B4-BE49-F238E27FC236}">
                  <a16:creationId xmlns:a16="http://schemas.microsoft.com/office/drawing/2014/main" id="{341A2601-A732-49FE-83CC-552087B9BEB3}"/>
                </a:ext>
              </a:extLst>
            </p:cNvPr>
            <p:cNvSpPr>
              <a:spLocks/>
            </p:cNvSpPr>
            <p:nvPr/>
          </p:nvSpPr>
          <p:spPr bwMode="auto">
            <a:xfrm>
              <a:off x="6353" y="2305"/>
              <a:ext cx="53" cy="98"/>
            </a:xfrm>
            <a:custGeom>
              <a:avLst/>
              <a:gdLst>
                <a:gd name="T0" fmla="*/ 23 w 23"/>
                <a:gd name="T1" fmla="*/ 42 h 42"/>
                <a:gd name="T2" fmla="*/ 9 w 23"/>
                <a:gd name="T3" fmla="*/ 0 h 42"/>
                <a:gd name="T4" fmla="*/ 0 w 23"/>
                <a:gd name="T5" fmla="*/ 42 h 42"/>
                <a:gd name="T6" fmla="*/ 23 w 23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42">
                  <a:moveTo>
                    <a:pt x="23" y="42"/>
                  </a:moveTo>
                  <a:cubicBezTo>
                    <a:pt x="23" y="42"/>
                    <a:pt x="21" y="24"/>
                    <a:pt x="9" y="0"/>
                  </a:cubicBezTo>
                  <a:cubicBezTo>
                    <a:pt x="9" y="0"/>
                    <a:pt x="0" y="39"/>
                    <a:pt x="0" y="42"/>
                  </a:cubicBezTo>
                  <a:lnTo>
                    <a:pt x="23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6" name="Freeform 282">
              <a:extLst>
                <a:ext uri="{FF2B5EF4-FFF2-40B4-BE49-F238E27FC236}">
                  <a16:creationId xmlns:a16="http://schemas.microsoft.com/office/drawing/2014/main" id="{227830DE-D6B5-438E-B319-49F57586B36C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0" y="2287"/>
              <a:ext cx="53" cy="116"/>
            </a:xfrm>
            <a:custGeom>
              <a:avLst/>
              <a:gdLst>
                <a:gd name="T0" fmla="*/ 0 w 23"/>
                <a:gd name="T1" fmla="*/ 50 h 50"/>
                <a:gd name="T2" fmla="*/ 15 w 23"/>
                <a:gd name="T3" fmla="*/ 0 h 50"/>
                <a:gd name="T4" fmla="*/ 23 w 23"/>
                <a:gd name="T5" fmla="*/ 50 h 50"/>
                <a:gd name="T6" fmla="*/ 0 w 23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0">
                  <a:moveTo>
                    <a:pt x="0" y="50"/>
                  </a:moveTo>
                  <a:cubicBezTo>
                    <a:pt x="0" y="50"/>
                    <a:pt x="3" y="30"/>
                    <a:pt x="15" y="0"/>
                  </a:cubicBezTo>
                  <a:cubicBezTo>
                    <a:pt x="15" y="0"/>
                    <a:pt x="23" y="46"/>
                    <a:pt x="23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7" name="Freeform 283">
              <a:extLst>
                <a:ext uri="{FF2B5EF4-FFF2-40B4-BE49-F238E27FC236}">
                  <a16:creationId xmlns:a16="http://schemas.microsoft.com/office/drawing/2014/main" id="{944C371C-2C7C-4C01-8B09-42B6B318F0CF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2" y="2277"/>
              <a:ext cx="65" cy="126"/>
            </a:xfrm>
            <a:custGeom>
              <a:avLst/>
              <a:gdLst>
                <a:gd name="T0" fmla="*/ 0 w 28"/>
                <a:gd name="T1" fmla="*/ 54 h 54"/>
                <a:gd name="T2" fmla="*/ 17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7" y="0"/>
                  </a:cubicBezTo>
                  <a:cubicBezTo>
                    <a:pt x="17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8" name="Freeform 284">
              <a:extLst>
                <a:ext uri="{FF2B5EF4-FFF2-40B4-BE49-F238E27FC236}">
                  <a16:creationId xmlns:a16="http://schemas.microsoft.com/office/drawing/2014/main" id="{B7C91B49-C7D8-4194-B5D7-373BE3B7E3E5}"/>
                </a:ext>
              </a:extLst>
            </p:cNvPr>
            <p:cNvSpPr>
              <a:spLocks/>
            </p:cNvSpPr>
            <p:nvPr/>
          </p:nvSpPr>
          <p:spPr bwMode="auto">
            <a:xfrm>
              <a:off x="6793" y="2277"/>
              <a:ext cx="67" cy="126"/>
            </a:xfrm>
            <a:custGeom>
              <a:avLst/>
              <a:gdLst>
                <a:gd name="T0" fmla="*/ 29 w 29"/>
                <a:gd name="T1" fmla="*/ 54 h 54"/>
                <a:gd name="T2" fmla="*/ 11 w 29"/>
                <a:gd name="T3" fmla="*/ 0 h 54"/>
                <a:gd name="T4" fmla="*/ 0 w 29"/>
                <a:gd name="T5" fmla="*/ 54 h 54"/>
                <a:gd name="T6" fmla="*/ 29 w 29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4">
                  <a:moveTo>
                    <a:pt x="29" y="54"/>
                  </a:moveTo>
                  <a:cubicBezTo>
                    <a:pt x="29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9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9" name="Freeform 285">
              <a:extLst>
                <a:ext uri="{FF2B5EF4-FFF2-40B4-BE49-F238E27FC236}">
                  <a16:creationId xmlns:a16="http://schemas.microsoft.com/office/drawing/2014/main" id="{E8F708D4-764E-4158-970C-E7F46BB17FA6}"/>
                </a:ext>
              </a:extLst>
            </p:cNvPr>
            <p:cNvSpPr>
              <a:spLocks/>
            </p:cNvSpPr>
            <p:nvPr/>
          </p:nvSpPr>
          <p:spPr bwMode="auto">
            <a:xfrm>
              <a:off x="6654" y="2277"/>
              <a:ext cx="65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0" name="Freeform 286">
              <a:extLst>
                <a:ext uri="{FF2B5EF4-FFF2-40B4-BE49-F238E27FC236}">
                  <a16:creationId xmlns:a16="http://schemas.microsoft.com/office/drawing/2014/main" id="{B6EB617C-5A10-4DAC-8D00-961543D9CC6E}"/>
                </a:ext>
              </a:extLst>
            </p:cNvPr>
            <p:cNvSpPr>
              <a:spLocks/>
            </p:cNvSpPr>
            <p:nvPr/>
          </p:nvSpPr>
          <p:spPr bwMode="auto">
            <a:xfrm>
              <a:off x="6509" y="2303"/>
              <a:ext cx="39" cy="100"/>
            </a:xfrm>
            <a:custGeom>
              <a:avLst/>
              <a:gdLst>
                <a:gd name="T0" fmla="*/ 0 w 17"/>
                <a:gd name="T1" fmla="*/ 43 h 43"/>
                <a:gd name="T2" fmla="*/ 11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1" y="26"/>
                    <a:pt x="11" y="0"/>
                  </a:cubicBezTo>
                  <a:cubicBezTo>
                    <a:pt x="11" y="0"/>
                    <a:pt x="17" y="39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1" name="Freeform 287">
              <a:extLst>
                <a:ext uri="{FF2B5EF4-FFF2-40B4-BE49-F238E27FC236}">
                  <a16:creationId xmlns:a16="http://schemas.microsoft.com/office/drawing/2014/main" id="{F70C8E5E-6D4B-4FDD-8BDB-AEA7CDA6AB34}"/>
                </a:ext>
              </a:extLst>
            </p:cNvPr>
            <p:cNvSpPr>
              <a:spLocks/>
            </p:cNvSpPr>
            <p:nvPr/>
          </p:nvSpPr>
          <p:spPr bwMode="auto">
            <a:xfrm>
              <a:off x="6719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2" name="Freeform 288">
              <a:extLst>
                <a:ext uri="{FF2B5EF4-FFF2-40B4-BE49-F238E27FC236}">
                  <a16:creationId xmlns:a16="http://schemas.microsoft.com/office/drawing/2014/main" id="{7654929B-ECE0-4153-ABB5-0414FB9F9B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2" y="2303"/>
              <a:ext cx="39" cy="100"/>
            </a:xfrm>
            <a:custGeom>
              <a:avLst/>
              <a:gdLst>
                <a:gd name="T0" fmla="*/ 0 w 17"/>
                <a:gd name="T1" fmla="*/ 43 h 43"/>
                <a:gd name="T2" fmla="*/ 10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2" y="23"/>
                    <a:pt x="10" y="0"/>
                  </a:cubicBezTo>
                  <a:cubicBezTo>
                    <a:pt x="10" y="0"/>
                    <a:pt x="17" y="40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3" name="Freeform 289">
              <a:extLst>
                <a:ext uri="{FF2B5EF4-FFF2-40B4-BE49-F238E27FC236}">
                  <a16:creationId xmlns:a16="http://schemas.microsoft.com/office/drawing/2014/main" id="{A0B9B79D-7D53-4D03-A4E9-00C6EB8BDEB7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5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" name="Freeform 290">
              <a:extLst>
                <a:ext uri="{FF2B5EF4-FFF2-40B4-BE49-F238E27FC236}">
                  <a16:creationId xmlns:a16="http://schemas.microsoft.com/office/drawing/2014/main" id="{8F9E8127-2635-4DA1-81F1-1E5B7E2FA8C0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7" y="2305"/>
              <a:ext cx="65" cy="98"/>
            </a:xfrm>
            <a:custGeom>
              <a:avLst/>
              <a:gdLst>
                <a:gd name="T0" fmla="*/ 28 w 28"/>
                <a:gd name="T1" fmla="*/ 42 h 42"/>
                <a:gd name="T2" fmla="*/ 10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0" y="0"/>
                  </a:cubicBezTo>
                  <a:cubicBezTo>
                    <a:pt x="10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5" name="Freeform 291">
              <a:extLst>
                <a:ext uri="{FF2B5EF4-FFF2-40B4-BE49-F238E27FC236}">
                  <a16:creationId xmlns:a16="http://schemas.microsoft.com/office/drawing/2014/main" id="{00B78C97-E5E0-455A-BE2D-35667C959782}"/>
                </a:ext>
              </a:extLst>
            </p:cNvPr>
            <p:cNvSpPr>
              <a:spLocks/>
            </p:cNvSpPr>
            <p:nvPr/>
          </p:nvSpPr>
          <p:spPr bwMode="auto">
            <a:xfrm>
              <a:off x="6597" y="2287"/>
              <a:ext cx="64" cy="116"/>
            </a:xfrm>
            <a:custGeom>
              <a:avLst/>
              <a:gdLst>
                <a:gd name="T0" fmla="*/ 0 w 28"/>
                <a:gd name="T1" fmla="*/ 50 h 50"/>
                <a:gd name="T2" fmla="*/ 18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8" y="0"/>
                  </a:cubicBezTo>
                  <a:cubicBezTo>
                    <a:pt x="18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6" name="Freeform 292">
              <a:extLst>
                <a:ext uri="{FF2B5EF4-FFF2-40B4-BE49-F238E27FC236}">
                  <a16:creationId xmlns:a16="http://schemas.microsoft.com/office/drawing/2014/main" id="{4B769716-F811-4AB7-8D21-3BC15808B0AD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9" y="2277"/>
              <a:ext cx="51" cy="126"/>
            </a:xfrm>
            <a:custGeom>
              <a:avLst/>
              <a:gdLst>
                <a:gd name="T0" fmla="*/ 0 w 22"/>
                <a:gd name="T1" fmla="*/ 54 h 54"/>
                <a:gd name="T2" fmla="*/ 14 w 22"/>
                <a:gd name="T3" fmla="*/ 0 h 54"/>
                <a:gd name="T4" fmla="*/ 22 w 22"/>
                <a:gd name="T5" fmla="*/ 54 h 54"/>
                <a:gd name="T6" fmla="*/ 0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2" y="49"/>
                    <a:pt x="22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7" name="Freeform 293">
              <a:extLst>
                <a:ext uri="{FF2B5EF4-FFF2-40B4-BE49-F238E27FC236}">
                  <a16:creationId xmlns:a16="http://schemas.microsoft.com/office/drawing/2014/main" id="{7325CBB8-4452-47EA-B06D-A0797A07511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59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8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8" y="0"/>
                  </a:cubicBezTo>
                  <a:cubicBezTo>
                    <a:pt x="8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8" name="Freeform 294">
              <a:extLst>
                <a:ext uri="{FF2B5EF4-FFF2-40B4-BE49-F238E27FC236}">
                  <a16:creationId xmlns:a16="http://schemas.microsoft.com/office/drawing/2014/main" id="{98BFA92A-AC4E-46F0-B1C5-C253AE7562C2}"/>
                </a:ext>
              </a:extLst>
            </p:cNvPr>
            <p:cNvSpPr>
              <a:spLocks/>
            </p:cNvSpPr>
            <p:nvPr/>
          </p:nvSpPr>
          <p:spPr bwMode="auto">
            <a:xfrm>
              <a:off x="7046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9" name="Freeform 295">
              <a:extLst>
                <a:ext uri="{FF2B5EF4-FFF2-40B4-BE49-F238E27FC236}">
                  <a16:creationId xmlns:a16="http://schemas.microsoft.com/office/drawing/2014/main" id="{30E84ABF-01C7-49B3-A4BC-95472D44DBF0}"/>
                </a:ext>
              </a:extLst>
            </p:cNvPr>
            <p:cNvSpPr>
              <a:spLocks/>
            </p:cNvSpPr>
            <p:nvPr/>
          </p:nvSpPr>
          <p:spPr bwMode="auto">
            <a:xfrm>
              <a:off x="6931" y="2303"/>
              <a:ext cx="32" cy="100"/>
            </a:xfrm>
            <a:custGeom>
              <a:avLst/>
              <a:gdLst>
                <a:gd name="T0" fmla="*/ 0 w 14"/>
                <a:gd name="T1" fmla="*/ 43 h 43"/>
                <a:gd name="T2" fmla="*/ 8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8" y="0"/>
                  </a:cubicBezTo>
                  <a:cubicBezTo>
                    <a:pt x="8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0" name="Freeform 296">
              <a:extLst>
                <a:ext uri="{FF2B5EF4-FFF2-40B4-BE49-F238E27FC236}">
                  <a16:creationId xmlns:a16="http://schemas.microsoft.com/office/drawing/2014/main" id="{6A3DA2F0-894E-42FD-A4B0-258FC8C874CD}"/>
                </a:ext>
              </a:extLst>
            </p:cNvPr>
            <p:cNvSpPr>
              <a:spLocks/>
            </p:cNvSpPr>
            <p:nvPr/>
          </p:nvSpPr>
          <p:spPr bwMode="auto">
            <a:xfrm>
              <a:off x="7099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1" name="Freeform 297">
              <a:extLst>
                <a:ext uri="{FF2B5EF4-FFF2-40B4-BE49-F238E27FC236}">
                  <a16:creationId xmlns:a16="http://schemas.microsoft.com/office/drawing/2014/main" id="{FC35C545-A76B-47A2-8A98-C4B72E661619}"/>
                </a:ext>
              </a:extLst>
            </p:cNvPr>
            <p:cNvSpPr>
              <a:spLocks/>
            </p:cNvSpPr>
            <p:nvPr/>
          </p:nvSpPr>
          <p:spPr bwMode="auto">
            <a:xfrm>
              <a:off x="7240" y="2303"/>
              <a:ext cx="27" cy="100"/>
            </a:xfrm>
            <a:custGeom>
              <a:avLst/>
              <a:gdLst>
                <a:gd name="T0" fmla="*/ 0 w 12"/>
                <a:gd name="T1" fmla="*/ 43 h 43"/>
                <a:gd name="T2" fmla="*/ 8 w 12"/>
                <a:gd name="T3" fmla="*/ 0 h 43"/>
                <a:gd name="T4" fmla="*/ 12 w 12"/>
                <a:gd name="T5" fmla="*/ 43 h 43"/>
                <a:gd name="T6" fmla="*/ 0 w 12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2" y="40"/>
                    <a:pt x="12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2" name="Freeform 298">
              <a:extLst>
                <a:ext uri="{FF2B5EF4-FFF2-40B4-BE49-F238E27FC236}">
                  <a16:creationId xmlns:a16="http://schemas.microsoft.com/office/drawing/2014/main" id="{6F2D5959-86A7-4CDD-A5F9-EA1CBFF30736}"/>
                </a:ext>
              </a:extLst>
            </p:cNvPr>
            <p:cNvSpPr>
              <a:spLocks/>
            </p:cNvSpPr>
            <p:nvPr/>
          </p:nvSpPr>
          <p:spPr bwMode="auto">
            <a:xfrm>
              <a:off x="7210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4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4" y="0"/>
                  </a:cubicBezTo>
                  <a:cubicBezTo>
                    <a:pt x="4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3" name="Freeform 299">
              <a:extLst>
                <a:ext uri="{FF2B5EF4-FFF2-40B4-BE49-F238E27FC236}">
                  <a16:creationId xmlns:a16="http://schemas.microsoft.com/office/drawing/2014/main" id="{60290581-5BB8-435B-A07A-4E8C19C8AF68}"/>
                </a:ext>
              </a:extLst>
            </p:cNvPr>
            <p:cNvSpPr>
              <a:spLocks/>
            </p:cNvSpPr>
            <p:nvPr/>
          </p:nvSpPr>
          <p:spPr bwMode="auto">
            <a:xfrm>
              <a:off x="7113" y="2305"/>
              <a:ext cx="53" cy="98"/>
            </a:xfrm>
            <a:custGeom>
              <a:avLst/>
              <a:gdLst>
                <a:gd name="T0" fmla="*/ 23 w 23"/>
                <a:gd name="T1" fmla="*/ 42 h 42"/>
                <a:gd name="T2" fmla="*/ 9 w 23"/>
                <a:gd name="T3" fmla="*/ 0 h 42"/>
                <a:gd name="T4" fmla="*/ 0 w 23"/>
                <a:gd name="T5" fmla="*/ 42 h 42"/>
                <a:gd name="T6" fmla="*/ 23 w 23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42">
                  <a:moveTo>
                    <a:pt x="23" y="42"/>
                  </a:moveTo>
                  <a:cubicBezTo>
                    <a:pt x="23" y="42"/>
                    <a:pt x="20" y="24"/>
                    <a:pt x="9" y="0"/>
                  </a:cubicBezTo>
                  <a:cubicBezTo>
                    <a:pt x="9" y="0"/>
                    <a:pt x="0" y="39"/>
                    <a:pt x="0" y="42"/>
                  </a:cubicBezTo>
                  <a:lnTo>
                    <a:pt x="23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4" name="Freeform 300">
              <a:extLst>
                <a:ext uri="{FF2B5EF4-FFF2-40B4-BE49-F238E27FC236}">
                  <a16:creationId xmlns:a16="http://schemas.microsoft.com/office/drawing/2014/main" id="{8F8C3DE8-C5AF-4FA2-A68A-947104AF0369}"/>
                </a:ext>
              </a:extLst>
            </p:cNvPr>
            <p:cNvSpPr>
              <a:spLocks/>
            </p:cNvSpPr>
            <p:nvPr/>
          </p:nvSpPr>
          <p:spPr bwMode="auto">
            <a:xfrm>
              <a:off x="7000" y="2287"/>
              <a:ext cx="53" cy="116"/>
            </a:xfrm>
            <a:custGeom>
              <a:avLst/>
              <a:gdLst>
                <a:gd name="T0" fmla="*/ 0 w 23"/>
                <a:gd name="T1" fmla="*/ 50 h 50"/>
                <a:gd name="T2" fmla="*/ 14 w 23"/>
                <a:gd name="T3" fmla="*/ 0 h 50"/>
                <a:gd name="T4" fmla="*/ 23 w 23"/>
                <a:gd name="T5" fmla="*/ 50 h 50"/>
                <a:gd name="T6" fmla="*/ 0 w 23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0">
                  <a:moveTo>
                    <a:pt x="0" y="50"/>
                  </a:moveTo>
                  <a:cubicBezTo>
                    <a:pt x="0" y="50"/>
                    <a:pt x="3" y="30"/>
                    <a:pt x="14" y="0"/>
                  </a:cubicBezTo>
                  <a:cubicBezTo>
                    <a:pt x="14" y="0"/>
                    <a:pt x="23" y="46"/>
                    <a:pt x="23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5" name="Freeform 301">
              <a:extLst>
                <a:ext uri="{FF2B5EF4-FFF2-40B4-BE49-F238E27FC236}">
                  <a16:creationId xmlns:a16="http://schemas.microsoft.com/office/drawing/2014/main" id="{895484EF-DB9B-4CC6-B0D0-44A3F5EAB287}"/>
                </a:ext>
              </a:extLst>
            </p:cNvPr>
            <p:cNvSpPr>
              <a:spLocks/>
            </p:cNvSpPr>
            <p:nvPr/>
          </p:nvSpPr>
          <p:spPr bwMode="auto">
            <a:xfrm>
              <a:off x="7293" y="2277"/>
              <a:ext cx="64" cy="126"/>
            </a:xfrm>
            <a:custGeom>
              <a:avLst/>
              <a:gdLst>
                <a:gd name="T0" fmla="*/ 0 w 28"/>
                <a:gd name="T1" fmla="*/ 54 h 54"/>
                <a:gd name="T2" fmla="*/ 17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7" y="0"/>
                  </a:cubicBezTo>
                  <a:cubicBezTo>
                    <a:pt x="17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6" name="Freeform 302">
              <a:extLst>
                <a:ext uri="{FF2B5EF4-FFF2-40B4-BE49-F238E27FC236}">
                  <a16:creationId xmlns:a16="http://schemas.microsoft.com/office/drawing/2014/main" id="{769CD946-965B-4CD0-AEC9-EF0E4BD157E4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3" y="2277"/>
              <a:ext cx="66" cy="126"/>
            </a:xfrm>
            <a:custGeom>
              <a:avLst/>
              <a:gdLst>
                <a:gd name="T0" fmla="*/ 29 w 29"/>
                <a:gd name="T1" fmla="*/ 54 h 54"/>
                <a:gd name="T2" fmla="*/ 11 w 29"/>
                <a:gd name="T3" fmla="*/ 0 h 54"/>
                <a:gd name="T4" fmla="*/ 0 w 29"/>
                <a:gd name="T5" fmla="*/ 54 h 54"/>
                <a:gd name="T6" fmla="*/ 29 w 29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4">
                  <a:moveTo>
                    <a:pt x="29" y="54"/>
                  </a:moveTo>
                  <a:cubicBezTo>
                    <a:pt x="29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9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7" name="Freeform 303">
              <a:extLst>
                <a:ext uri="{FF2B5EF4-FFF2-40B4-BE49-F238E27FC236}">
                  <a16:creationId xmlns:a16="http://schemas.microsoft.com/office/drawing/2014/main" id="{65AD46F2-A74F-4CFC-B821-F46ABC2FBE66}"/>
                </a:ext>
              </a:extLst>
            </p:cNvPr>
            <p:cNvSpPr>
              <a:spLocks/>
            </p:cNvSpPr>
            <p:nvPr/>
          </p:nvSpPr>
          <p:spPr bwMode="auto">
            <a:xfrm>
              <a:off x="7267" y="2303"/>
              <a:ext cx="42" cy="100"/>
            </a:xfrm>
            <a:custGeom>
              <a:avLst/>
              <a:gdLst>
                <a:gd name="T0" fmla="*/ 0 w 18"/>
                <a:gd name="T1" fmla="*/ 43 h 43"/>
                <a:gd name="T2" fmla="*/ 12 w 18"/>
                <a:gd name="T3" fmla="*/ 0 h 43"/>
                <a:gd name="T4" fmla="*/ 18 w 18"/>
                <a:gd name="T5" fmla="*/ 43 h 43"/>
                <a:gd name="T6" fmla="*/ 0 w 18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43">
                  <a:moveTo>
                    <a:pt x="0" y="43"/>
                  </a:moveTo>
                  <a:cubicBezTo>
                    <a:pt x="0" y="43"/>
                    <a:pt x="2" y="26"/>
                    <a:pt x="12" y="0"/>
                  </a:cubicBezTo>
                  <a:cubicBezTo>
                    <a:pt x="12" y="0"/>
                    <a:pt x="18" y="39"/>
                    <a:pt x="18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8" name="Freeform 304">
              <a:extLst>
                <a:ext uri="{FF2B5EF4-FFF2-40B4-BE49-F238E27FC236}">
                  <a16:creationId xmlns:a16="http://schemas.microsoft.com/office/drawing/2014/main" id="{8FBBBADC-89A7-4F82-9D0F-029393A7C86C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9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9" name="Freeform 305">
              <a:extLst>
                <a:ext uri="{FF2B5EF4-FFF2-40B4-BE49-F238E27FC236}">
                  <a16:creationId xmlns:a16="http://schemas.microsoft.com/office/drawing/2014/main" id="{378DA0E0-3A9B-48D4-A722-ACBFB05629FB}"/>
                </a:ext>
              </a:extLst>
            </p:cNvPr>
            <p:cNvSpPr>
              <a:spLocks/>
            </p:cNvSpPr>
            <p:nvPr/>
          </p:nvSpPr>
          <p:spPr bwMode="auto">
            <a:xfrm>
              <a:off x="7357" y="2287"/>
              <a:ext cx="65" cy="116"/>
            </a:xfrm>
            <a:custGeom>
              <a:avLst/>
              <a:gdLst>
                <a:gd name="T0" fmla="*/ 0 w 28"/>
                <a:gd name="T1" fmla="*/ 50 h 50"/>
                <a:gd name="T2" fmla="*/ 17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7" y="0"/>
                  </a:cubicBezTo>
                  <a:cubicBezTo>
                    <a:pt x="17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518737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C74BBE8-1815-4000-8008-945E8B561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3E314DF-819C-4FF1-9C2E-69194E155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CA1525E-7C66-46A7-89CD-0A0836A4BF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BAB08-D03A-4FEF-8092-001CB785BBAB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3269161-46AB-416B-9C71-590B71BBF5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47D277-5155-4804-A42E-790F5C4F80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灯片编号占位符 3">
            <a:extLst>
              <a:ext uri="{FF2B5EF4-FFF2-40B4-BE49-F238E27FC236}">
                <a16:creationId xmlns:a16="http://schemas.microsoft.com/office/drawing/2014/main" id="{C76F5963-2A66-4299-8C27-F2D4127C7996}"/>
              </a:ext>
            </a:extLst>
          </p:cNvPr>
          <p:cNvSpPr txBox="1">
            <a:spLocks/>
          </p:cNvSpPr>
          <p:nvPr userDrawn="1"/>
        </p:nvSpPr>
        <p:spPr>
          <a:xfrm>
            <a:off x="8818685" y="0"/>
            <a:ext cx="3273669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i="1" kern="120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200" dirty="0" err="1"/>
              <a:t>Hương</a:t>
            </a:r>
            <a:r>
              <a:rPr lang="en-US" altLang="zh-CN" sz="1200" dirty="0"/>
              <a:t> </a:t>
            </a:r>
            <a:r>
              <a:rPr lang="en-US" altLang="zh-CN" sz="1200" dirty="0" err="1"/>
              <a:t>Thảo</a:t>
            </a:r>
            <a:r>
              <a:rPr lang="en-US" altLang="zh-CN" sz="1200" dirty="0"/>
              <a:t>: tranthao121004@gmail.com</a:t>
            </a:r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133342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FA68B-851B-4497-92DD-AD9676CFD6C7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228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54D79-588C-414F-9935-D85D26666345}" type="datetimeFigureOut">
              <a:rPr lang="zh-CN" altLang="en-US" smtClean="0"/>
              <a:t>2023/2/9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EC328-9116-4993-92C0-623125586BFE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7" descr="444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8256" y="3810"/>
            <a:ext cx="12208511" cy="685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855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Relationship Id="rId9" Type="http://schemas.openxmlformats.org/officeDocument/2006/relationships/image" Target="../media/image10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3E1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8900" y="-229800"/>
            <a:ext cx="2700000" cy="17550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700000" cy="17550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412" y="0"/>
            <a:ext cx="1620000" cy="105750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-113450" y="6195394"/>
            <a:ext cx="12330000" cy="45719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-113450" y="6351556"/>
            <a:ext cx="12330000" cy="45719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-113450" y="6507718"/>
            <a:ext cx="12330000" cy="45719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-113450" y="6663879"/>
            <a:ext cx="12330000" cy="45719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9204" y="722177"/>
            <a:ext cx="5673592" cy="5653257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79373" y="3764620"/>
            <a:ext cx="5233255" cy="2899259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2601" y="915846"/>
            <a:ext cx="258750" cy="393750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38088" y="1100100"/>
            <a:ext cx="191250" cy="360000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22939" y="490200"/>
            <a:ext cx="101250" cy="315000"/>
          </a:xfrm>
          <a:prstGeom prst="rect">
            <a:avLst/>
          </a:prstGeom>
        </p:spPr>
      </p:pic>
      <p:grpSp>
        <p:nvGrpSpPr>
          <p:cNvPr id="20" name="组合 19"/>
          <p:cNvGrpSpPr/>
          <p:nvPr/>
        </p:nvGrpSpPr>
        <p:grpSpPr>
          <a:xfrm>
            <a:off x="3411805" y="2682105"/>
            <a:ext cx="5300823" cy="1027294"/>
            <a:chOff x="3716926" y="2145344"/>
            <a:chExt cx="5300823" cy="1027294"/>
          </a:xfrm>
        </p:grpSpPr>
        <p:sp>
          <p:nvSpPr>
            <p:cNvPr id="14" name="文本框 13"/>
            <p:cNvSpPr txBox="1"/>
            <p:nvPr/>
          </p:nvSpPr>
          <p:spPr>
            <a:xfrm>
              <a:off x="3716926" y="2145344"/>
              <a:ext cx="530082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6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华文琥珀" panose="02010800040101010101" pitchFamily="2" charset="-122"/>
                  <a:ea typeface="华文琥珀" panose="02010800040101010101" pitchFamily="2" charset="-122"/>
                  <a:cs typeface="Times New Roman" panose="02020603050405020304" pitchFamily="18" charset="0"/>
                </a:rPr>
                <a:t>Nghe – </a:t>
              </a:r>
              <a:r>
                <a:rPr kumimoji="0" lang="en-US" altLang="zh-CN" sz="60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华文琥珀" panose="02010800040101010101" pitchFamily="2" charset="-122"/>
                  <a:ea typeface="华文琥珀" panose="02010800040101010101" pitchFamily="2" charset="-122"/>
                  <a:cs typeface="Times New Roman" panose="02020603050405020304" pitchFamily="18" charset="0"/>
                </a:rPr>
                <a:t>viết</a:t>
              </a:r>
              <a:endParaRPr kumimoji="0" lang="en-US" altLang="zh-CN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华文琥珀" panose="02010800040101010101" pitchFamily="2" charset="-122"/>
                <a:ea typeface="华文琥珀" panose="0201080004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3716926" y="2156975"/>
              <a:ext cx="530082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6000" b="1" i="0" u="none" strike="noStrike" kern="1200" cap="none" spc="0" normalizeH="0" baseline="0" noProof="0" dirty="0">
                  <a:ln>
                    <a:noFill/>
                  </a:ln>
                  <a:solidFill>
                    <a:srgbClr val="FFA400"/>
                  </a:solidFill>
                  <a:effectLst/>
                  <a:uLnTx/>
                  <a:uFillTx/>
                  <a:latin typeface="华文琥珀" panose="02010800040101010101" pitchFamily="2" charset="-122"/>
                  <a:ea typeface="华文琥珀" panose="02010800040101010101" pitchFamily="2" charset="-122"/>
                  <a:cs typeface="Times New Roman" panose="02020603050405020304" pitchFamily="18" charset="0"/>
                </a:rPr>
                <a:t>Nghe – </a:t>
              </a:r>
              <a:r>
                <a:rPr kumimoji="0" lang="en-US" altLang="zh-CN" sz="6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A400"/>
                  </a:solidFill>
                  <a:effectLst/>
                  <a:uLnTx/>
                  <a:uFillTx/>
                  <a:latin typeface="华文琥珀" panose="02010800040101010101" pitchFamily="2" charset="-122"/>
                  <a:ea typeface="华文琥珀" panose="02010800040101010101" pitchFamily="2" charset="-122"/>
                  <a:cs typeface="Times New Roman" panose="02020603050405020304" pitchFamily="18" charset="0"/>
                </a:rPr>
                <a:t>viết</a:t>
              </a:r>
              <a:endParaRPr kumimoji="0" lang="en-US" altLang="zh-CN" sz="6000" b="1" i="0" u="none" strike="noStrike" kern="1200" cap="none" spc="0" normalizeH="0" baseline="0" noProof="0" dirty="0">
                <a:ln>
                  <a:noFill/>
                </a:ln>
                <a:solidFill>
                  <a:srgbClr val="FFA400"/>
                </a:solidFill>
                <a:effectLst/>
                <a:uLnTx/>
                <a:uFillTx/>
                <a:latin typeface="华文琥珀" panose="02010800040101010101" pitchFamily="2" charset="-122"/>
                <a:ea typeface="华文琥珀" panose="0201080004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组合 145">
            <a:extLst>
              <a:ext uri="{FF2B5EF4-FFF2-40B4-BE49-F238E27FC236}">
                <a16:creationId xmlns:a16="http://schemas.microsoft.com/office/drawing/2014/main" id="{24A415B7-8E27-43F0-B850-5E38EA7BEF6F}"/>
              </a:ext>
            </a:extLst>
          </p:cNvPr>
          <p:cNvGrpSpPr/>
          <p:nvPr/>
        </p:nvGrpSpPr>
        <p:grpSpPr>
          <a:xfrm>
            <a:off x="3148348" y="876844"/>
            <a:ext cx="6559178" cy="3854644"/>
            <a:chOff x="6433809" y="1950733"/>
            <a:chExt cx="4502909" cy="3385457"/>
          </a:xfrm>
        </p:grpSpPr>
        <p:pic>
          <p:nvPicPr>
            <p:cNvPr id="2" name="图片 1">
              <a:extLst>
                <a:ext uri="{FF2B5EF4-FFF2-40B4-BE49-F238E27FC236}">
                  <a16:creationId xmlns:a16="http://schemas.microsoft.com/office/drawing/2014/main" id="{501B03D1-4EA1-40A3-ACAE-C8E36463DA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33809" y="1950733"/>
              <a:ext cx="4502909" cy="3385457"/>
            </a:xfrm>
            <a:prstGeom prst="rect">
              <a:avLst/>
            </a:prstGeom>
          </p:spPr>
        </p:pic>
        <p:sp>
          <p:nvSpPr>
            <p:cNvPr id="145" name="文本框 144">
              <a:extLst>
                <a:ext uri="{FF2B5EF4-FFF2-40B4-BE49-F238E27FC236}">
                  <a16:creationId xmlns:a16="http://schemas.microsoft.com/office/drawing/2014/main" id="{DC024B77-AFE1-4D22-A659-C6F28B8CB800}"/>
                </a:ext>
              </a:extLst>
            </p:cNvPr>
            <p:cNvSpPr txBox="1"/>
            <p:nvPr/>
          </p:nvSpPr>
          <p:spPr>
            <a:xfrm>
              <a:off x="6740548" y="3070263"/>
              <a:ext cx="2584442" cy="892037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>
              <a:defPPr>
                <a:defRPr lang="zh-CN"/>
              </a:defPPr>
              <a:lvl1pPr>
                <a:lnSpc>
                  <a:spcPct val="120000"/>
                </a:lnSpc>
                <a:defRPr sz="3600" b="0">
                  <a:solidFill>
                    <a:srgbClr val="1C75BC"/>
                  </a:solidFill>
                  <a:latin typeface="汉仪趣黑W" panose="00020600040101010101" pitchFamily="18" charset="-122"/>
                  <a:ea typeface="汉仪趣黑W" panose="00020600040101010101" pitchFamily="18" charset="-122"/>
                </a:defRPr>
              </a:lvl1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6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字魂36号-正文宋楷" panose="02000000000000000000" pitchFamily="2" charset="-122"/>
                  <a:cs typeface="+mn-cs"/>
                </a:rPr>
                <a:t>Tiết</a:t>
              </a:r>
              <a:r>
                <a:rPr kumimoji="0" lang="en-US" altLang="zh-CN" sz="60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字魂36号-正文宋楷" panose="02000000000000000000" pitchFamily="2" charset="-122"/>
                  <a:cs typeface="+mn-cs"/>
                </a:rPr>
                <a:t> 3</a:t>
              </a:r>
              <a:endParaRPr kumimoji="0" lang="zh-CN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字魂36号-正文宋楷" panose="02000000000000000000" pitchFamily="2" charset="-122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9484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67F49B-9729-48BF-BB45-76E5EB1864A0}"/>
              </a:ext>
            </a:extLst>
          </p:cNvPr>
          <p:cNvSpPr txBox="1"/>
          <p:nvPr/>
        </p:nvSpPr>
        <p:spPr>
          <a:xfrm>
            <a:off x="673897" y="1801326"/>
            <a:ext cx="1053991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HP001 4 hang 1 ô ly" panose="020B0603050302020204" charset="0"/>
                <a:ea typeface="+mn-ea"/>
                <a:cs typeface="HP001 4 hang 1 ô ly" panose="020B0603050302020204" charset="0"/>
              </a:rPr>
              <a:t>	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HP001 4 hang 1 ô ly" panose="020B0603050302020204" charset="0"/>
                <a:ea typeface="+mn-ea"/>
                <a:cs typeface="HP001 4 hang 1 ô ly" panose="020B0603050302020204" charset="0"/>
              </a:rPr>
              <a:t>Để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HP001 4 hang 1 ô ly" panose="020B0603050302020204" charset="0"/>
                <a:ea typeface="+mn-ea"/>
                <a:cs typeface="HP001 4 hang 1 ô ly" panose="020B0603050302020204" charset="0"/>
              </a:rPr>
              <a:t>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HP001 4 hang 1 ô ly" panose="020B0603050302020204" charset="0"/>
                <a:ea typeface="+mn-ea"/>
                <a:cs typeface="HP001 4 hang 1 ô ly" panose="020B0603050302020204" charset="0"/>
              </a:rPr>
              <a:t>có cái thu hoạch, người nông dân phải làm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HP001 4 hang 1 ô ly" panose="020B0603050302020204" charset="0"/>
                <a:ea typeface="+mn-ea"/>
                <a:cs typeface="HP001 4 hang 1 ô ly" panose="020B0603050302020204" charset="0"/>
              </a:rPr>
              <a:t>ǟ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HP001 4 hang 1 ô ly" panose="020B0603050302020204" charset="0"/>
                <a:ea typeface="+mn-ea"/>
                <a:cs typeface="HP001 4 hang 1 ô ly" panose="020B0603050302020204" charset="0"/>
              </a:rPr>
              <a:t>ất nhiều việc. Họ phải cày bừa, gieo hạt và ươm mầm. Rồi nắng mưa, hạn hán họ phải chăm sóc vườn cây,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HP001 4 hang 1 ô ly" panose="020B0603050302020204" charset="0"/>
                <a:ea typeface="+mn-ea"/>
                <a:cs typeface="HP001 4 hang 1 ô ly" panose="020B0603050302020204" charset="0"/>
              </a:rPr>
              <a:t>ǟ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HP001 4 hang 1 ô ly" panose="020B0603050302020204" charset="0"/>
                <a:ea typeface="+mn-ea"/>
                <a:cs typeface="HP001 4 hang 1 ô ly" panose="020B0603050302020204" charset="0"/>
              </a:rPr>
              <a:t>uộng đồng. Nhờ thế mà cây lớn dần,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HP001 4 hang 1 ô ly" panose="020B0603050302020204" charset="0"/>
                <a:ea typeface="+mn-ea"/>
                <a:cs typeface="HP001 4 hang 1 ô ly" panose="020B0603050302020204" charset="0"/>
              </a:rPr>
              <a:t>ǟ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HP001 4 hang 1 ô ly" panose="020B0603050302020204" charset="0"/>
                <a:ea typeface="+mn-ea"/>
                <a:cs typeface="HP001 4 hang 1 ô ly" panose="020B0603050302020204" charset="0"/>
              </a:rPr>
              <a:t>a hoa kết trái và chín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HP001 4 hang 1 ô ly" panose="020B0603050302020204" charset="0"/>
                <a:ea typeface="+mn-ea"/>
                <a:cs typeface="HP001 4 hang 1 ô ly" panose="020B0603050302020204" charset="0"/>
              </a:rPr>
              <a:t>ǟ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HP001 4 hang 1 ô ly" panose="020B0603050302020204" charset="0"/>
                <a:ea typeface="+mn-ea"/>
                <a:cs typeface="HP001 4 hang 1 ô ly" panose="020B0603050302020204" charset="0"/>
              </a:rPr>
              <a:t>ộ.</a:t>
            </a:r>
            <a:endParaRPr kumimoji="0" lang="vi-VN" sz="36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HP001 4 hang 1 ô ly" panose="020B0603050302020204" charset="0"/>
              <a:ea typeface="+mn-ea"/>
              <a:cs typeface="HP001 4 hang 1 ô ly" panose="020B0603050302020204" charset="0"/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CA47B0F7-885F-427D-9AE6-9174872C1DA3}"/>
              </a:ext>
            </a:extLst>
          </p:cNvPr>
          <p:cNvSpPr/>
          <p:nvPr/>
        </p:nvSpPr>
        <p:spPr>
          <a:xfrm>
            <a:off x="6678592" y="4259484"/>
            <a:ext cx="4271059" cy="1747777"/>
          </a:xfrm>
          <a:prstGeom prst="cloud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Đoạn thơ có những chữ nào viết hoa?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DEDEEE2-848C-4833-A830-961013FF916D}"/>
              </a:ext>
            </a:extLst>
          </p:cNvPr>
          <p:cNvCxnSpPr>
            <a:cxnSpLocks/>
          </p:cNvCxnSpPr>
          <p:nvPr/>
        </p:nvCxnSpPr>
        <p:spPr>
          <a:xfrm>
            <a:off x="1658734" y="2229738"/>
            <a:ext cx="405114" cy="0"/>
          </a:xfrm>
          <a:prstGeom prst="line">
            <a:avLst/>
          </a:prstGeom>
          <a:ln w="38100">
            <a:solidFill>
              <a:srgbClr val="EF1984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E9DD47D0-0A1C-425B-A33A-38D9544E337E}"/>
              </a:ext>
            </a:extLst>
          </p:cNvPr>
          <p:cNvSpPr txBox="1"/>
          <p:nvPr/>
        </p:nvSpPr>
        <p:spPr>
          <a:xfrm>
            <a:off x="4460883" y="156749"/>
            <a:ext cx="5496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Mùa</a:t>
            </a: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vàng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A9D92B9-6138-4314-A2ED-02103A4BBB3F}"/>
              </a:ext>
            </a:extLst>
          </p:cNvPr>
          <p:cNvCxnSpPr>
            <a:cxnSpLocks/>
          </p:cNvCxnSpPr>
          <p:nvPr/>
        </p:nvCxnSpPr>
        <p:spPr>
          <a:xfrm>
            <a:off x="3925782" y="2758059"/>
            <a:ext cx="405114" cy="0"/>
          </a:xfrm>
          <a:prstGeom prst="line">
            <a:avLst/>
          </a:prstGeom>
          <a:ln w="38100">
            <a:solidFill>
              <a:srgbClr val="EF1984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81E6773-7A00-481A-8D03-9F2ECB0E034F}"/>
              </a:ext>
            </a:extLst>
          </p:cNvPr>
          <p:cNvCxnSpPr>
            <a:cxnSpLocks/>
          </p:cNvCxnSpPr>
          <p:nvPr/>
        </p:nvCxnSpPr>
        <p:spPr>
          <a:xfrm>
            <a:off x="2206006" y="3324283"/>
            <a:ext cx="405114" cy="0"/>
          </a:xfrm>
          <a:prstGeom prst="line">
            <a:avLst/>
          </a:prstGeom>
          <a:ln w="38100">
            <a:solidFill>
              <a:srgbClr val="EF1984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895872D-7EB5-4003-8E85-1489DD076DDE}"/>
              </a:ext>
            </a:extLst>
          </p:cNvPr>
          <p:cNvCxnSpPr>
            <a:cxnSpLocks/>
          </p:cNvCxnSpPr>
          <p:nvPr/>
        </p:nvCxnSpPr>
        <p:spPr>
          <a:xfrm>
            <a:off x="5243064" y="3891876"/>
            <a:ext cx="405114" cy="0"/>
          </a:xfrm>
          <a:prstGeom prst="line">
            <a:avLst/>
          </a:prstGeom>
          <a:ln w="38100">
            <a:solidFill>
              <a:srgbClr val="EF1984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7" name="Cloud 26">
            <a:extLst>
              <a:ext uri="{FF2B5EF4-FFF2-40B4-BE49-F238E27FC236}">
                <a16:creationId xmlns:a16="http://schemas.microsoft.com/office/drawing/2014/main" id="{6E46044B-E8EC-4F43-96C4-1F657239D1E0}"/>
              </a:ext>
            </a:extLst>
          </p:cNvPr>
          <p:cNvSpPr/>
          <p:nvPr/>
        </p:nvSpPr>
        <p:spPr>
          <a:xfrm>
            <a:off x="6678591" y="4259483"/>
            <a:ext cx="4271059" cy="1747777"/>
          </a:xfrm>
          <a:prstGeom prst="cloud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Đoạn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van</a:t>
            </a:r>
            <a:r>
              <a:rPr kumimoji="0" lang="vi-VN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có chữ nào dễ viết sai?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821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6" grpId="1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DDD557E-BBEE-4CBD-A131-CB44A653E88C}"/>
              </a:ext>
            </a:extLst>
          </p:cNvPr>
          <p:cNvSpPr txBox="1"/>
          <p:nvPr/>
        </p:nvSpPr>
        <p:spPr>
          <a:xfrm>
            <a:off x="421800" y="271881"/>
            <a:ext cx="1177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86B53E-C761-48FD-B2C3-620965A299FA}"/>
              </a:ext>
            </a:extLst>
          </p:cNvPr>
          <p:cNvSpPr txBox="1"/>
          <p:nvPr/>
        </p:nvSpPr>
        <p:spPr>
          <a:xfrm>
            <a:off x="2386203" y="1002084"/>
            <a:ext cx="9258571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Cuốc con về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nghỉ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vi-VN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hè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Trong đầm sen bát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ng</a:t>
            </a:r>
            <a:r>
              <a:rPr kumimoji="0" lang="vi-VN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át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Lá xanh xòe ô che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Hoa đưa hương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ngào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ngạt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(Theo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Nguyễn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Văn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chương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)</a:t>
            </a:r>
            <a:endParaRPr kumimoji="0" lang="vi-VN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8" descr="0083">
            <a:extLst>
              <a:ext uri="{FF2B5EF4-FFF2-40B4-BE49-F238E27FC236}">
                <a16:creationId xmlns:a16="http://schemas.microsoft.com/office/drawing/2014/main" id="{0EAA1D44-F4D2-410E-9662-6DA0BCED1D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4026" y="1002084"/>
            <a:ext cx="769734" cy="655955"/>
          </a:xfrm>
          <a:prstGeom prst="rect">
            <a:avLst/>
          </a:prstGeom>
        </p:spPr>
      </p:pic>
      <p:pic>
        <p:nvPicPr>
          <p:cNvPr id="6" name="Content Placeholder 8" descr="0083">
            <a:extLst>
              <a:ext uri="{FF2B5EF4-FFF2-40B4-BE49-F238E27FC236}">
                <a16:creationId xmlns:a16="http://schemas.microsoft.com/office/drawing/2014/main" id="{A2DC2B1B-3872-4143-9F37-88D9976937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6900" y="1736366"/>
            <a:ext cx="623619" cy="595160"/>
          </a:xfrm>
          <a:prstGeom prst="rect">
            <a:avLst/>
          </a:prstGeom>
        </p:spPr>
      </p:pic>
      <p:pic>
        <p:nvPicPr>
          <p:cNvPr id="10" name="Content Placeholder 8" descr="0083">
            <a:extLst>
              <a:ext uri="{FF2B5EF4-FFF2-40B4-BE49-F238E27FC236}">
                <a16:creationId xmlns:a16="http://schemas.microsoft.com/office/drawing/2014/main" id="{DB2DDF05-0F12-43C1-B938-918FEF8CA8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760" y="2920564"/>
            <a:ext cx="508000" cy="595160"/>
          </a:xfrm>
          <a:prstGeom prst="rect">
            <a:avLst/>
          </a:prstGeom>
        </p:spPr>
      </p:pic>
      <p:pic>
        <p:nvPicPr>
          <p:cNvPr id="11" name="Content Placeholder 8" descr="0083">
            <a:extLst>
              <a:ext uri="{FF2B5EF4-FFF2-40B4-BE49-F238E27FC236}">
                <a16:creationId xmlns:a16="http://schemas.microsoft.com/office/drawing/2014/main" id="{BC2C3B64-3F00-420F-AC08-3DB28D46F6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0519" y="2920564"/>
            <a:ext cx="508000" cy="595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204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3A33DF-D310-49A8-940B-7C603510C9B2}"/>
              </a:ext>
            </a:extLst>
          </p:cNvPr>
          <p:cNvSpPr txBox="1"/>
          <p:nvPr/>
        </p:nvSpPr>
        <p:spPr>
          <a:xfrm>
            <a:off x="2206949" y="64558"/>
            <a:ext cx="42486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0057C9-3F54-4F2D-AC88-29E37D9D3EB4}"/>
              </a:ext>
            </a:extLst>
          </p:cNvPr>
          <p:cNvSpPr txBox="1"/>
          <p:nvPr/>
        </p:nvSpPr>
        <p:spPr>
          <a:xfrm>
            <a:off x="903249" y="903249"/>
            <a:ext cx="8363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a.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Chọn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r, d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hoặc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gi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thay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cho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ô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vuông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0F4C5C-8088-4F72-9A0C-6CFADDD181D4}"/>
              </a:ext>
            </a:extLst>
          </p:cNvPr>
          <p:cNvSpPr txBox="1"/>
          <p:nvPr/>
        </p:nvSpPr>
        <p:spPr>
          <a:xfrm>
            <a:off x="3200400" y="1631900"/>
            <a:ext cx="836341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Mưa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gi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ăng trên đồng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Uốn mềm ngọn lúa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Hoa xoan theo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gi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ó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R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ải tím mặt đường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9F5146-542A-4698-AE89-0CC1D570B424}"/>
              </a:ext>
            </a:extLst>
          </p:cNvPr>
          <p:cNvSpPr txBox="1"/>
          <p:nvPr/>
        </p:nvSpPr>
        <p:spPr>
          <a:xfrm>
            <a:off x="903249" y="3623491"/>
            <a:ext cx="8363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b.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Chọn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tiếng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trong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ngoặc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thay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6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cho</a:t>
            </a:r>
            <a:endParaRPr kumimoji="0" lang="en-US" sz="3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184141-1A2C-4B33-8CE2-F3E23BE468AE}"/>
              </a:ext>
            </a:extLst>
          </p:cNvPr>
          <p:cNvSpPr txBox="1"/>
          <p:nvPr/>
        </p:nvSpPr>
        <p:spPr>
          <a:xfrm>
            <a:off x="985520" y="4353454"/>
            <a:ext cx="104952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- Vườn cây tươi tốt nhờ công (sức/sứt) lao động của các cô bác nông dân.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- Đầu xuân dân làng nô (nức/nứt) ra đồng để trồng cấy.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- Nhiều loại củ quả được dùng để làm (mứt/mức) Tết.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Content Placeholder 8" descr="0083">
            <a:extLst>
              <a:ext uri="{FF2B5EF4-FFF2-40B4-BE49-F238E27FC236}">
                <a16:creationId xmlns:a16="http://schemas.microsoft.com/office/drawing/2014/main" id="{50AF424D-BE17-49BF-9664-AC09AC44A2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5918" y="1713844"/>
            <a:ext cx="290675" cy="449435"/>
          </a:xfrm>
          <a:prstGeom prst="rect">
            <a:avLst/>
          </a:prstGeom>
        </p:spPr>
      </p:pic>
      <p:pic>
        <p:nvPicPr>
          <p:cNvPr id="8" name="Content Placeholder 8" descr="0083">
            <a:extLst>
              <a:ext uri="{FF2B5EF4-FFF2-40B4-BE49-F238E27FC236}">
                <a16:creationId xmlns:a16="http://schemas.microsoft.com/office/drawing/2014/main" id="{D672A125-FED1-4C27-817B-F183EF3E0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2310" y="2662951"/>
            <a:ext cx="323633" cy="571558"/>
          </a:xfrm>
          <a:prstGeom prst="rect">
            <a:avLst/>
          </a:prstGeom>
        </p:spPr>
      </p:pic>
      <p:pic>
        <p:nvPicPr>
          <p:cNvPr id="11" name="Content Placeholder 8" descr="0083">
            <a:extLst>
              <a:ext uri="{FF2B5EF4-FFF2-40B4-BE49-F238E27FC236}">
                <a16:creationId xmlns:a16="http://schemas.microsoft.com/office/drawing/2014/main" id="{F8DC9E25-E9E2-44C8-90C0-A5E5AB2BE2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3047672"/>
            <a:ext cx="323633" cy="571558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EDBAEC5-A476-4C32-95A7-9E8AB558B56E}"/>
              </a:ext>
            </a:extLst>
          </p:cNvPr>
          <p:cNvSpPr txBox="1"/>
          <p:nvPr/>
        </p:nvSpPr>
        <p:spPr>
          <a:xfrm>
            <a:off x="5966031" y="4345683"/>
            <a:ext cx="934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sức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3E72F3D-0B6F-479E-8C28-E67FAF2453F1}"/>
              </a:ext>
            </a:extLst>
          </p:cNvPr>
          <p:cNvSpPr txBox="1"/>
          <p:nvPr/>
        </p:nvSpPr>
        <p:spPr>
          <a:xfrm>
            <a:off x="5031311" y="5308420"/>
            <a:ext cx="934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nức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C7CBE6-23A6-4106-A089-9F607BAD1D45}"/>
              </a:ext>
            </a:extLst>
          </p:cNvPr>
          <p:cNvSpPr txBox="1"/>
          <p:nvPr/>
        </p:nvSpPr>
        <p:spPr>
          <a:xfrm>
            <a:off x="7371825" y="5802988"/>
            <a:ext cx="934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mứt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495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916" y="-221890"/>
            <a:ext cx="10413485" cy="728944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611863" y="4428367"/>
            <a:ext cx="525260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Củng cố bài học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>
        <p15:prstTrans prst="curtains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theme/theme1.xml><?xml version="1.0" encoding="utf-8"?>
<a:theme xmlns:a="http://schemas.openxmlformats.org/drawingml/2006/main" name="包图主题2">
  <a:themeElements>
    <a:clrScheme name="自定义 277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E53238"/>
      </a:accent1>
      <a:accent2>
        <a:srgbClr val="0064D2"/>
      </a:accent2>
      <a:accent3>
        <a:srgbClr val="E53238"/>
      </a:accent3>
      <a:accent4>
        <a:srgbClr val="0064D2"/>
      </a:accent4>
      <a:accent5>
        <a:srgbClr val="E53238"/>
      </a:accent5>
      <a:accent6>
        <a:srgbClr val="0064D2"/>
      </a:accent6>
      <a:hlink>
        <a:srgbClr val="E53238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包图主题2" id="{50CFA792-C506-47E4-B272-6A6183483AB3}" vid="{CC1AE437-2F7F-4319-9F22-408F5F8C346F}"/>
    </a:ext>
  </a:extLst>
</a:theme>
</file>

<file path=ppt/theme/theme2.xml><?xml version="1.0" encoding="utf-8"?>
<a:theme xmlns:a="http://schemas.openxmlformats.org/drawingml/2006/main" name="千图网拥有20W+精美PPT模板 更多PPT模板下载至：www.58pic.com/office/ppt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主题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193</Words>
  <Application>Microsoft Office PowerPoint</Application>
  <PresentationFormat>Widescreen</PresentationFormat>
  <Paragraphs>32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22" baseType="lpstr">
      <vt:lpstr>微软雅黑</vt:lpstr>
      <vt:lpstr>Arial</vt:lpstr>
      <vt:lpstr>Arial-Rounded</vt:lpstr>
      <vt:lpstr>Calibri</vt:lpstr>
      <vt:lpstr>Calibri Light</vt:lpstr>
      <vt:lpstr>等线</vt:lpstr>
      <vt:lpstr>等线 Light</vt:lpstr>
      <vt:lpstr>HP001 4 hang 1 ô ly</vt:lpstr>
      <vt:lpstr>黑体</vt:lpstr>
      <vt:lpstr>华文琥珀</vt:lpstr>
      <vt:lpstr>Times New Roman</vt:lpstr>
      <vt:lpstr>字魂36号-正文宋楷</vt:lpstr>
      <vt:lpstr>包图主题2</vt:lpstr>
      <vt:lpstr>千图网拥有20W+精美PPT模板 更多PPT模板下载至：www.58pic.com/office/ppt​​</vt:lpstr>
      <vt:lpstr>Office 主题</vt:lpstr>
      <vt:lpstr>1_Office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thao</dc:creator>
  <cp:lastModifiedBy>DELL</cp:lastModifiedBy>
  <cp:revision>4</cp:revision>
  <dcterms:created xsi:type="dcterms:W3CDTF">2021-08-01T03:29:41Z</dcterms:created>
  <dcterms:modified xsi:type="dcterms:W3CDTF">2023-02-09T01:42:51Z</dcterms:modified>
</cp:coreProperties>
</file>