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ink/ink1.xml" ContentType="application/inkml+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7" r:id="rId3"/>
    <p:sldMasterId id="2147483693" r:id="rId4"/>
    <p:sldMasterId id="2147483705" r:id="rId5"/>
  </p:sldMasterIdLst>
  <p:notesMasterIdLst>
    <p:notesMasterId r:id="rId23"/>
  </p:notesMasterIdLst>
  <p:sldIdLst>
    <p:sldId id="257" r:id="rId6"/>
    <p:sldId id="276" r:id="rId7"/>
    <p:sldId id="320" r:id="rId8"/>
    <p:sldId id="350" r:id="rId9"/>
    <p:sldId id="2007577141" r:id="rId10"/>
    <p:sldId id="295" r:id="rId11"/>
    <p:sldId id="2007577139" r:id="rId12"/>
    <p:sldId id="2007577142" r:id="rId13"/>
    <p:sldId id="2007577143" r:id="rId14"/>
    <p:sldId id="2007577144" r:id="rId15"/>
    <p:sldId id="2007577153" r:id="rId16"/>
    <p:sldId id="367" r:id="rId17"/>
    <p:sldId id="2007577140" r:id="rId18"/>
    <p:sldId id="2007577145" r:id="rId19"/>
    <p:sldId id="2007577146" r:id="rId20"/>
    <p:sldId id="264" r:id="rId21"/>
    <p:sldId id="200757715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2-01-19T03:12:29.814"/>
    </inkml:context>
    <inkml:brush xml:id="br0">
      <inkml:brushProperty name="width" value="0.05292" units="cm"/>
      <inkml:brushProperty name="height" value="0.05292" units="cm"/>
      <inkml:brushProperty name="color" value="#FF0000"/>
    </inkml:brush>
  </inkml:definitions>
  <inkml:trace contextRef="#ctx0" brushRef="#br0">3616 7108 0,'0'36'219,"0"-19"-203,0 1-16,0 0 15,-18-1 1,18 1-16,-17 35 15,-1-53 1,18 17-16,0 19 16,0-19-1,-18 19-15,18-19 16,-17 1 0,17 0-16,0-1 15,-18 1 1,0 17-1,18-17 1,0 17-16,0 0 31,0 18-15,-17-35-16,-1 0 16,18-1-16,0 1 15,-17 17-15,17-17 16,0-1-16,0 1 15,-18 0-15,0-1 16,18 36-16,0-18 16,0-17-16,0 0 15,0 35-15,0-36 16,-17 1 0,17 0-16,-18 17 15,18-17 1,0-1-16,0 1 0</inkml:trace>
  <inkml:trace contextRef="#ctx0" brushRef="#br0" timeOffset="2270.1908">8449 7338 0,'0'35'62,"0"-17"-62,-18 35 16,-17-36 0,0 36-16,35-35 15,0-1 1,-18 1-16,18 0 0,-17 17 16,17-17-16,-36 17 15,36-17 1,-17 17-1,-1-18 1,18 1-16,-18 0 16,1 17-16,17-17 31,0-1-15,-18 19-1,18-19-15,0 1 16,0-1-1,-18 36-15,18-17 16,0-19-16,0 1 16,0 0-16,0 17 15,0-17-15,0 17 16,-17-18 0</inkml:trace>
  <inkml:trace contextRef="#ctx0" brushRef="#br0" timeOffset="5399.8306">14358 7214 0,'0'36'156,"-18"-36"-156,-17 35 15,35 35 1,0-34-16,-18-19 16,1 36-16,-18 0 15,35-35 1,0-1 0,0 19-16,0-19 15,0 19-15,-18-1 16,18-17-1,0 17-15,0 0 16,0-17-16,-18 35 16,18-18-16,0 0 15,0-17 1,-17-1-16,17 36 16,-18-35-16,18 0 15,0-1-15,-18 19 16,18-1-1,0 0 1,0-17 15</inkml:trace>
  <inkml:trace contextRef="#ctx0" brushRef="#br0" timeOffset="34501.8414">20073 7126 0,'0'35'250,"-18"36"-235,1-53 1,17 17 0,-18 35-1,18-34-15,-18 17 16,18 0 0,0-36-1,0 18-15,0 18 16,0-17-1,0 34 1,0-35 0,0-17-1,0 17 1,0 1-16,0-19 16,0 1-1,0 35 1,0-36-1,0 1-15,0 0 32,0-1-32,0 1 15,0 35-15,0-35 16,0-1 0,0 1-16,0 0 0</inkml:trace>
  <inkml:trace contextRef="#ctx0" brushRef="#br0" timeOffset="36936.585">24447 7267 0,'-17'35'125,"17"1"-109,-18 34-16,18-17 15,0-17-15,-53 52 16,53-18-1,0-52-15,0 35 16,-17-36 0,17 19-16,0-19 15,0 1-15,0 0 16,0-1-16,-18 1 16,18 35-1,0-36 1,-18-17-16,18 18 15,0 0-15,0-1 16,0 36-16,0-35 16,-17 17-16,17-17 15,-18 35-15,18 0 16,-18-18-16,18 0 16,0-17-16,0 0 15</inkml:trace>
  <inkml:trace contextRef="#ctx0" brushRef="#br0" timeOffset="70060.3592">7673 8537 0,'0'-17'78,"-18"17"-62,18 70-1,-17-35-15,-54 107 16,53-90 0,18-34-16,0 17 0,-52 89 15,52-89 1,-36 36 0,19-54-16,-19 1 15,36 0-15,-17 17 16,17-18-16,-18 19 15,0-1-15,18-17 0,0 35 16,-35-53 0,35 17-16,0 19 15,0-19-15,0 18 16,-18-17-16,18 0 16,-17-1-1</inkml:trace>
  <inkml:trace contextRef="#ctx0" brushRef="#br0" timeOffset="71283.8649">7920 8555 0,'0'-18'31,"-18"18"0,1 18-31,17-1 16,0 1-16,-18 17 16,-17 18-16,17-17 15,-17 34-15,-1-35 16,19 1 0,-1-1-16,18-17 15,0-1-15,-17 1 16,-1 0-16,0 34 15,18-34-15,-35 0 16,35 35 0,-18-36-16,18 1 15,0 0-15,-17 17 16,-1 18 0,18-36-1,-18 19 1,1 17-1,-1-18 1,18-17 0,0-1-16,0 1 15,-17-1 63,17 1-62,-18-18-16,18 18 16,0 17-1,-35-17 142</inkml:trace>
  <inkml:trace contextRef="#ctx0" brushRef="#br0" timeOffset="110574.5308">1905 2875 0,'18'0'219,"-36"0"-188,0 0 47,1 0-62,17 18-16,-18-18 16,0 17-1,1-17 1,-1 0-16,1 18 16,-1 0-1,-17-1 1,-1-17-1,19 0 17,-1 0-1,0 18 0,18 0 0,0-1-31,0 1 16,0 0-16,0 17 31,0-18-31,-17 1 16,17 17-16,0-17 16,0 0-1,0-1-15,0 1 16,0 35-1,0-36 1,0 1 0,0 0-16,0-1 15,0 1-15,0 0 16,0-1 0,0 19-16,0-19 31,0 1-31,0 17 15,0-17 1,0-1-16,0 1 16,0 0-1,0-1 1,0 19-16,0-19 31,0 1-31,0 0 31,0-1-31,0 1 16,0-1-16,0 1 16,0 0-1,-18-1 1,18 1 0,0 35 15,-18-35-31,18-1 31,0 1 0,0-1 1,0 1-17,0 0 1,0-1-1,0 19 17,0-19-17,0 19-15,0-19 16,0 1 0,18-1-16,0 1 15,-18 0 1,0 17-1,0-17-15,0 17 16,0-17-16,0-1 31,17 1-31,-17 17 16,0-17 0,0-1-1,0 1-15,0 0 16,0-1-1,0 19 1,0-19-16,0 1 16,0 17-1,18-17 1,-18 17-16,0-17 31,18 17-31,-1-17 16,1 35-1,-18-36 17,18 1-32,-1-1 15,-17 19 1,18-19-16,0 1 16,-18 17-16,17-17 46,-17 0-14,18 35-17,-1-36 1,-17 1 0,36 17-16,-19 0 31,-17-17-31,18 0 31,0 17-31,-18-17 16,17 17-1,1-18 1,0 1 0,-1-18 62,1 0-63,-1 0 1,1 0 0</inkml:trace>
  <inkml:trace contextRef="#ctx0" brushRef="#br0" timeOffset="111719.0219">1023 3881 0,'18'-18'63,"-1"18"-48,1-18-15,0 18 16,-1 0 0,19-17-16,16-36 15,-34 53-15,0-36 16,-1 36-16,1-17 16,-36 52 109,18-17-110,0-1 32,0 1-47,0 0 16,0-1-1,0 1-15,0 0 16,0 17-16,0 0 16,0 36-16,0-36 15,0 0 1,0 36-16,0-36 15,0 0-15,-17 18 16,-19 0 0,36-35-16,0-1 31,0 1-15,0 0 62,-17-1-63</inkml:trace>
  <inkml:trace contextRef="#ctx0" brushRef="#br0" timeOffset="115649.7018">2346 6085 0,'0'18'94,"0"0"-79,0-1 1,-18 1-16,1 17 47,-1 18-16,0-18-31,1-35 16,17 18-1,0 0-15,-53 17 16,35-17 0,18-1-1,0 1-15,-17 0 94,17-1-94,-18 1 31,0 17-31,18-17 16,-17-1-16,17 1 15,-18 17-15,0-17 16,18 52 0,0-52-16,-35 17 15,35-17-15,-18 17 16,18 1 0,-35 52-1,35-71-15,-17 1 16,-1 35-16,0-35 15,1 35-15,17-18 0,-18 18 16,-17 35 0,35-70-16,0 70 15,-18-35 1,0-18-16,18 18 16,0-35-1,0 17 1,0-18-1,0 19-15,0-19 16,0 19 0,-17-1-16,17 0 15,0-17-15,0 17 16,0-17-16,0 52 16,0-52-16,0 17 15,0-17-15,-18 70 16,18-35-1,0 0 1,0 17 0,0-17-1,0-35-15,0 0 16,0-1-16,0 1 16,0 17-16,0-17 15,0-1 1,0 36-16,0-17 15,0-19-15,0 36 16,0-35 0,0 35-16,0-18 15,0-17 1,18 17 0,-18 0-16,35 1 15,-35-19-15,18 36 16,-1-18-1,1-17 1,-18 0 0,18-18-16,-18 17 15,17 19-15,1-19 16,0 1 0,-18-1-16,0 1 15,17-18-15,1 18 16,-18-1-16,17-17 15,-17 36-15,18-19 16,17-17 0,-35 18-16,0 0 15,18-1 1,0 1 0,-1 35-16,1-36 31,-18 1-16,18-18-15,-1 18 16,-17-1 78,0 1 93</inkml:trace>
  <inkml:trace contextRef="#ctx0" brushRef="#br0" timeOffset="117167.9427">1164 7408 0,'0'18'172,"0"0"-172,18-1 16,-18 19-16,0-19 15,0 1 1,0-1-16,0 1 16,0 0-16,0-1 15,0 1-15,0 17 16,0-17-1,0 17 1,0-17 0,0 17-1,0-17-15,0-1 16,0 19-16,0-19 16,0 1-1,0 0-15,0-1 16,0 1-1,-18 17-15,18-17 16,0-1 0,-53 1-1,53 17 1,-17 1 0,17-19 30,17-17-30,1 0 0,0 0-16,-1 0 15,1 0-15,35 0 16,-36 0 15,1 0-31,0 0 16,-1 0-16,19 0 15,-19 0 1,1 0 0,-1 0 15,1 18 47,-36-18-15,1 0-63</inkml:trace>
  <inkml:trace contextRef="#ctx0" brushRef="#br0" timeOffset="118126.428">1164 7461 0,'-17'-17'110,"-1"17"-110,-17 0 31,17 0-15,0 0 15,1 0-15,-1 0 77,0 0-93,1 17 16,17 1 15,-18-18 0</inkml:trace>
  <inkml:trace contextRef="#ctx0" brushRef="#br0" timeOffset="121633.7089">2417 10160 0,'0'18'156,"0"-1"-156,0 1 16,0 0-1,0 34-15,0-16 16,-36-1-1,19-35 1,17 18 0,0-1-16,0 1 15,-18 17-15,18-17 16,0-1 15,-18 1-31,1 0 16,17-1-16,-18 1 15,18 0-15,-18 35 16,18-36 0,-17 19-1,-1-19 1,18 1-16,-18-1 16,18 19-1,0-1 1,-17 0-1,-1-17-15,1 0 16,17-1-16,0 1 16,-18 17-1,18-17-15,0-1 16,-18 1-16,1 35 16,-1-35-16,18-1 15,-35 36-15,35-18 16,0 18-16,-36 0 31,36-17-31,0-1 0,0-18 16,-17 1-1,17 0 1,0 17-16,0-17 16,-18 17-1,18-17 1,0-1-16,0 18 0,0-17 15,0 0-15,-17-1 16,17 19 0,0-1-16,0 0 15,0-17-15,0-1 16,0 1-16,0 35 16,0 0-16,0-18 15,0 36-15,0-36 31,0-17-31,0 17 16,0-17-16,0-1 16,0 19-1,0-19-15,0 18 16,0-17 0,0 0-1,0-1-15,0 1 16,0 0-16,0 17 15,0-17 1,0-1 0,0 1-1,0-1 1,17-17-16,-17 36 16,0-19-16,0 1 15,0 0 1,0-1-16,0 36 15,18-17 1,-1-1 0,-17-18-1,0 19 1,0-19 0,36 19-16,-36-19 15,17 36 1,-17-35-1,0-1 1,0 1-16,0 0 16,0 35-16,36-18 15,-36-17-15,17 17 16,-17-18 0,0 19-16,0-19 15,0 1-15,0 0 16,36 70-16,-36-70 15,17 17 1,-17-18-16,0 1 16,0 17-16,0 18 15,18-17 1,-18-1 0,0 0-16,0 0 31,17-17-16,-17 17-15,0 1 16,18-36 0,-18 17-16,18 1 15,-18 35 1,0-36 0,35 36 15,-35-35 0,0 17-15,18-17-1,-18 0 1,17 17 0,-17-18-16,0 19 15,0-19 16,0 1-15,36 0-16</inkml:trace>
  <inkml:trace contextRef="#ctx0" brushRef="#br0" timeOffset="123413.6055">1270 11254 0,'18'-18'93,"-1"18"-93,19-18 16,-19 18 0,1 0-16,-1 0 15,19 0 1,-19 0-16,36 0 15,-53 18 1,0 35-16,18-35 16,0 34-16,17-34 15,-35 17-15,0 18 16,0-17 0,0-19-1,0 36-15,0-35 16,-18 17-16,1-35 15,17 18 1,-18 17-16,-17 0 16,17-35-16,0 35 15,1-17 1,-1-18-16,-17 35 16,0-17-1,17-18 16,-17 0-15,35 18 0,17-18 46,36 0-46,0 0-16,-35 0 15,17 0 1,0 17 0,-17 1-16,0 0 15,-1 17-15,54 18 16,-54-18 0,-17-17-1,0 17-15,18-17 16,0-18-16,-18 35 15,0-17 1,0-1 0,0 18-16,0-17 15,0 17-15,-18-35 16,18 18-16,0 35 16,-18-18-1,-17 0 1,17 18-1,-17-35 1,18 0-16,-1-1 16,0-17-1,1 18 17,-19-18-17,36 18-15,-35-18 16,-53 53-1,17-53-15,36 35 16,35-18-16,-35-17 16,17 0-16,1 0 15,-19 0 1</inkml:trace>
  <inkml:trace contextRef="#ctx0" brushRef="#br0" timeOffset="125319.882">2540 14287 0,'-35'-17'125,"17"52"-110,18-17-15,-18-1 0,1-17 16,-1 18-16,18 17 16,-35 36-1,35-53-15,-35 34 0,17-52 16,18 71-1,-35-18 1,17-53 0,18 53-1,-53 0-15,35 17 16,1-52 0,-1 0-16,1 34 15,-1 1 1,18-35-16,0 0 15,0-1-15,-18 1 16,18 35-16,-17-35 16,-1-1-1,18 1 1,0-1-16,0 1 0,0 17 16,0-17-1,0 17-15,0-17 16,0 0-16,0 34 15,0-34 1,0 0-16,0-1 16,0 1-16,0 17 15,0 18-15,0-35 16,0-1-16,0 36 16,-18 18-16,18-53 15,-17 17-15,17-17 16,0-1-16,0 1 0,0-1 15,-18 1 1,-17 35 0,35-35-16,0-1 15,-18 36 1,18-35-16,0 70 16,0-70-16,0 35 0,0-1 15,0 37 1,0-72-16,0 36 15,0-17-15,18 34 0,-1-35 16,-17-17 0,0 17-1,0 1-15,0-19 16,18 18-16,-18-17 16,35 35-16,-35-35 15,0-1-15,0 1 110,18-18-95</inkml:trace>
  <inkml:trace contextRef="#ctx0" brushRef="#br0" timeOffset="126260.1099">1535 14393 0,'0'-17'16,"-18"17"-16,0 0 15,1 0 1,17 17-16,-18 19 16,18-19-16,-35 19 15,17 16 1,18 1 0,-35-53-16,17 71 15,18-53-15,0 34 0,-35 19 16,17-18-16,18 0 15,-17-36 1,-1 54-16,18-53 0,-18 17 16,18 18-1,-17-18-15,17-17 16,0-1 62,17-17-62,1 0-1,0 0-15,52 0 16,-52 0-16,52 0 16,-52 0-16,0 0 0,52 0 15,-52 0 1,17 0-16,0 0 15,-17 0 1,0 0-16</inkml:trace>
  <inkml:trace contextRef="#ctx0" brushRef="#br0" timeOffset="126882.4621">1693 14887 0,'0'53'31,"0"-35"-31,0 35 16,0-36-16,0 19 16,0 17-1,0-36-15,0 71 16,0-52-16,0 17 16,0-36-16,0 1 15,0 17-15,0 0 16,0-17-16,0 17 31,0-17-15,-17-18 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2617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397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5169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80306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2021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5201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4/9/2025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4/9/2025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2600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2025/4/9</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2025/4/9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6.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10.xml"/><Relationship Id="rId7" Type="http://schemas.openxmlformats.org/officeDocument/2006/relationships/customXml" Target="../ink/ink1.xml"/><Relationship Id="rId2" Type="http://schemas.openxmlformats.org/officeDocument/2006/relationships/slideLayout" Target="../slideLayouts/slideLayout12.xml"/><Relationship Id="rId1" Type="http://schemas.openxmlformats.org/officeDocument/2006/relationships/tags" Target="../tags/tag8.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audio" Target="../media/audio4.wav"/><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audio3.wav"/><Relationship Id="rId11" Type="http://schemas.microsoft.com/office/2007/relationships/hdphoto" Target="../media/hdphoto8.wdp"/><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notesSlide" Target="../notesSlides/notesSlide11.xm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2.mp3"/><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4.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5.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endPar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481352" y="20573"/>
            <a:ext cx="2669494" cy="8925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nhóm</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93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92" y="1043748"/>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342" y="207861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617" y="3498030"/>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753052" y="4913472"/>
            <a:ext cx="622852" cy="632748"/>
          </a:xfrm>
          <a:prstGeom prst="rect">
            <a:avLst/>
          </a:prstGeom>
        </p:spPr>
      </p:pic>
    </p:spTree>
    <p:custDataLst>
      <p:tags r:id="rId1"/>
    </p:custDataLst>
    <p:extLst>
      <p:ext uri="{BB962C8B-B14F-4D97-AF65-F5344CB8AC3E}">
        <p14:creationId xmlns:p14="http://schemas.microsoft.com/office/powerpoint/2010/main" val="142361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600164"/>
            <a:chOff x="635794" y="386605"/>
            <a:chExt cx="1395893" cy="600164"/>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7847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sp>
        <p:nvSpPr>
          <p:cNvPr id="10" name="Rectangle: Rounded Corners 9">
            <a:extLst>
              <a:ext uri="{FF2B5EF4-FFF2-40B4-BE49-F238E27FC236}">
                <a16:creationId xmlns:a16="http://schemas.microsoft.com/office/drawing/2014/main" id="{5EA36C01-27AB-41F5-9017-0546BD891913}"/>
              </a:ext>
            </a:extLst>
          </p:cNvPr>
          <p:cNvSpPr/>
          <p:nvPr/>
        </p:nvSpPr>
        <p:spPr>
          <a:xfrm>
            <a:off x="8531441" y="20573"/>
            <a:ext cx="3619404"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84170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7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endParaRPr kumimoji="0" lang="en-US" sz="7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06039" y="1544741"/>
            <a:ext cx="11054860"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03841" y="2684085"/>
            <a:ext cx="1105486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2229859" y="2267628"/>
            <a:ext cx="11054860"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nước lên hiền hoà.</a:t>
            </a:r>
          </a:p>
        </p:txBody>
      </p:sp>
      <p:sp>
        <p:nvSpPr>
          <p:cNvPr id="10" name="TextBox 9">
            <a:extLst>
              <a:ext uri="{FF2B5EF4-FFF2-40B4-BE49-F238E27FC236}">
                <a16:creationId xmlns:a16="http://schemas.microsoft.com/office/drawing/2014/main" id="{AF7A3F24-0729-478C-911D-9BA45DC5CDC1}"/>
              </a:ext>
            </a:extLst>
          </p:cNvPr>
          <p:cNvSpPr txBox="1"/>
          <p:nvPr/>
        </p:nvSpPr>
        <p:spPr>
          <a:xfrm>
            <a:off x="2942142" y="588247"/>
            <a:ext cx="81651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 LỜI CÂU HỎI</a:t>
            </a:r>
            <a:endParaRPr kumimoji="0" lang="en-US" sz="5400" b="0"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DC41D24-4068-4BD7-B5F5-017BE4791B43}"/>
              </a:ext>
            </a:extLst>
          </p:cNvPr>
          <p:cNvSpPr txBox="1"/>
          <p:nvPr/>
        </p:nvSpPr>
        <p:spPr>
          <a:xfrm>
            <a:off x="2942142" y="3474879"/>
            <a:ext cx="821637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535266" y="38667"/>
            <a:ext cx="2315185" cy="1735654"/>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942142" y="4220430"/>
            <a:ext cx="885008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đồng ruộng hoà lẫn nước sông CL</a:t>
            </a:r>
          </a:p>
        </p:txBody>
      </p:sp>
      <p:sp>
        <p:nvSpPr>
          <p:cNvPr id="14" name="TextBox 13">
            <a:extLst>
              <a:ext uri="{FF2B5EF4-FFF2-40B4-BE49-F238E27FC236}">
                <a16:creationId xmlns:a16="http://schemas.microsoft.com/office/drawing/2014/main" id="{191CB933-45A2-492F-92FA-73E18D04197C}"/>
              </a:ext>
            </a:extLst>
          </p:cNvPr>
          <p:cNvSpPr txBox="1"/>
          <p:nvPr/>
        </p:nvSpPr>
        <p:spPr>
          <a:xfrm>
            <a:off x="4457545" y="4922424"/>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93131" y="5691898"/>
            <a:ext cx="10632614"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bơi thành đàn, theo cá mẹ vào tận đồng sâu. </a:t>
            </a:r>
          </a:p>
        </p:txBody>
      </p:sp>
    </p:spTree>
    <p:extLst>
      <p:ext uri="{BB962C8B-B14F-4D97-AF65-F5344CB8AC3E}">
        <p14:creationId xmlns:p14="http://schemas.microsoft.com/office/powerpoint/2010/main" val="206388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9253837" cy="1651671"/>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65167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519320" y="3938831"/>
            <a:ext cx="9661295" cy="820674"/>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649691" y="4616303"/>
            <a:ext cx="7877375"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600164"/>
            <a:chOff x="635794" y="386605"/>
            <a:chExt cx="1395893" cy="600164"/>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sp>
        <p:nvSpPr>
          <p:cNvPr id="12" name="Rectangle: Rounded Corners 11">
            <a:extLst>
              <a:ext uri="{FF2B5EF4-FFF2-40B4-BE49-F238E27FC236}">
                <a16:creationId xmlns:a16="http://schemas.microsoft.com/office/drawing/2014/main" id="{2A2B87C8-87B3-49E2-8ACA-851A3F0CADF6}"/>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349200" y="1035000"/>
              <a:ext cx="8452080" cy="4997880"/>
            </p14:xfrm>
          </p:contentPart>
        </mc:Choice>
        <mc:Fallback xmlns="">
          <p:pic>
            <p:nvPicPr>
              <p:cNvPr id="2" name="Ink 1"/>
              <p:cNvPicPr/>
              <p:nvPr/>
            </p:nvPicPr>
            <p:blipFill>
              <a:blip r:embed="rId8"/>
              <a:stretch>
                <a:fillRect/>
              </a:stretch>
            </p:blipFill>
            <p:spPr>
              <a:xfrm>
                <a:off x="339840" y="1025640"/>
                <a:ext cx="8470800" cy="5016600"/>
              </a:xfrm>
              <a:prstGeom prst="rect">
                <a:avLst/>
              </a:prstGeom>
            </p:spPr>
          </p:pic>
        </mc:Fallback>
      </mc:AlternateContent>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537856" y="0"/>
            <a:ext cx="10169512" cy="6416995"/>
          </a:xfrm>
          <a:prstGeom prst="rect">
            <a:avLst/>
          </a:prstGeom>
        </p:spPr>
      </p:pic>
      <p:pic>
        <p:nvPicPr>
          <p:cNvPr id="12" name="PA_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64507" y="-557371"/>
            <a:ext cx="3714501" cy="3714501"/>
          </a:xfrm>
          <a:prstGeom prst="rect">
            <a:avLst/>
          </a:prstGeom>
        </p:spPr>
      </p:pic>
      <p:sp>
        <p:nvSpPr>
          <p:cNvPr id="6" name="TextBox 5">
            <a:extLst>
              <a:ext uri="{FF2B5EF4-FFF2-40B4-BE49-F238E27FC236}">
                <a16:creationId xmlns:a16="http://schemas.microsoft.com/office/drawing/2014/main" id="{CE7B9F0A-2CC7-45C1-B795-EA35332CBCB9}"/>
              </a:ext>
            </a:extLst>
          </p:cNvPr>
          <p:cNvSpPr txBox="1"/>
          <p:nvPr/>
        </p:nvSpPr>
        <p:spPr>
          <a:xfrm>
            <a:off x="2291379" y="2152202"/>
            <a:ext cx="794990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chỉ đặc điểm của mưa có trong bài đọc? </a:t>
            </a:r>
          </a:p>
        </p:txBody>
      </p:sp>
      <p:pic>
        <p:nvPicPr>
          <p:cNvPr id="7" name="Picture 6">
            <a:extLst>
              <a:ext uri="{FF2B5EF4-FFF2-40B4-BE49-F238E27FC236}">
                <a16:creationId xmlns:a16="http://schemas.microsoft.com/office/drawing/2014/main" id="{F09C69D9-ACF8-4C18-B0DC-6E83FB085D87}"/>
              </a:ext>
            </a:extLst>
          </p:cNvPr>
          <p:cNvPicPr>
            <a:picLocks noChangeAspect="1"/>
          </p:cNvPicPr>
          <p:nvPr/>
        </p:nvPicPr>
        <p:blipFill>
          <a:blip r:embed="rId10">
            <a:clrChange>
              <a:clrFrom>
                <a:srgbClr val="FEFFFE"/>
              </a:clrFrom>
              <a:clrTo>
                <a:srgbClr val="FEFFFE">
                  <a:alpha val="0"/>
                </a:srgbClr>
              </a:clrTo>
            </a:clrChange>
            <a:extLst>
              <a:ext uri="{BEBA8EAE-BF5A-486C-A8C5-ECC9F3942E4B}">
                <a14:imgProps xmlns:a14="http://schemas.microsoft.com/office/drawing/2010/main">
                  <a14:imgLayer r:embed="rId11">
                    <a14:imgEffect>
                      <a14:sharpenSoften amount="33000"/>
                    </a14:imgEffect>
                    <a14:imgEffect>
                      <a14:brightnessContrast contrast="1000"/>
                    </a14:imgEffect>
                  </a14:imgLayer>
                </a14:imgProps>
              </a:ext>
            </a:extLst>
          </a:blip>
          <a:stretch>
            <a:fillRect/>
          </a:stretch>
        </p:blipFill>
        <p:spPr>
          <a:xfrm>
            <a:off x="3851663" y="1515742"/>
            <a:ext cx="649967" cy="599539"/>
          </a:xfrm>
          <a:prstGeom prst="rect">
            <a:avLst/>
          </a:prstGeom>
        </p:spPr>
      </p:pic>
      <p:sp>
        <p:nvSpPr>
          <p:cNvPr id="8" name="TextBox 7">
            <a:extLst>
              <a:ext uri="{FF2B5EF4-FFF2-40B4-BE49-F238E27FC236}">
                <a16:creationId xmlns:a16="http://schemas.microsoft.com/office/drawing/2014/main" id="{59911F55-6889-41E2-9674-149B148975F7}"/>
              </a:ext>
            </a:extLst>
          </p:cNvPr>
          <p:cNvSpPr txBox="1"/>
          <p:nvPr/>
        </p:nvSpPr>
        <p:spPr>
          <a:xfrm>
            <a:off x="3693897" y="1459925"/>
            <a:ext cx="3437514"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LUYỆN TẬP</a:t>
            </a:r>
            <a:endParaRPr kumimoji="0" lang="en-US" sz="28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AE8CDF-569C-4298-9C1A-22B0AA1D111C}"/>
              </a:ext>
            </a:extLst>
          </p:cNvPr>
          <p:cNvSpPr txBox="1"/>
          <p:nvPr/>
        </p:nvSpPr>
        <p:spPr>
          <a:xfrm>
            <a:off x="3701822" y="4616866"/>
            <a:ext cx="6327981" cy="13849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ào ào, </a:t>
            </a: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4541572" y="2813493"/>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dầm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dề</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4544316" y="3707649"/>
            <a:ext cx="1601113"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mướt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6865812" y="2928577"/>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7167665" y="3784277"/>
            <a:ext cx="1496291"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dẳng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4880888" y="5112001"/>
            <a:ext cx="1156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 tách,</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5934306" y="5102041"/>
            <a:ext cx="18630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lộp bộp, …</a:t>
            </a:r>
            <a:endPar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0" presetClass="entr" presetSubtype="0" fill="hold" grpId="0" nodeType="with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iterate type="lt">
                                    <p:tmPct val="0"/>
                                  </p:iterate>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iterate type="lt">
                                    <p:tmPct val="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iterate type="lt">
                                    <p:tmPct val="0"/>
                                  </p:iterate>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left)">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wipe(left)">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1000" fill="hold"/>
                                        <p:tgtEl>
                                          <p:spTgt spid="13"/>
                                        </p:tgtEl>
                                        <p:attrNameLst>
                                          <p:attrName>fillcolor</p:attrName>
                                        </p:attrNameLst>
                                      </p:cBhvr>
                                      <p:to>
                                        <a:srgbClr val="9FE540"/>
                                      </p:to>
                                    </p:animClr>
                                    <p:set>
                                      <p:cBhvr>
                                        <p:cTn id="60" dur="1000" fill="hold"/>
                                        <p:tgtEl>
                                          <p:spTgt spid="13"/>
                                        </p:tgtEl>
                                        <p:attrNameLst>
                                          <p:attrName>fill.type</p:attrName>
                                        </p:attrNameLst>
                                      </p:cBhvr>
                                      <p:to>
                                        <p:strVal val="solid"/>
                                      </p:to>
                                    </p:set>
                                    <p:set>
                                      <p:cBhvr>
                                        <p:cTn id="61" dur="1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drumroll.wav"/>
                                        </p:tgtEl>
                                      </p:cMediaNode>
                                    </p:audio>
                                  </p:subTnLst>
                                </p:cTn>
                              </p:par>
                            </p:childTnLst>
                          </p:cTn>
                        </p:par>
                        <p:par>
                          <p:cTn id="62" fill="hold">
                            <p:stCondLst>
                              <p:cond delay="1000"/>
                            </p:stCondLst>
                            <p:childTnLst>
                              <p:par>
                                <p:cTn id="63" presetID="26" presetClass="emph" presetSubtype="0" repeatCount="0" fill="hold" grpId="1" nodeType="afterEffect">
                                  <p:stCondLst>
                                    <p:cond delay="0"/>
                                  </p:stCondLst>
                                  <p:iterate type="lt">
                                    <p:tmPct val="0"/>
                                  </p:iterate>
                                  <p:childTnLst>
                                    <p:animEffect transition="out" filter="fade">
                                      <p:cBhvr>
                                        <p:cTn id="64" dur="2000" tmFilter="0, 0; .2, .5; .8, .5; 1, 0"/>
                                        <p:tgtEl>
                                          <p:spTgt spid="13"/>
                                        </p:tgtEl>
                                      </p:cBhvr>
                                    </p:animEffect>
                                    <p:animScale>
                                      <p:cBhvr>
                                        <p:cTn id="65" dur="1000" autoRev="1" fill="hold"/>
                                        <p:tgtEl>
                                          <p:spTgt spid="13"/>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1000" fill="hold"/>
                                        <p:tgtEl>
                                          <p:spTgt spid="14"/>
                                        </p:tgtEl>
                                        <p:attrNameLst>
                                          <p:attrName>fillcolor</p:attrName>
                                        </p:attrNameLst>
                                      </p:cBhvr>
                                      <p:to>
                                        <a:srgbClr val="9FE540"/>
                                      </p:to>
                                    </p:animClr>
                                    <p:set>
                                      <p:cBhvr>
                                        <p:cTn id="71" dur="1000" fill="hold"/>
                                        <p:tgtEl>
                                          <p:spTgt spid="14"/>
                                        </p:tgtEl>
                                        <p:attrNameLst>
                                          <p:attrName>fill.type</p:attrName>
                                        </p:attrNameLst>
                                      </p:cBhvr>
                                      <p:to>
                                        <p:strVal val="solid"/>
                                      </p:to>
                                    </p:set>
                                    <p:set>
                                      <p:cBhvr>
                                        <p:cTn id="72" dur="1000" fill="hold"/>
                                        <p:tgtEl>
                                          <p:spTgt spid="14"/>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5" name="drumroll.wav"/>
                                        </p:tgtEl>
                                      </p:cMediaNode>
                                    </p:audio>
                                  </p:subTnLst>
                                </p:cTn>
                              </p:par>
                            </p:childTnLst>
                          </p:cTn>
                        </p:par>
                        <p:par>
                          <p:cTn id="73" fill="hold">
                            <p:stCondLst>
                              <p:cond delay="1000"/>
                            </p:stCondLst>
                            <p:childTnLst>
                              <p:par>
                                <p:cTn id="74" presetID="26" presetClass="emph" presetSubtype="0" repeatCount="0" fill="hold" grpId="1" nodeType="afterEffect">
                                  <p:stCondLst>
                                    <p:cond delay="0"/>
                                  </p:stCondLst>
                                  <p:iterate type="lt">
                                    <p:tmPct val="0"/>
                                  </p:iterate>
                                  <p:childTnLst>
                                    <p:animEffect transition="out" filter="fade">
                                      <p:cBhvr>
                                        <p:cTn id="75" dur="2000" tmFilter="0, 0; .2, .5; .8, .5; 1, 0"/>
                                        <p:tgtEl>
                                          <p:spTgt spid="14"/>
                                        </p:tgtEl>
                                      </p:cBhvr>
                                    </p:animEffect>
                                    <p:animScale>
                                      <p:cBhvr>
                                        <p:cTn id="76" dur="1000" autoRev="1" fill="hold"/>
                                        <p:tgtEl>
                                          <p:spTgt spid="14"/>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15"/>
                                        </p:tgtEl>
                                        <p:attrNameLst>
                                          <p:attrName>fillcolor</p:attrName>
                                        </p:attrNameLst>
                                      </p:cBhvr>
                                      <p:to>
                                        <a:srgbClr val="EF5F5F"/>
                                      </p:to>
                                    </p:animClr>
                                    <p:set>
                                      <p:cBhvr>
                                        <p:cTn id="82" dur="2000" fill="hold"/>
                                        <p:tgtEl>
                                          <p:spTgt spid="15"/>
                                        </p:tgtEl>
                                        <p:attrNameLst>
                                          <p:attrName>fill.type</p:attrName>
                                        </p:attrNameLst>
                                      </p:cBhvr>
                                      <p:to>
                                        <p:strVal val="solid"/>
                                      </p:to>
                                    </p:set>
                                    <p:set>
                                      <p:cBhvr>
                                        <p:cTn id="83" dur="2000" fill="hold"/>
                                        <p:tgtEl>
                                          <p:spTgt spid="15"/>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drumroll.wav"/>
                                        </p:tgtEl>
                                      </p:cMediaNode>
                                    </p:audio>
                                  </p:subTnLst>
                                </p:cTn>
                              </p:par>
                            </p:childTnLst>
                          </p:cTn>
                        </p:par>
                        <p:par>
                          <p:cTn id="84" fill="hold">
                            <p:stCondLst>
                              <p:cond delay="2000"/>
                            </p:stCondLst>
                            <p:childTnLst>
                              <p:par>
                                <p:cTn id="85" presetID="26" presetClass="emph" presetSubtype="0" repeatCount="0" fill="hold" grpId="1" nodeType="afterEffect">
                                  <p:stCondLst>
                                    <p:cond delay="0"/>
                                  </p:stCondLst>
                                  <p:iterate type="lt">
                                    <p:tmPct val="0"/>
                                  </p:iterate>
                                  <p:childTnLst>
                                    <p:animEffect transition="out" filter="fade">
                                      <p:cBhvr>
                                        <p:cTn id="86" dur="2000" tmFilter="0, 0; .2, .5; .8, .5; 1, 0"/>
                                        <p:tgtEl>
                                          <p:spTgt spid="15"/>
                                        </p:tgtEl>
                                      </p:cBhvr>
                                    </p:animEffect>
                                    <p:animScale>
                                      <p:cBhvr>
                                        <p:cTn id="87" dur="1000" autoRev="1" fill="hold"/>
                                        <p:tgtEl>
                                          <p:spTgt spid="15"/>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5"/>
                  </p:tgtEl>
                </p:cond>
              </p:nextCondLst>
            </p:seq>
            <p:seq concurrent="1" nextAc="seek">
              <p:cTn id="88" restart="whenNotActive" fill="hold" evtFilter="cancelBubble" nodeType="interactiveSeq">
                <p:stCondLst>
                  <p:cond evt="onClick" delay="0">
                    <p:tgtEl>
                      <p:spTgt spid="16"/>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16"/>
                                        </p:tgtEl>
                                        <p:attrNameLst>
                                          <p:attrName>fillcolor</p:attrName>
                                        </p:attrNameLst>
                                      </p:cBhvr>
                                      <p:to>
                                        <a:srgbClr val="EF5F5F"/>
                                      </p:to>
                                    </p:animClr>
                                    <p:set>
                                      <p:cBhvr>
                                        <p:cTn id="93" dur="2000" fill="hold"/>
                                        <p:tgtEl>
                                          <p:spTgt spid="16"/>
                                        </p:tgtEl>
                                        <p:attrNameLst>
                                          <p:attrName>fill.type</p:attrName>
                                        </p:attrNameLst>
                                      </p:cBhvr>
                                      <p:to>
                                        <p:strVal val="solid"/>
                                      </p:to>
                                    </p:set>
                                    <p:set>
                                      <p:cBhvr>
                                        <p:cTn id="94" dur="2000" fill="hold"/>
                                        <p:tgtEl>
                                          <p:spTgt spid="16"/>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5" name="drumroll.wav"/>
                                        </p:tgtEl>
                                      </p:cMediaNode>
                                    </p:audio>
                                  </p:subTnLst>
                                </p:cTn>
                              </p:par>
                            </p:childTnLst>
                          </p:cTn>
                        </p:par>
                        <p:par>
                          <p:cTn id="95" fill="hold">
                            <p:stCondLst>
                              <p:cond delay="2000"/>
                            </p:stCondLst>
                            <p:childTnLst>
                              <p:par>
                                <p:cTn id="96" presetID="26" presetClass="emph" presetSubtype="0" repeatCount="0" fill="hold" grpId="1" nodeType="afterEffect">
                                  <p:stCondLst>
                                    <p:cond delay="0"/>
                                  </p:stCondLst>
                                  <p:iterate type="lt">
                                    <p:tmPct val="0"/>
                                  </p:iterate>
                                  <p:childTnLst>
                                    <p:animEffect transition="out" filter="fade">
                                      <p:cBhvr>
                                        <p:cTn id="97" dur="2000" tmFilter="0, 0; .2, .5; .8, .5; 1, 0"/>
                                        <p:tgtEl>
                                          <p:spTgt spid="16"/>
                                        </p:tgtEl>
                                      </p:cBhvr>
                                    </p:animEffect>
                                    <p:animScale>
                                      <p:cBhvr>
                                        <p:cTn id="98" dur="1000" autoRev="1" fill="hold"/>
                                        <p:tgtEl>
                                          <p:spTgt spid="16"/>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2911397" y="2419339"/>
            <a:ext cx="548366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100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+ 2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826966" y="295598"/>
            <a:ext cx="74298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này</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gì</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1637414" y="1865258"/>
            <a:ext cx="9399181" cy="4580304"/>
          </a:xfrm>
          <a:prstGeom prst="round2SameRect">
            <a:avLst>
              <a:gd name="adj1" fmla="val 0"/>
              <a:gd name="adj2" fmla="val 31355"/>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540810" y="20573"/>
            <a:ext cx="261003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mẫu</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600164"/>
            <a:chOff x="635794" y="386605"/>
            <a:chExt cx="1395893" cy="600164"/>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600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7847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55574" y="356552"/>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101470" y="20573"/>
            <a:ext cx="3049375" cy="102317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Luyện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khó</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93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nước nổi</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gọi là mùa nước lũ vì nước lên hiền hoà. Nước mỗi ngày một dâng lên. Mưa dầm dề, mưa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 mướ</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Rằm tháng Bảy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 sa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quanh mình, nước lại trong dần. Ngồi trong nhà, ta thấy cả những đàn cá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ròng ròng</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từng đàn, từng đàn theo cá mẹ xuôi theo dòng nước, vào tận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 sâu</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a:t>
            </a:r>
            <a:r>
              <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lắt lẻo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92" y="1043748"/>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342" y="207861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617" y="3498030"/>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753052" y="4913472"/>
            <a:ext cx="622852" cy="632748"/>
          </a:xfrm>
          <a:prstGeom prst="rect">
            <a:avLst/>
          </a:prstGeom>
        </p:spPr>
      </p:pic>
    </p:spTree>
    <p:custDataLst>
      <p:tags r:id="rId1"/>
    </p:custDataLst>
    <p:extLst>
      <p:ext uri="{BB962C8B-B14F-4D97-AF65-F5344CB8AC3E}">
        <p14:creationId xmlns:p14="http://schemas.microsoft.com/office/powerpoint/2010/main" val="256541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từ</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2323142" y="175587"/>
            <a:ext cx="1702661"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396801"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466779" y="444761"/>
            <a:ext cx="6402079"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98FD808-DA4D-4248-9537-B52B11140589}"/>
              </a:ext>
            </a:extLst>
          </p:cNvPr>
          <p:cNvSpPr/>
          <p:nvPr/>
        </p:nvSpPr>
        <p:spPr>
          <a:xfrm>
            <a:off x="727559" y="1174610"/>
            <a:ext cx="11710121"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 ròng ròng (cá lòng ròng)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9E8FD20-A447-4765-A51B-0851A0C6C404}"/>
              </a:ext>
            </a:extLst>
          </p:cNvPr>
          <p:cNvSpPr txBox="1"/>
          <p:nvPr/>
        </p:nvSpPr>
        <p:spPr>
          <a:xfrm>
            <a:off x="5557421" y="1179696"/>
            <a:ext cx="6880259" cy="2308324"/>
          </a:xfrm>
          <a:prstGeom prst="rect">
            <a:avLst/>
          </a:prstGeom>
          <a:noFill/>
        </p:spPr>
        <p:txBody>
          <a:bodyPr wrap="square" rtlCol="0">
            <a:spAutoFit/>
          </a:bodyPr>
          <a:lstStyle/>
          <a:p>
            <a:pPr>
              <a:lnSpc>
                <a:spcPct val="150000"/>
              </a:lnSpc>
            </a:pP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loài cá lóc nhỏ,</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AD47">
                    <a:lumMod val="50000"/>
                  </a:srgbClr>
                </a:solidFill>
                <a:latin typeface="Times New Roman" panose="02020603050405020304" pitchFamily="18" charset="0"/>
                <a:ea typeface="Arial-Rounded" panose="020B0500000000000000" pitchFamily="34" charset="0"/>
                <a:cs typeface="Times New Roman" panose="02020603050405020304" pitchFamily="18" charset="0"/>
              </a:rPr>
              <a:t>thường bơi theo đàn vào mùa nước nổi.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3436752" y="2461103"/>
            <a:ext cx="91155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con sông lớn ở miền Nam nước 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7FCF303-53C2-43AA-B9F3-56A6F6B41DC4}"/>
              </a:ext>
            </a:extLst>
          </p:cNvPr>
          <p:cNvSpPr/>
          <p:nvPr/>
        </p:nvSpPr>
        <p:spPr>
          <a:xfrm>
            <a:off x="842144" y="2306201"/>
            <a:ext cx="11710121"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Cửu Long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A35830A-0D95-4C07-A6A2-F2D1A996D4BA}"/>
              </a:ext>
            </a:extLst>
          </p:cNvPr>
          <p:cNvSpPr txBox="1"/>
          <p:nvPr/>
        </p:nvSpPr>
        <p:spPr>
          <a:xfrm>
            <a:off x="708706" y="1682213"/>
            <a:ext cx="11129715"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26544" y="2644213"/>
            <a:ext cx="7607376"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3466779" y="3080477"/>
            <a:ext cx="860330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đất, cát nhỏ mịn, hoà tan trong dòng nước hoặc lắng đọng lại ở bờ sông, bãi bồi. </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875172" y="2906560"/>
            <a:ext cx="11710121"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phù sa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684515" y="3314830"/>
            <a:ext cx="5812653" cy="350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6"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545447" y="200922"/>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978943" y="1773946"/>
            <a:ext cx="10325990" cy="1754326"/>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ao hồ, trong đồng ruộng của mùa mưa hoà lẫn với nước dòng sông Cửu Long.</a:t>
            </a:r>
          </a:p>
        </p:txBody>
      </p:sp>
      <p:sp>
        <p:nvSpPr>
          <p:cNvPr id="37" name="Rectangle 36">
            <a:extLst>
              <a:ext uri="{FF2B5EF4-FFF2-40B4-BE49-F238E27FC236}">
                <a16:creationId xmlns:a16="http://schemas.microsoft.com/office/drawing/2014/main" id="{CC49244A-5547-41D8-898E-58D5A312F732}"/>
              </a:ext>
            </a:extLst>
          </p:cNvPr>
          <p:cNvSpPr/>
          <p:nvPr/>
        </p:nvSpPr>
        <p:spPr>
          <a:xfrm>
            <a:off x="1020883" y="3301027"/>
            <a:ext cx="10325990" cy="2585323"/>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Ngồi trong nhà, ta thấy cả những đàn cá ròng ròng, từng đàn, từng đàn theo cá mẹ xuôi theo dòng nước, vào tận đồng sâu.</a:t>
            </a:r>
          </a:p>
        </p:txBody>
      </p:sp>
      <p:cxnSp>
        <p:nvCxnSpPr>
          <p:cNvPr id="38" name="Straight Connector 37">
            <a:extLst>
              <a:ext uri="{FF2B5EF4-FFF2-40B4-BE49-F238E27FC236}">
                <a16:creationId xmlns:a16="http://schemas.microsoft.com/office/drawing/2014/main" id="{A3D2416C-959E-444C-8EDE-D2A290B4FF69}"/>
              </a:ext>
            </a:extLst>
          </p:cNvPr>
          <p:cNvCxnSpPr>
            <a:cxnSpLocks/>
          </p:cNvCxnSpPr>
          <p:nvPr/>
        </p:nvCxnSpPr>
        <p:spPr>
          <a:xfrm flipH="1">
            <a:off x="4890655" y="177394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11290702" y="179370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5B9A1-94E8-4BD7-936C-3DD284050475}"/>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02AA8C-EB49-4987-AE62-991A1258D348}"/>
              </a:ext>
            </a:extLst>
          </p:cNvPr>
          <p:cNvCxnSpPr>
            <a:cxnSpLocks/>
          </p:cNvCxnSpPr>
          <p:nvPr/>
        </p:nvCxnSpPr>
        <p:spPr>
          <a:xfrm flipH="1">
            <a:off x="8633872"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3DF07-4449-444D-9269-58639CDE60FA}"/>
              </a:ext>
            </a:extLst>
          </p:cNvPr>
          <p:cNvCxnSpPr>
            <a:cxnSpLocks/>
          </p:cNvCxnSpPr>
          <p:nvPr/>
        </p:nvCxnSpPr>
        <p:spPr>
          <a:xfrm flipH="1">
            <a:off x="4479270" y="3368928"/>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1EA8-071A-4031-A838-A0254FEC5D5A}"/>
              </a:ext>
            </a:extLst>
          </p:cNvPr>
          <p:cNvCxnSpPr>
            <a:cxnSpLocks/>
          </p:cNvCxnSpPr>
          <p:nvPr/>
        </p:nvCxnSpPr>
        <p:spPr>
          <a:xfrm flipH="1">
            <a:off x="11283813" y="3368928"/>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D3DE93-DC3A-4D28-BC4F-2FBAFBA71961}"/>
              </a:ext>
            </a:extLst>
          </p:cNvPr>
          <p:cNvCxnSpPr>
            <a:cxnSpLocks/>
          </p:cNvCxnSpPr>
          <p:nvPr/>
        </p:nvCxnSpPr>
        <p:spPr>
          <a:xfrm flipH="1">
            <a:off x="3059066" y="402018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EB8949-8B43-4515-BAEE-FD9A90CEBABB}"/>
              </a:ext>
            </a:extLst>
          </p:cNvPr>
          <p:cNvCxnSpPr>
            <a:cxnSpLocks/>
          </p:cNvCxnSpPr>
          <p:nvPr/>
        </p:nvCxnSpPr>
        <p:spPr>
          <a:xfrm flipH="1">
            <a:off x="11283812" y="421340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B8765-C0E7-4169-903D-16827866DCFB}"/>
              </a:ext>
            </a:extLst>
          </p:cNvPr>
          <p:cNvCxnSpPr>
            <a:cxnSpLocks/>
          </p:cNvCxnSpPr>
          <p:nvPr/>
        </p:nvCxnSpPr>
        <p:spPr>
          <a:xfrm flipH="1">
            <a:off x="4384036" y="499345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73A11-DF54-4A08-A9E4-13CC92D938C9}"/>
              </a:ext>
            </a:extLst>
          </p:cNvPr>
          <p:cNvCxnSpPr>
            <a:cxnSpLocks/>
          </p:cNvCxnSpPr>
          <p:nvPr/>
        </p:nvCxnSpPr>
        <p:spPr>
          <a:xfrm flipH="1">
            <a:off x="4521209" y="499345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71F221-4D5E-49DF-A980-0905C56925B9}"/>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93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32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55362"/>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1714" y="2055879"/>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714" y="3593657"/>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32482" y="4925519"/>
            <a:ext cx="622852" cy="632748"/>
          </a:xfrm>
          <a:prstGeom prst="rect">
            <a:avLst/>
          </a:prstGeom>
        </p:spPr>
      </p:pic>
      <p:sp>
        <p:nvSpPr>
          <p:cNvPr id="2" name="Rectangle: Rounded Corners 1">
            <a:extLst>
              <a:ext uri="{FF2B5EF4-FFF2-40B4-BE49-F238E27FC236}">
                <a16:creationId xmlns:a16="http://schemas.microsoft.com/office/drawing/2014/main" id="{DA83E0EB-4E26-4313-A230-5E2FBC19CB11}"/>
              </a:ext>
            </a:extLst>
          </p:cNvPr>
          <p:cNvSpPr/>
          <p:nvPr/>
        </p:nvSpPr>
        <p:spPr>
          <a:xfrm>
            <a:off x="648586" y="1043748"/>
            <a:ext cx="10972284" cy="900780"/>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918F0664-D8D9-4D55-9C8B-BE79CF940627}"/>
              </a:ext>
            </a:extLst>
          </p:cNvPr>
          <p:cNvSpPr/>
          <p:nvPr/>
        </p:nvSpPr>
        <p:spPr>
          <a:xfrm>
            <a:off x="771342" y="2055879"/>
            <a:ext cx="10972284" cy="1383382"/>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292AA58-1F51-476D-BE87-82505222EB9C}"/>
              </a:ext>
            </a:extLst>
          </p:cNvPr>
          <p:cNvSpPr/>
          <p:nvPr/>
        </p:nvSpPr>
        <p:spPr>
          <a:xfrm>
            <a:off x="648586" y="3640086"/>
            <a:ext cx="10972284" cy="1273386"/>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AF334D8F-ACCA-4C81-8606-8E6B7F8DB03D}"/>
              </a:ext>
            </a:extLst>
          </p:cNvPr>
          <p:cNvSpPr/>
          <p:nvPr/>
        </p:nvSpPr>
        <p:spPr>
          <a:xfrm>
            <a:off x="648586" y="5015222"/>
            <a:ext cx="10972284" cy="1020377"/>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8419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1604</Words>
  <Application>Microsoft Office PowerPoint</Application>
  <PresentationFormat>Widescreen</PresentationFormat>
  <Paragraphs>99</Paragraphs>
  <Slides>17</Slides>
  <Notes>12</Notes>
  <HiddenSlides>0</HiddenSlides>
  <MMClips>2</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17</vt:i4>
      </vt:variant>
    </vt:vector>
  </HeadingPairs>
  <TitlesOfParts>
    <vt:vector size="36" baseType="lpstr">
      <vt:lpstr>微软雅黑</vt:lpstr>
      <vt:lpstr>SimSun</vt:lpstr>
      <vt:lpstr>SimSun</vt:lpstr>
      <vt:lpstr>Arial</vt:lpstr>
      <vt:lpstr>Arial-Rounded</vt:lpstr>
      <vt:lpstr>Calibri</vt:lpstr>
      <vt:lpstr>Calibri Light</vt:lpstr>
      <vt:lpstr>等线</vt:lpstr>
      <vt:lpstr>等线 Light</vt:lpstr>
      <vt:lpstr>Kalam</vt:lpstr>
      <vt:lpstr>Montserrat</vt:lpstr>
      <vt:lpstr>Times New Roman</vt:lpstr>
      <vt:lpstr>Wingdings</vt:lpstr>
      <vt:lpstr>汉仪跳跳体简</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5</cp:revision>
  <dcterms:created xsi:type="dcterms:W3CDTF">2021-07-31T09:46:09Z</dcterms:created>
  <dcterms:modified xsi:type="dcterms:W3CDTF">2025-04-09T14:43:45Z</dcterms:modified>
</cp:coreProperties>
</file>