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1"/>
  </p:notesMasterIdLst>
  <p:sldIdLst>
    <p:sldId id="2007577147" r:id="rId4"/>
    <p:sldId id="2007577148" r:id="rId5"/>
    <p:sldId id="2007577144" r:id="rId6"/>
    <p:sldId id="344" r:id="rId7"/>
    <p:sldId id="354" r:id="rId8"/>
    <p:sldId id="2007577145" r:id="rId9"/>
    <p:sldId id="200757714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B5F65-4F35-4305-9E99-3602CD3EB923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7998-8A08-4CD8-802E-E61F743E1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1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6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68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C7BF0-0F9F-4250-8448-99D98C14468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5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32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87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1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58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5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28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9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379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12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318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62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22A58-3B27-4E7C-8565-BB7A948E7202}"/>
              </a:ext>
            </a:extLst>
          </p:cNvPr>
          <p:cNvSpPr/>
          <p:nvPr userDrawn="1"/>
        </p:nvSpPr>
        <p:spPr>
          <a:xfrm>
            <a:off x="4999410" y="6581001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168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BC3E5-8092-440F-8C71-9194A82709A4}"/>
              </a:ext>
            </a:extLst>
          </p:cNvPr>
          <p:cNvSpPr/>
          <p:nvPr userDrawn="1"/>
        </p:nvSpPr>
        <p:spPr>
          <a:xfrm>
            <a:off x="5518156" y="6493078"/>
            <a:ext cx="1642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2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964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20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BF774A-0A59-461A-9EBC-7B716A9C25E7}"/>
              </a:ext>
            </a:extLst>
          </p:cNvPr>
          <p:cNvGrpSpPr/>
          <p:nvPr/>
        </p:nvGrpSpPr>
        <p:grpSpPr>
          <a:xfrm>
            <a:off x="1485900" y="-114300"/>
            <a:ext cx="6817467" cy="5673996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E1DD19-FB41-4A45-9C03-06AD112F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6D312B-B1F8-48AB-A594-9103F69B891E}"/>
                </a:ext>
              </a:extLst>
            </p:cNvPr>
            <p:cNvSpPr txBox="1"/>
            <p:nvPr/>
          </p:nvSpPr>
          <p:spPr>
            <a:xfrm>
              <a:off x="2150425" y="2923360"/>
              <a:ext cx="3409987" cy="68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Khởi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động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8C9B9DB9-E932-4719-BB9B-D5EF917A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34" y="3760231"/>
            <a:ext cx="2647507" cy="264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927E2E-E2FD-4379-A8B3-428CCE4949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02" y="101115"/>
            <a:ext cx="1865304" cy="16078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74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ánh Chưng Xanh  Thảo Vân Bé Gạo 3 Tuổi  Nhạc Thiếu Nhi Vui Nhộn_v720P">
            <a:hlinkClick r:id="" action="ppaction://media"/>
            <a:extLst>
              <a:ext uri="{FF2B5EF4-FFF2-40B4-BE49-F238E27FC236}">
                <a16:creationId xmlns:a16="http://schemas.microsoft.com/office/drawing/2014/main" id="{9F7673CE-4FF6-44D7-A774-441AEAF35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521" y="142043"/>
            <a:ext cx="11812232" cy="66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323771" y="2405920"/>
            <a:ext cx="5888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4: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5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976773" y="35512"/>
            <a:ext cx="8238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C1445E-70E7-0E44-9BD8-35D8298A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5" t="4288"/>
          <a:stretch/>
        </p:blipFill>
        <p:spPr>
          <a:xfrm>
            <a:off x="2353379" y="935390"/>
            <a:ext cx="6687843" cy="32179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1879118" y="3865737"/>
            <a:ext cx="4413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a. Tìm từ ngữ chỉ sự vật: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lá dong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33036" y="4602440"/>
            <a:ext cx="8319810" cy="848138"/>
            <a:chOff x="3678007" y="4671480"/>
            <a:chExt cx="8319810" cy="84813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7829C1-5A8C-3C40-B84E-E3EDABBA614A}"/>
                </a:ext>
              </a:extLst>
            </p:cNvPr>
            <p:cNvSpPr/>
            <p:nvPr/>
          </p:nvSpPr>
          <p:spPr>
            <a:xfrm>
              <a:off x="3678007" y="4671480"/>
              <a:ext cx="1107996" cy="74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, mẹt,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BE3FFA-0E9A-0247-A55C-FEA7A2026515}"/>
                </a:ext>
              </a:extLst>
            </p:cNvPr>
            <p:cNvSpPr/>
            <p:nvPr/>
          </p:nvSpPr>
          <p:spPr>
            <a:xfrm>
              <a:off x="4642341" y="4678611"/>
              <a:ext cx="811441" cy="74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nồi,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D38AD6A-D026-1142-AFDA-338E5EF43B5D}"/>
                </a:ext>
              </a:extLst>
            </p:cNvPr>
            <p:cNvSpPr/>
            <p:nvPr/>
          </p:nvSpPr>
          <p:spPr>
            <a:xfrm>
              <a:off x="5355774" y="4688619"/>
              <a:ext cx="880369" cy="74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bếp,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DBEBCC-E02A-5B44-9B4E-7F2569459188}"/>
                </a:ext>
              </a:extLst>
            </p:cNvPr>
            <p:cNvSpPr/>
            <p:nvPr/>
          </p:nvSpPr>
          <p:spPr>
            <a:xfrm>
              <a:off x="6090455" y="4671481"/>
              <a:ext cx="880369" cy="74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ghế,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FD8A442-921C-D446-9717-D1BAFED36C8A}"/>
                </a:ext>
              </a:extLst>
            </p:cNvPr>
            <p:cNvSpPr/>
            <p:nvPr/>
          </p:nvSpPr>
          <p:spPr>
            <a:xfrm>
              <a:off x="6826049" y="4678611"/>
              <a:ext cx="788999" cy="74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củi,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EB06EAC-93A8-7548-B126-78D0BDF2909A}"/>
                </a:ext>
              </a:extLst>
            </p:cNvPr>
            <p:cNvSpPr/>
            <p:nvPr/>
          </p:nvSpPr>
          <p:spPr>
            <a:xfrm>
              <a:off x="7453071" y="4686262"/>
              <a:ext cx="806631" cy="74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lửa,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847800D-81FB-BD4D-B48F-27BB15F16951}"/>
                </a:ext>
              </a:extLst>
            </p:cNvPr>
            <p:cNvSpPr/>
            <p:nvPr/>
          </p:nvSpPr>
          <p:spPr>
            <a:xfrm>
              <a:off x="8090185" y="4688320"/>
              <a:ext cx="880369" cy="74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gạo,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FC3B3BB-9D84-2E4E-8F4E-976B2662B671}"/>
                </a:ext>
              </a:extLst>
            </p:cNvPr>
            <p:cNvSpPr/>
            <p:nvPr/>
          </p:nvSpPr>
          <p:spPr>
            <a:xfrm>
              <a:off x="8819173" y="4688621"/>
              <a:ext cx="106311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chậu,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F510C8A-C657-2042-80E9-8F5EEFA072E3}"/>
                </a:ext>
              </a:extLst>
            </p:cNvPr>
            <p:cNvSpPr/>
            <p:nvPr/>
          </p:nvSpPr>
          <p:spPr>
            <a:xfrm>
              <a:off x="9710987" y="4671481"/>
              <a:ext cx="125066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người,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60D4033-8CBA-824C-A497-210F3AFB7BC9}"/>
                </a:ext>
              </a:extLst>
            </p:cNvPr>
            <p:cNvSpPr/>
            <p:nvPr/>
          </p:nvSpPr>
          <p:spPr>
            <a:xfrm>
              <a:off x="10809671" y="4671481"/>
              <a:ext cx="118814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đũa…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FB3AE35-BFD6-1949-9FAF-A45E545D65A3}"/>
              </a:ext>
            </a:extLst>
          </p:cNvPr>
          <p:cNvSpPr txBox="1"/>
          <p:nvPr/>
        </p:nvSpPr>
        <p:spPr>
          <a:xfrm>
            <a:off x="1895385" y="5190117"/>
            <a:ext cx="5036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b. Tìm từ ngữ chỉ hoạt động: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lau lá dong</a:t>
            </a:r>
            <a:endParaRPr kumimoji="0" lang="en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58726" y="5833706"/>
            <a:ext cx="7034765" cy="846178"/>
            <a:chOff x="4210601" y="5687422"/>
            <a:chExt cx="7034765" cy="84617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F11A129-469E-EE49-B924-39A9D478ABC6}"/>
                </a:ext>
              </a:extLst>
            </p:cNvPr>
            <p:cNvSpPr/>
            <p:nvPr/>
          </p:nvSpPr>
          <p:spPr>
            <a:xfrm>
              <a:off x="4210601" y="5689780"/>
              <a:ext cx="191751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, gói bánh,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A154AE7-98E1-424F-9836-47CFDB060AC6}"/>
                </a:ext>
              </a:extLst>
            </p:cNvPr>
            <p:cNvSpPr/>
            <p:nvPr/>
          </p:nvSpPr>
          <p:spPr>
            <a:xfrm>
              <a:off x="5993461" y="5687422"/>
              <a:ext cx="199766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luộc bánh, 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0D51C8D-D639-D24A-B3D3-33863C25E36F}"/>
                </a:ext>
              </a:extLst>
            </p:cNvPr>
            <p:cNvSpPr/>
            <p:nvPr/>
          </p:nvSpPr>
          <p:spPr>
            <a:xfrm>
              <a:off x="7744816" y="5702603"/>
              <a:ext cx="159851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đun bếp,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9D19DD2-6F90-D442-8056-17B478CDF424}"/>
                </a:ext>
              </a:extLst>
            </p:cNvPr>
            <p:cNvSpPr/>
            <p:nvPr/>
          </p:nvSpPr>
          <p:spPr>
            <a:xfrm>
              <a:off x="9111448" y="5695952"/>
              <a:ext cx="213391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vớt bánh,…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234273" y="172544"/>
            <a:ext cx="1204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c. Sắp xếp các hoạt động theo trình tự của việc làm bánh chưng.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43B5D-E056-4945-9B2D-1082B71F9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2131" y="1094718"/>
            <a:ext cx="2478424" cy="182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86A156-FB11-5F48-8DEA-1646841E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43" b="1221"/>
          <a:stretch/>
        </p:blipFill>
        <p:spPr>
          <a:xfrm>
            <a:off x="5062554" y="1079197"/>
            <a:ext cx="2388900" cy="2076723"/>
          </a:xfrm>
          <a:prstGeom prst="roundRect">
            <a:avLst>
              <a:gd name="adj" fmla="val 19583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ADDE6F-2624-A040-AEA2-D58E1296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4347" y="1224340"/>
            <a:ext cx="2712059" cy="18241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E991CAA-DC67-A04B-84EB-E430FF9B7566}"/>
              </a:ext>
            </a:extLst>
          </p:cNvPr>
          <p:cNvGrpSpPr/>
          <p:nvPr/>
        </p:nvGrpSpPr>
        <p:grpSpPr>
          <a:xfrm>
            <a:off x="3823923" y="3634933"/>
            <a:ext cx="2722485" cy="1534841"/>
            <a:chOff x="800100" y="1098550"/>
            <a:chExt cx="5257800" cy="29464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CAB6BF-CA92-F144-ADDB-10ADA4D7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34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00" y="1098550"/>
              <a:ext cx="5257800" cy="29464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C51E72-F0CB-E346-9B6D-EF4A45952A40}"/>
                </a:ext>
              </a:extLst>
            </p:cNvPr>
            <p:cNvSpPr/>
            <p:nvPr/>
          </p:nvSpPr>
          <p:spPr>
            <a:xfrm>
              <a:off x="2968471" y="1098550"/>
              <a:ext cx="3089429" cy="6840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FBB4245-D4D2-A44B-89DE-27FEC4BAD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6408" y="3482728"/>
            <a:ext cx="2109043" cy="1653033"/>
          </a:xfrm>
          <a:prstGeom prst="rect">
            <a:avLst/>
          </a:prstGeom>
        </p:spPr>
      </p:pic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id="{2D0BB735-1A20-E147-94DE-A7ED55422422}"/>
              </a:ext>
            </a:extLst>
          </p:cNvPr>
          <p:cNvSpPr/>
          <p:nvPr/>
        </p:nvSpPr>
        <p:spPr>
          <a:xfrm>
            <a:off x="2608454" y="3049527"/>
            <a:ext cx="1554243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Gói bánh</a:t>
            </a:r>
          </a:p>
        </p:txBody>
      </p:sp>
      <p:sp>
        <p:nvSpPr>
          <p:cNvPr id="39" name="Rectangle: Rounded Corners 5">
            <a:extLst>
              <a:ext uri="{FF2B5EF4-FFF2-40B4-BE49-F238E27FC236}">
                <a16:creationId xmlns:a16="http://schemas.microsoft.com/office/drawing/2014/main" id="{5C530CB9-A3D9-8045-B4DE-E9DC8248BD18}"/>
              </a:ext>
            </a:extLst>
          </p:cNvPr>
          <p:cNvSpPr/>
          <p:nvPr/>
        </p:nvSpPr>
        <p:spPr>
          <a:xfrm>
            <a:off x="5318024" y="3087231"/>
            <a:ext cx="1567158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Vớt bánh</a:t>
            </a:r>
          </a:p>
        </p:txBody>
      </p:sp>
      <p:sp>
        <p:nvSpPr>
          <p:cNvPr id="40" name="Rectangle: Rounded Corners 5">
            <a:extLst>
              <a:ext uri="{FF2B5EF4-FFF2-40B4-BE49-F238E27FC236}">
                <a16:creationId xmlns:a16="http://schemas.microsoft.com/office/drawing/2014/main" id="{71E9200C-1450-4B4E-AF66-F4CB39C6E54E}"/>
              </a:ext>
            </a:extLst>
          </p:cNvPr>
          <p:cNvSpPr/>
          <p:nvPr/>
        </p:nvSpPr>
        <p:spPr>
          <a:xfrm>
            <a:off x="8132483" y="3094991"/>
            <a:ext cx="2093923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Rửa lá dong</a:t>
            </a:r>
          </a:p>
        </p:txBody>
      </p:sp>
      <p:sp>
        <p:nvSpPr>
          <p:cNvPr id="41" name="Rectangle: Rounded Corners 5">
            <a:extLst>
              <a:ext uri="{FF2B5EF4-FFF2-40B4-BE49-F238E27FC236}">
                <a16:creationId xmlns:a16="http://schemas.microsoft.com/office/drawing/2014/main" id="{F97D9089-3136-8046-A5D3-5CE85ACAE2EA}"/>
              </a:ext>
            </a:extLst>
          </p:cNvPr>
          <p:cNvSpPr/>
          <p:nvPr/>
        </p:nvSpPr>
        <p:spPr>
          <a:xfrm>
            <a:off x="4417982" y="5138188"/>
            <a:ext cx="1973940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Lau lá dong</a:t>
            </a:r>
          </a:p>
        </p:txBody>
      </p:sp>
      <p:sp>
        <p:nvSpPr>
          <p:cNvPr id="42" name="Rectangle: Rounded Corners 5">
            <a:extLst>
              <a:ext uri="{FF2B5EF4-FFF2-40B4-BE49-F238E27FC236}">
                <a16:creationId xmlns:a16="http://schemas.microsoft.com/office/drawing/2014/main" id="{C38F210C-7B38-7D4A-B085-242C9094DD01}"/>
              </a:ext>
            </a:extLst>
          </p:cNvPr>
          <p:cNvSpPr/>
          <p:nvPr/>
        </p:nvSpPr>
        <p:spPr>
          <a:xfrm>
            <a:off x="7127552" y="5140380"/>
            <a:ext cx="2141341" cy="41214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Luộc bánh</a:t>
            </a:r>
          </a:p>
        </p:txBody>
      </p: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67382 0.4025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98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6185 0.1067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18737 0.40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03529 0.095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2292 0.3923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3C0946B-8596-41AE-826C-CB1D0F7A1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6484912" y="-1276"/>
            <a:ext cx="5707087" cy="3430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39A166-ECA0-478D-BA06-395C2FA9F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1" y="1388297"/>
            <a:ext cx="6409678" cy="54697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F36C5B-544C-4465-BF68-E96543FA8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7240153" y="1880886"/>
            <a:ext cx="4951846" cy="50169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DA95A3-DE1C-4F5B-AB72-03CDB6FF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1" y="0"/>
            <a:ext cx="5689678" cy="376177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6F3A6A9-6BC8-49DE-9AB9-0A21BB312A72}"/>
              </a:ext>
            </a:extLst>
          </p:cNvPr>
          <p:cNvGrpSpPr/>
          <p:nvPr/>
        </p:nvGrpSpPr>
        <p:grpSpPr>
          <a:xfrm>
            <a:off x="219919" y="324091"/>
            <a:ext cx="11727754" cy="6195495"/>
            <a:chOff x="2428568" y="2128383"/>
            <a:chExt cx="7816645" cy="251244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4380FF9-E548-4329-91DC-6B6FE9101044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4A781F-4A0F-48C0-9457-4292C776A1B7}"/>
                </a:ext>
              </a:extLst>
            </p:cNvPr>
            <p:cNvSpPr/>
            <p:nvPr/>
          </p:nvSpPr>
          <p:spPr>
            <a:xfrm>
              <a:off x="2580968" y="2206305"/>
              <a:ext cx="7497097" cy="2326367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EBED71A-86FB-4E1A-A586-6A5794A0F34D}"/>
                </a:ext>
              </a:extLst>
            </p:cNvPr>
            <p:cNvSpPr/>
            <p:nvPr/>
          </p:nvSpPr>
          <p:spPr>
            <a:xfrm>
              <a:off x="2492219" y="2165645"/>
              <a:ext cx="167684" cy="207450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F9A6DE-B3F7-4CAD-843E-428E0B833E9E}"/>
                </a:ext>
              </a:extLst>
            </p:cNvPr>
            <p:cNvSpPr/>
            <p:nvPr/>
          </p:nvSpPr>
          <p:spPr>
            <a:xfrm>
              <a:off x="9987534" y="4395364"/>
              <a:ext cx="179281" cy="214186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366AD1-F844-41AF-BB8B-5A3506B0B0EC}"/>
              </a:ext>
            </a:extLst>
          </p:cNvPr>
          <p:cNvSpPr txBox="1"/>
          <p:nvPr/>
        </p:nvSpPr>
        <p:spPr>
          <a:xfrm>
            <a:off x="951503" y="627610"/>
            <a:ext cx="1027158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 - đáp về việc thường làm trong dịp Tết. Viết vào vở một câu hỏi và một câu trả lời.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7FB8FB-34BD-41CF-AADE-7B654410ED77}"/>
              </a:ext>
            </a:extLst>
          </p:cNvPr>
          <p:cNvSpPr txBox="1"/>
          <p:nvPr/>
        </p:nvSpPr>
        <p:spPr>
          <a:xfrm>
            <a:off x="1723829" y="1957245"/>
            <a:ext cx="90653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M: - Bạn thường làm gì vào dịp Tết?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- Vào dịp Tết, mình thường đi thăm họ hàng.</a:t>
            </a:r>
            <a:endParaRPr kumimoji="0" lang="en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2" descr="25,258 Child Speech Illustrations &amp;amp; Clip Art - iStock">
            <a:extLst>
              <a:ext uri="{FF2B5EF4-FFF2-40B4-BE49-F238E27FC236}">
                <a16:creationId xmlns:a16="http://schemas.microsoft.com/office/drawing/2014/main" id="{88CF90B7-B883-4FEB-8AF9-64DB90BD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920" y="3255764"/>
            <a:ext cx="3290328" cy="31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A782555-E932-492A-AF40-6A6DCA13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4" b="76709"/>
          <a:stretch/>
        </p:blipFill>
        <p:spPr>
          <a:xfrm>
            <a:off x="8996032" y="0"/>
            <a:ext cx="3195968" cy="19209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8EFA79-4A60-475B-9D9C-0D22E7CEC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1" b="72996"/>
          <a:stretch/>
        </p:blipFill>
        <p:spPr>
          <a:xfrm>
            <a:off x="-9748" y="0"/>
            <a:ext cx="3186219" cy="21065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72E5C8-3A7C-49F6-8AFA-9C7B6B68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62109" r="28789" b="-55"/>
          <a:stretch/>
        </p:blipFill>
        <p:spPr>
          <a:xfrm>
            <a:off x="0" y="3794967"/>
            <a:ext cx="3961708" cy="306303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E0B756-4E9C-4D6B-A07C-1C0F24BCE6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t="61875" r="1276" b="171"/>
          <a:stretch/>
        </p:blipFill>
        <p:spPr>
          <a:xfrm>
            <a:off x="9418966" y="4048530"/>
            <a:ext cx="2773034" cy="28094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0DD14E7-2DA3-416A-A02D-B1FE574EB50B}"/>
              </a:ext>
            </a:extLst>
          </p:cNvPr>
          <p:cNvGrpSpPr/>
          <p:nvPr/>
        </p:nvGrpSpPr>
        <p:grpSpPr>
          <a:xfrm>
            <a:off x="757803" y="1631894"/>
            <a:ext cx="10676394" cy="3594211"/>
            <a:chOff x="2364936" y="2051505"/>
            <a:chExt cx="7917564" cy="266545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97EF31D-0906-4E93-856E-FB0B7E553560}"/>
                </a:ext>
              </a:extLst>
            </p:cNvPr>
            <p:cNvSpPr/>
            <p:nvPr/>
          </p:nvSpPr>
          <p:spPr>
            <a:xfrm>
              <a:off x="2428568" y="2128383"/>
              <a:ext cx="7816645" cy="251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ACF40AE-4493-4B3D-960D-1A90D63A9428}"/>
                </a:ext>
              </a:extLst>
            </p:cNvPr>
            <p:cNvSpPr/>
            <p:nvPr/>
          </p:nvSpPr>
          <p:spPr>
            <a:xfrm>
              <a:off x="2580968" y="2280784"/>
              <a:ext cx="7497097" cy="2251888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6C76500-9C8A-42F6-9A0C-AF1F67B42B4F}"/>
                </a:ext>
              </a:extLst>
            </p:cNvPr>
            <p:cNvSpPr/>
            <p:nvPr/>
          </p:nvSpPr>
          <p:spPr>
            <a:xfrm>
              <a:off x="2364936" y="2051505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798C677-93DB-496B-BB9D-C39F40B69718}"/>
                </a:ext>
              </a:extLst>
            </p:cNvPr>
            <p:cNvSpPr/>
            <p:nvPr/>
          </p:nvSpPr>
          <p:spPr>
            <a:xfrm>
              <a:off x="9987533" y="4395364"/>
              <a:ext cx="294967" cy="321591"/>
            </a:xfrm>
            <a:prstGeom prst="rect">
              <a:avLst/>
            </a:prstGeom>
            <a:noFill/>
            <a:ln>
              <a:solidFill>
                <a:srgbClr val="A26D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A26D3D"/>
                </a:solidFill>
                <a:effectLst/>
                <a:uLnTx/>
                <a:uFillTx/>
                <a:latin typeface="小单纯体" panose="02010601030101010101" pitchFamily="2" charset="-122"/>
                <a:ea typeface="小单纯体" panose="02010601030101010101" pitchFamily="2" charset="-122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A63B608-23EF-4F26-B83A-98934782C019}"/>
              </a:ext>
            </a:extLst>
          </p:cNvPr>
          <p:cNvSpPr txBox="1"/>
          <p:nvPr/>
        </p:nvSpPr>
        <p:spPr>
          <a:xfrm>
            <a:off x="4288772" y="2626512"/>
            <a:ext cx="6834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E10A56-CAD3-4A72-9B46-5576422FB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t="26498" r="72450" b="67088"/>
          <a:stretch/>
        </p:blipFill>
        <p:spPr>
          <a:xfrm>
            <a:off x="7577731" y="5037174"/>
            <a:ext cx="1616597" cy="120452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9701490-7986-458B-93BD-0D31ADDB7E7C}"/>
              </a:ext>
            </a:extLst>
          </p:cNvPr>
          <p:cNvGrpSpPr/>
          <p:nvPr/>
        </p:nvGrpSpPr>
        <p:grpSpPr>
          <a:xfrm>
            <a:off x="2241542" y="1012782"/>
            <a:ext cx="2644727" cy="4631866"/>
            <a:chOff x="1794768" y="1421343"/>
            <a:chExt cx="2024065" cy="354486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92DCF09-A8D9-4C10-9CC4-384CB2BB7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1794768" y="2842025"/>
              <a:ext cx="1204652" cy="212418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CF4C5AB-5233-4AE7-A1FD-7810AD1B6F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550691" y="2739370"/>
              <a:ext cx="989583" cy="17449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A5E9C73B-783D-4462-B02B-E4B83A85B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95" t="36034" r="2829" b="41425"/>
            <a:stretch/>
          </p:blipFill>
          <p:spPr>
            <a:xfrm>
              <a:off x="2130119" y="1782289"/>
              <a:ext cx="1204652" cy="212418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098846-14D1-4193-A37D-4CC2959D7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7" t="26498" r="72450" b="67088"/>
            <a:stretch/>
          </p:blipFill>
          <p:spPr>
            <a:xfrm>
              <a:off x="2202236" y="1421343"/>
              <a:ext cx="1616597" cy="1204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14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166</Words>
  <Application>Microsoft Office PowerPoint</Application>
  <PresentationFormat>Widescreen</PresentationFormat>
  <Paragraphs>34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Arial</vt:lpstr>
      <vt:lpstr>Arial-Rounded</vt:lpstr>
      <vt:lpstr>Calibri</vt:lpstr>
      <vt:lpstr>等线</vt:lpstr>
      <vt:lpstr>Kalam</vt:lpstr>
      <vt:lpstr>Montserrat</vt:lpstr>
      <vt:lpstr>Times New Roman</vt:lpstr>
      <vt:lpstr>UTM Avo</vt:lpstr>
      <vt:lpstr>小单纯体</vt:lpstr>
      <vt:lpstr>1_Office Theme</vt:lpstr>
      <vt:lpstr>1_Doodle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7</cp:revision>
  <dcterms:created xsi:type="dcterms:W3CDTF">2021-07-31T16:00:40Z</dcterms:created>
  <dcterms:modified xsi:type="dcterms:W3CDTF">2023-02-02T01:59:52Z</dcterms:modified>
</cp:coreProperties>
</file>