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9" r:id="rId4"/>
  </p:sldMasterIdLst>
  <p:notesMasterIdLst>
    <p:notesMasterId r:id="rId12"/>
  </p:notesMasterIdLst>
  <p:sldIdLst>
    <p:sldId id="2007577142" r:id="rId5"/>
    <p:sldId id="2007577141" r:id="rId6"/>
    <p:sldId id="2007577143" r:id="rId7"/>
    <p:sldId id="2007577144" r:id="rId8"/>
    <p:sldId id="2007577113" r:id="rId9"/>
    <p:sldId id="2007577145"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337154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442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0206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852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2/10/2023</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2/10/2023</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27025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push dir="u"/>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5973"/>
            <a:ext cx="7992532" cy="600816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18" y="4364568"/>
            <a:ext cx="3537583" cy="1931633"/>
          </a:xfrm>
          <a:prstGeom prst="rect">
            <a:avLst/>
          </a:prstGeom>
        </p:spPr>
      </p:pic>
      <p:sp>
        <p:nvSpPr>
          <p:cNvPr id="8" name="L 形 7"/>
          <p:cNvSpPr/>
          <p:nvPr/>
        </p:nvSpPr>
        <p:spPr>
          <a:xfrm flipV="1">
            <a:off x="5576856" y="150903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9" name="文本框 8"/>
          <p:cNvSpPr txBox="1"/>
          <p:nvPr/>
        </p:nvSpPr>
        <p:spPr>
          <a:xfrm>
            <a:off x="6176897" y="1787905"/>
            <a:ext cx="3860352" cy="286232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Times New Roman" panose="02020603050405020304" pitchFamily="18" charset="0"/>
                <a:ea typeface="微软雅黑"/>
                <a:cs typeface="Times New Roman" panose="02020603050405020304" pitchFamily="18" charset="0"/>
              </a:rPr>
              <a:t>Luyện</a:t>
            </a:r>
            <a:r>
              <a:rPr kumimoji="0" lang="en-US" altLang="zh-CN" sz="6000" b="1" i="0" u="none" strike="noStrike" kern="1200" cap="none" spc="0" normalizeH="0" baseline="0" noProof="0" dirty="0">
                <a:ln>
                  <a:noFill/>
                </a:ln>
                <a:solidFill>
                  <a:srgbClr val="E95417"/>
                </a:solidFill>
                <a:effectLst/>
                <a:uLnTx/>
                <a:uFillTx/>
                <a:latin typeface="Times New Roman" panose="02020603050405020304" pitchFamily="18" charset="0"/>
                <a:ea typeface="微软雅黑"/>
                <a:cs typeface="Times New Roman" panose="02020603050405020304" pitchFamily="18" charset="0"/>
              </a:rPr>
              <a:t> </a:t>
            </a:r>
            <a:r>
              <a:rPr kumimoji="0" lang="en-US" altLang="zh-CN" sz="6000" b="1" i="0" u="none" strike="noStrike" kern="1200" cap="none" spc="0" normalizeH="0" baseline="0" noProof="0" dirty="0" err="1">
                <a:ln>
                  <a:noFill/>
                </a:ln>
                <a:solidFill>
                  <a:srgbClr val="E95417"/>
                </a:solidFill>
                <a:effectLst/>
                <a:uLnTx/>
                <a:uFillTx/>
                <a:latin typeface="Times New Roman" panose="02020603050405020304" pitchFamily="18" charset="0"/>
                <a:ea typeface="微软雅黑"/>
                <a:cs typeface="Times New Roman" panose="02020603050405020304" pitchFamily="18" charset="0"/>
              </a:rPr>
              <a:t>viết</a:t>
            </a:r>
            <a:r>
              <a:rPr kumimoji="0" lang="en-US" altLang="zh-CN" sz="6000" b="1" i="0" u="none" strike="noStrike" kern="1200" cap="none" spc="0" normalizeH="0" baseline="0" noProof="0" dirty="0">
                <a:ln>
                  <a:noFill/>
                </a:ln>
                <a:solidFill>
                  <a:srgbClr val="E95417"/>
                </a:solidFill>
                <a:effectLst/>
                <a:uLnTx/>
                <a:uFillTx/>
                <a:latin typeface="Times New Roman" panose="02020603050405020304" pitchFamily="18" charset="0"/>
                <a:ea typeface="微软雅黑"/>
                <a:cs typeface="Times New Roman" panose="02020603050405020304" pitchFamily="18"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Times New Roman" panose="02020603050405020304" pitchFamily="18" charset="0"/>
                <a:ea typeface="微软雅黑"/>
                <a:cs typeface="Times New Roman" panose="02020603050405020304" pitchFamily="18" charset="0"/>
              </a:rPr>
              <a:t>đoạn</a:t>
            </a:r>
            <a:r>
              <a:rPr kumimoji="0" lang="en-US" altLang="zh-CN" sz="6000" b="1" i="0" u="none" strike="noStrike" kern="1200" cap="none" spc="0" normalizeH="0" baseline="0" noProof="0" dirty="0">
                <a:ln>
                  <a:noFill/>
                </a:ln>
                <a:solidFill>
                  <a:srgbClr val="E95417"/>
                </a:solidFill>
                <a:effectLst/>
                <a:uLnTx/>
                <a:uFillTx/>
                <a:latin typeface="Times New Roman" panose="02020603050405020304" pitchFamily="18" charset="0"/>
                <a:ea typeface="微软雅黑"/>
                <a:cs typeface="Times New Roman" panose="02020603050405020304" pitchFamily="18" charset="0"/>
              </a:rPr>
              <a:t> </a:t>
            </a:r>
            <a:r>
              <a:rPr kumimoji="0" lang="en-US" altLang="zh-CN" sz="6000" b="1" i="0" u="none" strike="noStrike" kern="1200" cap="none" spc="0" normalizeH="0" baseline="0" noProof="0" dirty="0" err="1">
                <a:ln>
                  <a:noFill/>
                </a:ln>
                <a:solidFill>
                  <a:srgbClr val="E95417"/>
                </a:solidFill>
                <a:effectLst/>
                <a:uLnTx/>
                <a:uFillTx/>
                <a:latin typeface="Times New Roman" panose="02020603050405020304" pitchFamily="18" charset="0"/>
                <a:ea typeface="微软雅黑"/>
                <a:cs typeface="Times New Roman" panose="02020603050405020304" pitchFamily="18" charset="0"/>
              </a:rPr>
              <a:t>văn</a:t>
            </a:r>
            <a:endParaRPr kumimoji="0" lang="en-US" altLang="zh-CN" sz="6000" b="1" i="0" u="none" strike="noStrike" kern="1200" cap="none" spc="0" normalizeH="0" baseline="0" noProof="0" dirty="0">
              <a:ln>
                <a:noFill/>
              </a:ln>
              <a:solidFill>
                <a:srgbClr val="E95417"/>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6000" b="1" dirty="0">
                <a:solidFill>
                  <a:srgbClr val="E95417"/>
                </a:solidFill>
                <a:latin typeface="Times New Roman" panose="02020603050405020304" pitchFamily="18" charset="0"/>
                <a:ea typeface="微软雅黑"/>
                <a:cs typeface="Times New Roman" panose="02020603050405020304" pitchFamily="18" charset="0"/>
              </a:rPr>
              <a:t>(</a:t>
            </a:r>
            <a:r>
              <a:rPr lang="en-US" altLang="zh-CN" sz="6000" b="1" dirty="0" err="1">
                <a:solidFill>
                  <a:srgbClr val="E95417"/>
                </a:solidFill>
                <a:latin typeface="Times New Roman" panose="02020603050405020304" pitchFamily="18" charset="0"/>
                <a:ea typeface="微软雅黑"/>
                <a:cs typeface="Times New Roman" panose="02020603050405020304" pitchFamily="18" charset="0"/>
              </a:rPr>
              <a:t>tiết</a:t>
            </a:r>
            <a:r>
              <a:rPr lang="en-US" altLang="zh-CN" sz="6000" b="1">
                <a:solidFill>
                  <a:srgbClr val="E95417"/>
                </a:solidFill>
                <a:latin typeface="Times New Roman" panose="02020603050405020304" pitchFamily="18" charset="0"/>
                <a:ea typeface="微软雅黑"/>
                <a:cs typeface="Times New Roman" panose="02020603050405020304" pitchFamily="18" charset="0"/>
              </a:rPr>
              <a:t> 5)</a:t>
            </a:r>
            <a:endParaRPr kumimoji="0" lang="zh-CN" altLang="en-US" sz="6000" b="1" i="0" u="none" strike="noStrike" kern="1200" cap="none" spc="0" normalizeH="0" baseline="0" noProof="0" dirty="0">
              <a:ln>
                <a:noFill/>
              </a:ln>
              <a:solidFill>
                <a:srgbClr val="E95417"/>
              </a:solidFill>
              <a:effectLst/>
              <a:uLnTx/>
              <a:uFillTx/>
              <a:latin typeface="Times New Roman" panose="02020603050405020304" pitchFamily="18" charset="0"/>
              <a:ea typeface="微软雅黑"/>
              <a:cs typeface="Times New Roman" panose="02020603050405020304" pitchFamily="18" charset="0"/>
            </a:endParaRPr>
          </a:p>
        </p:txBody>
      </p:sp>
      <p:sp>
        <p:nvSpPr>
          <p:cNvPr id="16" name="L 形 15"/>
          <p:cNvSpPr/>
          <p:nvPr/>
        </p:nvSpPr>
        <p:spPr>
          <a:xfrm flipH="1">
            <a:off x="10988053" y="2760959"/>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79647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2590800" y="121920"/>
            <a:ext cx="8869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3800"/>
            <a:ext cx="6477000" cy="566420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193799"/>
            <a:ext cx="5715000" cy="5593861"/>
          </a:xfrm>
          <a:prstGeom prst="rect">
            <a:avLst/>
          </a:prstGeom>
        </p:spPr>
      </p:pic>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008F4-BDCE-421F-8B36-334477555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09360" cy="6858000"/>
          </a:xfrm>
          <a:prstGeom prst="rect">
            <a:avLst/>
          </a:prstGeom>
        </p:spPr>
      </p:pic>
      <p:pic>
        <p:nvPicPr>
          <p:cNvPr id="5" name="Picture 4">
            <a:extLst>
              <a:ext uri="{FF2B5EF4-FFF2-40B4-BE49-F238E27FC236}">
                <a16:creationId xmlns:a16="http://schemas.microsoft.com/office/drawing/2014/main" id="{66BD89A8-5BDF-48AE-98A5-2C9940F40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0" y="0"/>
            <a:ext cx="5882640" cy="6858000"/>
          </a:xfrm>
          <a:prstGeom prst="rect">
            <a:avLst/>
          </a:prstGeom>
        </p:spPr>
      </p:pic>
    </p:spTree>
    <p:extLst>
      <p:ext uri="{BB962C8B-B14F-4D97-AF65-F5344CB8AC3E}">
        <p14:creationId xmlns:p14="http://schemas.microsoft.com/office/powerpoint/2010/main" val="116505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975947" y="848360"/>
            <a:ext cx="106805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cs typeface="Times New Roman" panose="02020603050405020304" pitchFamily="18" charset="0"/>
              </a:rPr>
              <a:t>Viết</a:t>
            </a:r>
            <a:r>
              <a:rPr lang="en-US" sz="4000" b="1" dirty="0">
                <a:solidFill>
                  <a:srgbClr val="FF0000"/>
                </a:solidFill>
                <a:latin typeface="Times New Roman" panose="02020603050405020304" pitchFamily="18" charset="0"/>
                <a:cs typeface="Times New Roman" panose="02020603050405020304" pitchFamily="18" charset="0"/>
              </a:rPr>
              <a:t> 3-5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cây</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701040" y="2153920"/>
            <a:ext cx="10881360" cy="28549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nghĩ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93452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7A4C05-4FF4-4D69-82E5-EE6550890773}"/>
              </a:ext>
            </a:extLst>
          </p:cNvPr>
          <p:cNvSpPr/>
          <p:nvPr/>
        </p:nvSpPr>
        <p:spPr>
          <a:xfrm>
            <a:off x="674468" y="299100"/>
            <a:ext cx="11040012" cy="52968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r>
              <a:rPr lang="vi-VN" sz="4000" dirty="0">
                <a:latin typeface="Times New Roman" panose="02020603050405020304" pitchFamily="18" charset="0"/>
                <a:cs typeface="Times New Roman" panose="02020603050405020304" pitchFamily="18" charset="0"/>
              </a:rPr>
              <a:t>Chủ nhật tuần trước, tổ em được phân công chăm sóc vườn cây trước lớp. Bạn Nam xung phong xới đất quanh gốc cây. Ly thì bắt sâu, nhổ cỏ. Còn em nhận nhiệm vụ tưới nước cho cây. Tất cả chúng em đều hăng hái làm việc. Ai cũng vui vẻ vì đã góp phần làm cây cối thêm tốt tươi.</a:t>
            </a:r>
            <a:endParaRPr kumimoji="0" lang="vi-VN" sz="6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1316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7A4C05-4FF4-4D69-82E5-EE6550890773}"/>
              </a:ext>
            </a:extLst>
          </p:cNvPr>
          <p:cNvSpPr/>
          <p:nvPr/>
        </p:nvSpPr>
        <p:spPr>
          <a:xfrm>
            <a:off x="674468" y="299100"/>
            <a:ext cx="11040012" cy="52968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lang="vi-VN" sz="4000" dirty="0">
                <a:latin typeface="Times New Roman" panose="02020603050405020304" pitchFamily="18" charset="0"/>
                <a:cs typeface="Times New Roman" panose="02020603050405020304" pitchFamily="18" charset="0"/>
              </a:rPr>
              <a:t>Khu vườn nhỏ của trường em trồng rất nhiều loài hoa và cây ăn trái. Trong vườn có hoa hồng, hoa huệ, hoa cúc, cũng có cây bưởi, cây táo, cây xoài,…Vào những giờ ra chơi, chúng em thường thích tới chăm sóc cây cối ở đây. Bạn thì nhổ cỏ, bạn tưới cây, bạn xới đất,…Cây cối trong vườn ngày càng xanh tươi hơn. Em cảm thấy mình đã góp phần làm cho vườn trường thêm xanh, sạch, đẹp hơn.</a:t>
            </a:r>
            <a:endParaRPr kumimoji="0" lang="vi-VN" sz="13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21418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92</Words>
  <Application>Microsoft Office PowerPoint</Application>
  <PresentationFormat>Widescreen</PresentationFormat>
  <Paragraphs>16</Paragraphs>
  <Slides>7</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vt:i4>
      </vt:variant>
    </vt:vector>
  </HeadingPairs>
  <TitlesOfParts>
    <vt:vector size="20" baseType="lpstr">
      <vt:lpstr>微软雅黑</vt:lpstr>
      <vt:lpstr>SimSun</vt:lpstr>
      <vt:lpstr>Arial</vt:lpstr>
      <vt:lpstr>Arial-Rounded</vt:lpstr>
      <vt:lpstr>Calibri</vt:lpstr>
      <vt:lpstr>Calibri Light</vt:lpstr>
      <vt:lpstr>等线</vt:lpstr>
      <vt:lpstr>等线 Light</vt:lpstr>
      <vt:lpstr>Times New Roman</vt:lpstr>
      <vt:lpstr>Office 主题​​</vt:lpstr>
      <vt:lpstr>千图网拥有20W+精美PPT模板 更多PPT模板下载至：www.58pic.com/office/ppt​​</vt:lpstr>
      <vt:lpstr>包图主题2</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6</cp:revision>
  <dcterms:created xsi:type="dcterms:W3CDTF">2021-08-01T03:50:14Z</dcterms:created>
  <dcterms:modified xsi:type="dcterms:W3CDTF">2023-02-10T02:11:10Z</dcterms:modified>
</cp:coreProperties>
</file>