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</p:sldMasterIdLst>
  <p:notesMasterIdLst>
    <p:notesMasterId r:id="rId20"/>
  </p:notesMasterIdLst>
  <p:sldIdLst>
    <p:sldId id="2007577137" r:id="rId6"/>
    <p:sldId id="2007577065" r:id="rId7"/>
    <p:sldId id="2007577138" r:id="rId8"/>
    <p:sldId id="2007577067" r:id="rId9"/>
    <p:sldId id="2007577068" r:id="rId10"/>
    <p:sldId id="2007577069" r:id="rId11"/>
    <p:sldId id="2007577070" r:id="rId12"/>
    <p:sldId id="267" r:id="rId13"/>
    <p:sldId id="2007577071" r:id="rId14"/>
    <p:sldId id="2007577072" r:id="rId15"/>
    <p:sldId id="2007577073" r:id="rId16"/>
    <p:sldId id="2007577074" r:id="rId17"/>
    <p:sldId id="200757707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51090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altLang="zh-CN" sz="4400" b="1" dirty="0" err="1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536377"/>
              </p:ext>
            </p:extLst>
          </p:nvPr>
        </p:nvGraphicFramePr>
        <p:xfrm>
          <a:off x="439615" y="870012"/>
          <a:ext cx="1111347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683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4812851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420494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227</Words>
  <Application>Microsoft Office PowerPoint</Application>
  <PresentationFormat>Widescreen</PresentationFormat>
  <Paragraphs>45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Calibri Light</vt:lpstr>
      <vt:lpstr>DengXian</vt:lpstr>
      <vt:lpstr>DengXian</vt:lpstr>
      <vt:lpstr>等线 Light</vt:lpstr>
      <vt:lpstr>Times New Roman</vt:lpstr>
      <vt:lpstr>小单纯体</vt:lpstr>
      <vt:lpstr>思源黑体 CN Regular</vt:lpstr>
      <vt:lpstr>Office 主题​​</vt:lpstr>
      <vt:lpstr>4_Office 主题​​</vt:lpstr>
      <vt:lpstr>2_Office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</cp:revision>
  <dcterms:created xsi:type="dcterms:W3CDTF">2021-08-01T03:37:24Z</dcterms:created>
  <dcterms:modified xsi:type="dcterms:W3CDTF">2023-02-09T03:19:43Z</dcterms:modified>
</cp:coreProperties>
</file>