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335" r:id="rId17"/>
    <p:sldId id="341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166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772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43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87834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56038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082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722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82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093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018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6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543078"/>
            <a:ext cx="3674567" cy="2377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688" y="584514"/>
            <a:ext cx="3514774" cy="2205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219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2309632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3034445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6121088"/>
            <a:ext cx="1884952" cy="53655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920443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6056027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Rét buốt, hanh khô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6" y="1124571"/>
            <a:ext cx="1759422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2551136" y="5296482"/>
            <a:ext cx="3544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684428" y="1250400"/>
            <a:ext cx="7359486" cy="5262979"/>
            <a:chOff x="534619" y="1298637"/>
            <a:chExt cx="4299244" cy="526297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3530558" cy="5262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432545" y="1453552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489498" y="2320031"/>
              <a:ext cx="411286" cy="62988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422577" y="317508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221238" y="4074781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3799445" y="4859284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363572" y="5700101"/>
              <a:ext cx="411286" cy="73425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675496" y="1399278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6784769" y="2055005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376536" y="3101693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001960" y="38122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266174" y="4766553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608185" y="54587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294</Words>
  <Application>Microsoft Office PowerPoint</Application>
  <PresentationFormat>Widescreen</PresentationFormat>
  <Paragraphs>78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Tahoma</vt:lpstr>
      <vt:lpstr>Times New Roman</vt:lpstr>
      <vt:lpstr>汉仪跳跳体简</vt:lpstr>
      <vt:lpstr>Office 主题</vt:lpstr>
      <vt:lpstr>千图网拥有20W+精美PPT模板 更多PPT模板下载至：www.58pic.com/office/ppt​​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</cp:revision>
  <dcterms:created xsi:type="dcterms:W3CDTF">2021-07-31T11:39:24Z</dcterms:created>
  <dcterms:modified xsi:type="dcterms:W3CDTF">2023-01-17T03:21:18Z</dcterms:modified>
</cp:coreProperties>
</file>