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6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7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0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6" r:id="rId3"/>
    <p:sldMasterId id="2147483697" r:id="rId4"/>
    <p:sldMasterId id="2147483711" r:id="rId5"/>
    <p:sldMasterId id="2147483723" r:id="rId6"/>
    <p:sldMasterId id="2147483728" r:id="rId7"/>
    <p:sldMasterId id="2147483732" r:id="rId8"/>
  </p:sldMasterIdLst>
  <p:notesMasterIdLst>
    <p:notesMasterId r:id="rId36"/>
  </p:notesMasterIdLst>
  <p:sldIdLst>
    <p:sldId id="258" r:id="rId9"/>
    <p:sldId id="259" r:id="rId10"/>
    <p:sldId id="260" r:id="rId11"/>
    <p:sldId id="261" r:id="rId12"/>
    <p:sldId id="262" r:id="rId13"/>
    <p:sldId id="263" r:id="rId14"/>
    <p:sldId id="2007577122" r:id="rId15"/>
    <p:sldId id="2007577125" r:id="rId16"/>
    <p:sldId id="2007577096" r:id="rId17"/>
    <p:sldId id="2007577136" r:id="rId18"/>
    <p:sldId id="2007577123" r:id="rId19"/>
    <p:sldId id="282" r:id="rId20"/>
    <p:sldId id="2007577137" r:id="rId21"/>
    <p:sldId id="2007577138" r:id="rId22"/>
    <p:sldId id="2007577126" r:id="rId23"/>
    <p:sldId id="2007577127" r:id="rId24"/>
    <p:sldId id="2007577106" r:id="rId25"/>
    <p:sldId id="2007577128" r:id="rId26"/>
    <p:sldId id="2007577129" r:id="rId27"/>
    <p:sldId id="2007577130" r:id="rId28"/>
    <p:sldId id="2007577124" r:id="rId29"/>
    <p:sldId id="2007577132" r:id="rId30"/>
    <p:sldId id="2007577135" r:id="rId31"/>
    <p:sldId id="2007577133" r:id="rId32"/>
    <p:sldId id="2007577105" r:id="rId33"/>
    <p:sldId id="11088404" r:id="rId34"/>
    <p:sldId id="2007577134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theme" Target="theme/theme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FA5A6C-6386-4713-BF22-759FE1810BC2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42DCF5-989F-427F-98A8-78170060EE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9386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662DE-F1A6-47CD-A8C4-98B0B68DE56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幻灯片图像占位符 26625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123" name="文本占位符 26626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Bản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quyền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thuộc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về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: FB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Hương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Thảo</a:t>
            </a:r>
            <a:r>
              <a:rPr lang="en-US" sz="120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- https://www.facebook.com/huongthaoGADT/</a:t>
            </a:r>
          </a:p>
        </p:txBody>
      </p:sp>
      <p:sp>
        <p:nvSpPr>
          <p:cNvPr id="512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14258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662DE-F1A6-47CD-A8C4-98B0B68DE56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86409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BDD7E-4556-4079-8080-E565B7CC2D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2902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Bản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quyền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thuộc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về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: FB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Hương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Thảo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- https://www.facebook.com/huongthaoGADT/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27632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16029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25031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41700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BDD7E-4556-4079-8080-E565B7CC2D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24223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28469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08/02/2023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71194"/>
      </p:ext>
    </p:extLst>
  </p:cSld>
  <p:clrMapOvr>
    <a:masterClrMapping/>
  </p:clrMapOvr>
  <p:transition spd="slow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08/02/2023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290241"/>
      </p:ext>
    </p:extLst>
  </p:cSld>
  <p:clrMapOvr>
    <a:masterClrMapping/>
  </p:clrMapOvr>
  <p:transition spd="slow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08/02/2023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966941"/>
      </p:ext>
    </p:extLst>
  </p:cSld>
  <p:clrMapOvr>
    <a:masterClrMapping/>
  </p:clrMapOvr>
  <p:transition spd="slow">
    <p:randomBar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315668"/>
      </p:ext>
    </p:extLst>
  </p:cSld>
  <p:clrMapOvr>
    <a:masterClrMapping/>
  </p:clrMapOvr>
  <p:transition spd="slow">
    <p:randomBar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1445362"/>
      </p:ext>
    </p:extLst>
  </p:cSld>
  <p:clrMapOvr>
    <a:masterClrMapping/>
  </p:clrMapOvr>
  <p:transition spd="slow">
    <p:randomBar dir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2023/2/8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0131719"/>
      </p:ext>
    </p:extLst>
  </p:cSld>
  <p:clrMapOvr>
    <a:masterClrMapping/>
  </p:clrMapOvr>
  <p:transition spd="slow">
    <p:randomBar dir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2023/2/8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81459"/>
      </p:ext>
    </p:extLst>
  </p:cSld>
  <p:clrMapOvr>
    <a:masterClrMapping/>
  </p:clrMapOvr>
  <p:transition spd="slow">
    <p:randomBar dir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2023/2/8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8449892"/>
      </p:ext>
    </p:extLst>
  </p:cSld>
  <p:clrMapOvr>
    <a:masterClrMapping/>
  </p:clrMapOvr>
  <p:transition spd="slow">
    <p:randomBar dir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2023/2/8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4199951"/>
      </p:ext>
    </p:extLst>
  </p:cSld>
  <p:clrMapOvr>
    <a:masterClrMapping/>
  </p:clrMapOvr>
  <p:transition spd="slow">
    <p:randomBar dir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2023/2/8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2938089"/>
      </p:ext>
    </p:extLst>
  </p:cSld>
  <p:clrMapOvr>
    <a:masterClrMapping/>
  </p:clrMapOvr>
  <p:transition spd="slow">
    <p:randomBar dir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2023/2/8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2224560"/>
      </p:ext>
    </p:extLst>
  </p:cSld>
  <p:clrMapOvr>
    <a:masterClrMapping/>
  </p:clrMapOvr>
  <p:transition spd="slow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08/02/2023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257407"/>
      </p:ext>
    </p:extLst>
  </p:cSld>
  <p:clrMapOvr>
    <a:masterClrMapping/>
  </p:clrMapOvr>
  <p:transition spd="slow">
    <p:randomBar dir="vert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2023/2/8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755419"/>
      </p:ext>
    </p:extLst>
  </p:cSld>
  <p:clrMapOvr>
    <a:masterClrMapping/>
  </p:clrMapOvr>
  <p:transition spd="slow">
    <p:randomBar dir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2023/2/8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1248053"/>
      </p:ext>
    </p:extLst>
  </p:cSld>
  <p:clrMapOvr>
    <a:masterClrMapping/>
  </p:clrMapOvr>
  <p:transition spd="slow">
    <p:randomBar dir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2023/2/8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1294668"/>
      </p:ext>
    </p:extLst>
  </p:cSld>
  <p:clrMapOvr>
    <a:masterClrMapping/>
  </p:clrMapOvr>
  <p:transition spd="slow">
    <p:randomBar dir="vert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2042667"/>
      </p:ext>
    </p:extLst>
  </p:cSld>
  <p:clrMapOvr>
    <a:masterClrMapping/>
  </p:clrMapOvr>
  <p:transition spd="slow">
    <p:randomBar dir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064000" y="441961"/>
            <a:ext cx="4368800" cy="3083564"/>
          </a:xfrm>
          <a:custGeom>
            <a:avLst/>
            <a:gdLst/>
            <a:ahLst/>
            <a:cxnLst/>
            <a:rect l="l" t="t" r="r" b="b"/>
            <a:pathLst>
              <a:path w="3276600" h="3124200">
                <a:moveTo>
                  <a:pt x="3028950" y="0"/>
                </a:moveTo>
                <a:cubicBezTo>
                  <a:pt x="3165723" y="0"/>
                  <a:pt x="3276600" y="110877"/>
                  <a:pt x="3276600" y="247650"/>
                </a:cubicBezTo>
                <a:lnTo>
                  <a:pt x="3276600" y="2876550"/>
                </a:lnTo>
                <a:cubicBezTo>
                  <a:pt x="3276600" y="3013323"/>
                  <a:pt x="3165723" y="3124200"/>
                  <a:pt x="3028950" y="3124200"/>
                </a:cubicBezTo>
                <a:cubicBezTo>
                  <a:pt x="2892177" y="3124200"/>
                  <a:pt x="2781300" y="3013323"/>
                  <a:pt x="2781300" y="2876550"/>
                </a:cubicBezTo>
                <a:lnTo>
                  <a:pt x="2781300" y="247650"/>
                </a:lnTo>
                <a:cubicBezTo>
                  <a:pt x="2781300" y="110877"/>
                  <a:pt x="2892177" y="0"/>
                  <a:pt x="3028950" y="0"/>
                </a:cubicBezTo>
                <a:close/>
                <a:moveTo>
                  <a:pt x="2317750" y="0"/>
                </a:moveTo>
                <a:cubicBezTo>
                  <a:pt x="2454523" y="0"/>
                  <a:pt x="2565400" y="110877"/>
                  <a:pt x="2565400" y="247650"/>
                </a:cubicBezTo>
                <a:lnTo>
                  <a:pt x="2565400" y="2876550"/>
                </a:lnTo>
                <a:cubicBezTo>
                  <a:pt x="2565400" y="3013323"/>
                  <a:pt x="2454523" y="3124200"/>
                  <a:pt x="2317750" y="3124200"/>
                </a:cubicBezTo>
                <a:cubicBezTo>
                  <a:pt x="2180977" y="3124200"/>
                  <a:pt x="2070100" y="3013323"/>
                  <a:pt x="2070100" y="2876550"/>
                </a:cubicBezTo>
                <a:lnTo>
                  <a:pt x="2070100" y="247650"/>
                </a:lnTo>
                <a:cubicBezTo>
                  <a:pt x="2070100" y="110877"/>
                  <a:pt x="2180977" y="0"/>
                  <a:pt x="2317750" y="0"/>
                </a:cubicBezTo>
                <a:close/>
                <a:moveTo>
                  <a:pt x="1606550" y="0"/>
                </a:moveTo>
                <a:cubicBezTo>
                  <a:pt x="1743323" y="0"/>
                  <a:pt x="1854200" y="110877"/>
                  <a:pt x="1854200" y="247650"/>
                </a:cubicBezTo>
                <a:lnTo>
                  <a:pt x="1854200" y="2876550"/>
                </a:lnTo>
                <a:cubicBezTo>
                  <a:pt x="1854200" y="3013323"/>
                  <a:pt x="1743323" y="3124200"/>
                  <a:pt x="1606550" y="3124200"/>
                </a:cubicBezTo>
                <a:cubicBezTo>
                  <a:pt x="1469777" y="3124200"/>
                  <a:pt x="1358900" y="3013323"/>
                  <a:pt x="1358900" y="2876550"/>
                </a:cubicBezTo>
                <a:lnTo>
                  <a:pt x="1358900" y="247650"/>
                </a:lnTo>
                <a:cubicBezTo>
                  <a:pt x="1358900" y="110877"/>
                  <a:pt x="1469777" y="0"/>
                  <a:pt x="1606550" y="0"/>
                </a:cubicBezTo>
                <a:close/>
                <a:moveTo>
                  <a:pt x="958850" y="0"/>
                </a:moveTo>
                <a:cubicBezTo>
                  <a:pt x="1095623" y="0"/>
                  <a:pt x="1206500" y="110877"/>
                  <a:pt x="1206500" y="247650"/>
                </a:cubicBezTo>
                <a:lnTo>
                  <a:pt x="1206500" y="2876550"/>
                </a:lnTo>
                <a:cubicBezTo>
                  <a:pt x="1206500" y="3013323"/>
                  <a:pt x="1095623" y="3124200"/>
                  <a:pt x="958850" y="3124200"/>
                </a:cubicBezTo>
                <a:cubicBezTo>
                  <a:pt x="822077" y="3124200"/>
                  <a:pt x="711200" y="3013323"/>
                  <a:pt x="711200" y="2876550"/>
                </a:cubicBezTo>
                <a:lnTo>
                  <a:pt x="711200" y="247650"/>
                </a:lnTo>
                <a:cubicBezTo>
                  <a:pt x="711200" y="110877"/>
                  <a:pt x="822077" y="0"/>
                  <a:pt x="958850" y="0"/>
                </a:cubicBezTo>
                <a:close/>
                <a:moveTo>
                  <a:pt x="247650" y="0"/>
                </a:moveTo>
                <a:cubicBezTo>
                  <a:pt x="384423" y="0"/>
                  <a:pt x="495300" y="110877"/>
                  <a:pt x="495300" y="247650"/>
                </a:cubicBezTo>
                <a:lnTo>
                  <a:pt x="495300" y="2876550"/>
                </a:lnTo>
                <a:cubicBezTo>
                  <a:pt x="495300" y="3013323"/>
                  <a:pt x="384423" y="3124200"/>
                  <a:pt x="247650" y="3124200"/>
                </a:cubicBezTo>
                <a:cubicBezTo>
                  <a:pt x="110877" y="3124200"/>
                  <a:pt x="0" y="3013323"/>
                  <a:pt x="0" y="2876550"/>
                </a:cubicBezTo>
                <a:lnTo>
                  <a:pt x="0" y="247650"/>
                </a:lnTo>
                <a:cubicBezTo>
                  <a:pt x="0" y="110877"/>
                  <a:pt x="110877" y="0"/>
                  <a:pt x="24765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954706" y="3801452"/>
            <a:ext cx="4511964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200" b="1">
                <a:solidFill>
                  <a:schemeClr val="bg1"/>
                </a:solidFill>
                <a:latin typeface="Lato Hairline"/>
                <a:cs typeface="Lato Hairline"/>
              </a:defRPr>
            </a:lvl1pPr>
          </a:lstStyle>
          <a:p>
            <a:pPr lvl="0"/>
            <a:r>
              <a:rPr lang="es-ES_tradnl" dirty="0"/>
              <a:t>TITLE HERE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954706" y="4385250"/>
            <a:ext cx="4511964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Ultimate</a:t>
            </a:r>
            <a:r>
              <a:rPr lang="es-ES_tradnl" dirty="0"/>
              <a:t> </a:t>
            </a:r>
            <a:r>
              <a:rPr lang="es-ES_tradnl" dirty="0" err="1"/>
              <a:t>Powerpoint</a:t>
            </a:r>
            <a:r>
              <a:rPr lang="es-ES_tradnl" dirty="0"/>
              <a:t> </a:t>
            </a:r>
            <a:r>
              <a:rPr lang="es-ES_tradnl" dirty="0" err="1"/>
              <a:t>Template</a:t>
            </a:r>
            <a:endParaRPr lang="es-ES_tradnl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975167" y="4817825"/>
            <a:ext cx="4488039" cy="153686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44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3855344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B99F3214-2FA3-49F3-8E4C-F43D96B542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1504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1">
                <a:solidFill>
                  <a:srgbClr val="FF0000"/>
                </a:solidFill>
              </a:defRPr>
            </a:lvl1pPr>
          </a:lstStyle>
          <a:p>
            <a:r>
              <a:rPr lang="en-US" altLang="zh-CN" dirty="0"/>
              <a:t>Design by: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80498119"/>
      </p:ext>
    </p:extLst>
  </p:cSld>
  <p:clrMapOvr>
    <a:masterClrMapping/>
  </p:clrMapOvr>
  <p:transition spd="slow">
    <p:randomBar dir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1379563"/>
      </p:ext>
    </p:extLst>
  </p:cSld>
  <p:clrMapOvr>
    <a:masterClrMapping/>
  </p:clrMapOvr>
  <p:transition spd="slow">
    <p:randomBar dir="vert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8867705"/>
      </p:ext>
    </p:extLst>
  </p:cSld>
  <p:clrMapOvr>
    <a:masterClrMapping/>
  </p:clrMapOvr>
  <p:transition spd="slow">
    <p:randomBar dir="vert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2023/2/8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3996048"/>
      </p:ext>
    </p:extLst>
  </p:cSld>
  <p:clrMapOvr>
    <a:masterClrMapping/>
  </p:clrMapOvr>
  <p:transition spd="slow">
    <p:randomBar dir="vert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2023/2/8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8115021"/>
      </p:ext>
    </p:extLst>
  </p:cSld>
  <p:clrMapOvr>
    <a:masterClrMapping/>
  </p:clrMapOvr>
  <p:transition spd="slow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08/02/2023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3089189"/>
      </p:ext>
    </p:extLst>
  </p:cSld>
  <p:clrMapOvr>
    <a:masterClrMapping/>
  </p:clrMapOvr>
  <p:transition spd="slow">
    <p:randomBar dir="vert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2023/2/8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5913616"/>
      </p:ext>
    </p:extLst>
  </p:cSld>
  <p:clrMapOvr>
    <a:masterClrMapping/>
  </p:clrMapOvr>
  <p:transition spd="slow">
    <p:randomBar dir="vert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2023/2/8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101797"/>
      </p:ext>
    </p:extLst>
  </p:cSld>
  <p:clrMapOvr>
    <a:masterClrMapping/>
  </p:clrMapOvr>
  <p:transition spd="slow">
    <p:randomBar dir="vert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2023/2/8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5886446"/>
      </p:ext>
    </p:extLst>
  </p:cSld>
  <p:clrMapOvr>
    <a:masterClrMapping/>
  </p:clrMapOvr>
  <p:transition spd="slow">
    <p:randomBar dir="vert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5322037"/>
      </p:ext>
    </p:extLst>
  </p:cSld>
  <p:clrMapOvr>
    <a:masterClrMapping/>
  </p:clrMapOvr>
  <p:transition spd="slow">
    <p:randomBar dir="vert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2023/2/8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8118675"/>
      </p:ext>
    </p:extLst>
  </p:cSld>
  <p:clrMapOvr>
    <a:masterClrMapping/>
  </p:clrMapOvr>
  <p:transition spd="slow">
    <p:randomBar dir="vert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300454"/>
      </p:ext>
    </p:extLst>
  </p:cSld>
  <p:clrMapOvr>
    <a:masterClrMapping/>
  </p:clrMapOvr>
  <p:transition spd="slow">
    <p:randomBar dir="vert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710322"/>
      </p:ext>
    </p:extLst>
  </p:cSld>
  <p:clrMapOvr>
    <a:masterClrMapping/>
  </p:clrMapOvr>
  <p:transition spd="slow">
    <p:randomBar dir="vert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46082"/>
      </p:ext>
    </p:extLst>
  </p:cSld>
  <p:clrMapOvr>
    <a:masterClrMapping/>
  </p:clrMapOvr>
  <p:transition spd="slow">
    <p:randomBar dir="vert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467512"/>
      </p:ext>
    </p:extLst>
  </p:cSld>
  <p:clrMapOvr>
    <a:masterClrMapping/>
  </p:clrMapOvr>
  <p:transition spd="slow">
    <p:randomBar dir="vert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498940"/>
      </p:ext>
    </p:extLst>
  </p:cSld>
  <p:clrMapOvr>
    <a:masterClrMapping/>
  </p:clrMapOvr>
  <p:transition spd="slow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08/02/2023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2461971"/>
      </p:ext>
    </p:extLst>
  </p:cSld>
  <p:clrMapOvr>
    <a:masterClrMapping/>
  </p:clrMapOvr>
  <p:transition spd="slow">
    <p:randomBar dir="vert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577387"/>
      </p:ext>
    </p:extLst>
  </p:cSld>
  <p:clrMapOvr>
    <a:masterClrMapping/>
  </p:clrMapOvr>
  <p:transition spd="slow">
    <p:randomBar dir="vert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91297"/>
      </p:ext>
    </p:extLst>
  </p:cSld>
  <p:clrMapOvr>
    <a:masterClrMapping/>
  </p:clrMapOvr>
  <p:transition spd="slow">
    <p:randomBar dir="vert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342405"/>
      </p:ext>
    </p:extLst>
  </p:cSld>
  <p:clrMapOvr>
    <a:masterClrMapping/>
  </p:clrMapOvr>
  <p:transition spd="slow">
    <p:randomBar dir="vert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821151"/>
      </p:ext>
    </p:extLst>
  </p:cSld>
  <p:clrMapOvr>
    <a:masterClrMapping/>
  </p:clrMapOvr>
  <p:transition spd="slow">
    <p:randomBar dir="vert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242635"/>
      </p:ext>
    </p:extLst>
  </p:cSld>
  <p:clrMapOvr>
    <a:masterClrMapping/>
  </p:clrMapOvr>
  <p:transition spd="slow">
    <p:randomBar dir="vert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6817"/>
      </p:ext>
    </p:extLst>
  </p:cSld>
  <p:clrMapOvr>
    <a:masterClrMapping/>
  </p:clrMapOvr>
  <p:transition spd="slow">
    <p:randomBar dir="vert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3903"/>
      </p:ext>
    </p:extLst>
  </p:cSld>
  <p:clrMapOvr>
    <a:masterClrMapping/>
  </p:clrMapOvr>
  <p:transition spd="slow">
    <p:randomBar dir="vert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1063340078"/>
      </p:ext>
    </p:extLst>
  </p:cSld>
  <p:clrMapOvr>
    <a:masterClrMapping/>
  </p:clrMapOvr>
  <p:transition spd="slow">
    <p:randomBar dir="vert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2023/2/8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7569764"/>
      </p:ext>
    </p:extLst>
  </p:cSld>
  <p:clrMapOvr>
    <a:masterClrMapping/>
  </p:clrMapOvr>
  <p:transition spd="slow">
    <p:randomBar dir="vert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2023/2/8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8976140"/>
      </p:ext>
    </p:extLst>
  </p:cSld>
  <p:clrMapOvr>
    <a:masterClrMapping/>
  </p:clrMapOvr>
  <p:transition spd="slow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08/02/2023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725222"/>
      </p:ext>
    </p:extLst>
  </p:cSld>
  <p:clrMapOvr>
    <a:masterClrMapping/>
  </p:clrMapOvr>
  <p:transition spd="slow">
    <p:randomBar dir="vert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2023/2/8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9686870"/>
      </p:ext>
    </p:extLst>
  </p:cSld>
  <p:clrMapOvr>
    <a:masterClrMapping/>
  </p:clrMapOvr>
  <p:transition spd="slow">
    <p:randomBar dir="vert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2023/2/8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295706"/>
      </p:ext>
    </p:extLst>
  </p:cSld>
  <p:clrMapOvr>
    <a:masterClrMapping/>
  </p:clrMapOvr>
  <p:transition spd="slow">
    <p:randomBar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2023/2/8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4303223"/>
      </p:ext>
    </p:extLst>
  </p:cSld>
  <p:clrMapOvr>
    <a:masterClrMapping/>
  </p:clrMapOvr>
  <p:transition spd="slow">
    <p:randomBar dir="vert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2023/2/8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9619273"/>
      </p:ext>
    </p:extLst>
  </p:cSld>
  <p:clrMapOvr>
    <a:masterClrMapping/>
  </p:clrMapOvr>
  <p:transition spd="slow">
    <p:randomBar dir="vert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2023/2/8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3465043"/>
      </p:ext>
    </p:extLst>
  </p:cSld>
  <p:clrMapOvr>
    <a:masterClrMapping/>
  </p:clrMapOvr>
  <p:transition spd="slow">
    <p:randomBar dir="vert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2023/2/8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7332023"/>
      </p:ext>
    </p:extLst>
  </p:cSld>
  <p:clrMapOvr>
    <a:masterClrMapping/>
  </p:clrMapOvr>
  <p:transition spd="slow">
    <p:randomBar dir="vert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2023/2/8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5975978"/>
      </p:ext>
    </p:extLst>
  </p:cSld>
  <p:clrMapOvr>
    <a:masterClrMapping/>
  </p:clrMapOvr>
  <p:transition spd="slow">
    <p:randomBar dir="vert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2023/2/8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1573072"/>
      </p:ext>
    </p:extLst>
  </p:cSld>
  <p:clrMapOvr>
    <a:masterClrMapping/>
  </p:clrMapOvr>
  <p:transition spd="slow">
    <p:randomBar dir="vert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2023/2/8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2808755"/>
      </p:ext>
    </p:extLst>
  </p:cSld>
  <p:clrMapOvr>
    <a:masterClrMapping/>
  </p:clrMapOvr>
  <p:transition spd="slow">
    <p:randomBar dir="vert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78744180"/>
      </p:ext>
    </p:extLst>
  </p:cSld>
  <p:clrMapOvr>
    <a:masterClrMapping/>
  </p:clrMapOvr>
  <p:transition spd="slow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08/02/2023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264835"/>
      </p:ext>
    </p:extLst>
  </p:cSld>
  <p:clrMapOvr>
    <a:masterClrMapping/>
  </p:clrMapOvr>
  <p:transition spd="slow">
    <p:randomBar dir="vert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2348147"/>
      </p:ext>
    </p:extLst>
  </p:cSld>
  <p:clrMapOvr>
    <a:masterClrMapping/>
  </p:clrMapOvr>
  <p:transition spd="slow">
    <p:randomBar dir="vert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5878049"/>
      </p:ext>
    </p:extLst>
  </p:cSld>
  <p:clrMapOvr>
    <a:masterClrMapping/>
  </p:clrMapOvr>
  <p:transition spd="slow">
    <p:randomBar dir="vert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4113656"/>
      </p:ext>
    </p:extLst>
  </p:cSld>
  <p:clrMapOvr>
    <a:masterClrMapping/>
  </p:clrMapOvr>
  <p:transition spd="slow">
    <p:randomBar dir="vert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2023/2/8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1343747"/>
      </p:ext>
    </p:extLst>
  </p:cSld>
  <p:clrMapOvr>
    <a:masterClrMapping/>
  </p:clrMapOvr>
  <p:transition spd="slow">
    <p:randomBar dir="vert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250B69D-E236-4F2F-9CF0-7D7ECB2EA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2023/2/8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35DC152-1957-4A19-BCB0-C496DCCB5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2AFCBCC-BCCF-4988-99B4-413E06613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6900886"/>
      </p:ext>
    </p:extLst>
  </p:cSld>
  <p:clrMapOvr>
    <a:masterClrMapping/>
  </p:clrMapOvr>
  <p:transition spd="slow">
    <p:randomBar dir="vert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340260"/>
      </p:ext>
    </p:extLst>
  </p:cSld>
  <p:clrMapOvr>
    <a:masterClrMapping/>
  </p:clrMapOvr>
  <p:transition spd="slow">
    <p:randomBar dir="vert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3384102"/>
      </p:ext>
    </p:extLst>
  </p:cSld>
  <p:clrMapOvr>
    <a:masterClrMapping/>
  </p:clrMapOvr>
  <p:transition spd="slow">
    <p:randomBar dir="vert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54692839"/>
      </p:ext>
    </p:extLst>
  </p:cSld>
  <p:clrMapOvr>
    <a:masterClrMapping/>
  </p:clrMapOvr>
  <p:transition spd="slow">
    <p:randomBar dir="vert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80356250"/>
      </p:ext>
    </p:extLst>
  </p:cSld>
  <p:clrMapOvr>
    <a:masterClrMapping/>
  </p:clrMapOvr>
  <p:transition spd="slow">
    <p:randomBar dir="vert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00161886"/>
      </p:ext>
    </p:extLst>
  </p:cSld>
  <p:clrMapOvr>
    <a:masterClrMapping/>
  </p:clrMapOvr>
  <p:transition spd="slow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08/02/2023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971614"/>
      </p:ext>
    </p:extLst>
  </p:cSld>
  <p:clrMapOvr>
    <a:masterClrMapping/>
  </p:clrMapOvr>
  <p:transition spd="slow">
    <p:randomBar dir="vert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87546778"/>
      </p:ext>
    </p:extLst>
  </p:cSld>
  <p:clrMapOvr>
    <a:masterClrMapping/>
  </p:clrMapOvr>
  <p:transition spd="slow">
    <p:randomBar dir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56050751"/>
      </p:ext>
    </p:extLst>
  </p:cSld>
  <p:clrMapOvr>
    <a:masterClrMapping/>
  </p:clrMapOvr>
  <p:transition spd="slow">
    <p:randomBar dir="vert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0820385"/>
      </p:ext>
    </p:extLst>
  </p:cSld>
  <p:clrMapOvr>
    <a:masterClrMapping/>
  </p:clrMapOvr>
  <p:transition spd="slow">
    <p:randomBar dir="vert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8321450"/>
      </p:ext>
    </p:extLst>
  </p:cSld>
  <p:clrMapOvr>
    <a:masterClrMapping/>
  </p:clrMapOvr>
  <p:transition spd="slow">
    <p:randomBar dir="vert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27050854"/>
      </p:ext>
    </p:extLst>
  </p:cSld>
  <p:clrMapOvr>
    <a:masterClrMapping/>
  </p:clrMapOvr>
  <p:transition spd="slow">
    <p:randomBar dir="vert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13010692"/>
      </p:ext>
    </p:extLst>
  </p:cSld>
  <p:clrMapOvr>
    <a:masterClrMapping/>
  </p:clrMapOvr>
  <p:transition spd="slow">
    <p:randomBar dir="vert"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15185493"/>
      </p:ext>
    </p:extLst>
  </p:cSld>
  <p:clrMapOvr>
    <a:masterClrMapping/>
  </p:clrMapOvr>
  <p:transition spd="slow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08/02/2023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456966"/>
      </p:ext>
    </p:extLst>
  </p:cSld>
  <p:clrMapOvr>
    <a:masterClrMapping/>
  </p:clrMapOvr>
  <p:transition spd="slow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08/02/2023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796789"/>
      </p:ext>
    </p:extLst>
  </p:cSld>
  <p:clrMapOvr>
    <a:masterClrMapping/>
  </p:clrMapOvr>
  <p:transition spd="slow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image" Target="../media/image3.jpeg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1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62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5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5" Type="http://schemas.openxmlformats.org/officeDocument/2006/relationships/image" Target="../media/image6.pn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image" Target="../media/image7.jpeg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08/02/2023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513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randomBar dir="vert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507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2023/2/8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1">
                <a:solidFill>
                  <a:srgbClr val="FF0000"/>
                </a:solidFill>
              </a:defRPr>
            </a:lvl1pPr>
          </a:lstStyle>
          <a:p>
            <a:r>
              <a:rPr lang="en-US" altLang="zh-CN" dirty="0"/>
              <a:t>Design by: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7872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CB306ECD-B172-4904-8E68-959FA7EC20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0296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1">
                <a:solidFill>
                  <a:srgbClr val="FF0000"/>
                </a:solidFill>
              </a:defRPr>
            </a:lvl1pPr>
          </a:lstStyle>
          <a:p>
            <a:r>
              <a:rPr lang="en-US" altLang="zh-CN" dirty="0"/>
              <a:t>Design by: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35780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E5B826-6809-49B3-9B4B-177D412235B0}" type="datetimeFigureOut">
              <a:rPr lang="zh-CN" altLang="en-US" smtClean="0"/>
              <a:t>2023/2/8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71B05BD3-7C9D-4256-AB8F-046EAD39D0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70023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 dirty="0"/>
              <a:t>Design by: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85904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ransition spd="slow">
    <p:randomBar dir="vert"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CD96D62-AE49-41B9-80E6-E1E0FD3BCC3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EA2709D7-4076-4042-A170-5324C4069DEC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8041176-3F6C-45DD-BA61-F6AB03534BE5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AA52AADE-244C-4660-94D1-FF0BECB8A5F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0C8ECE69-CBF3-46E2-95D4-76CEF8951AF1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6FC926A-9E58-42F3-A254-901D166EE8AB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082A139-47CD-4316-A50E-635DCA61B726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0C56966C-87CE-4C19-B415-D1A116FFD55C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0DF2F10-C9D9-469E-BA5B-4361A0E04F5C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A96DBA7-5DE5-42C4-B77B-9E09808F12BE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C58800CD-0121-49FB-AF2E-869EB0AE685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46187C43-DC9C-48EB-800E-48E616220C24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922023CD-DC59-496E-812C-A35B44A072DF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F835750-1013-4D35-95B6-D7E4B0B0E2BF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4E7862D5-26D4-4CF0-A6A0-57B4835E763D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Group 4">
            <a:extLst>
              <a:ext uri="{FF2B5EF4-FFF2-40B4-BE49-F238E27FC236}">
                <a16:creationId xmlns:a16="http://schemas.microsoft.com/office/drawing/2014/main" id="{612EB653-DB89-4A83-BCB9-AB55D6DF6F0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319548" y="5517737"/>
            <a:ext cx="12831097" cy="1340263"/>
            <a:chOff x="0" y="1761"/>
            <a:chExt cx="7678" cy="802"/>
          </a:xfrm>
        </p:grpSpPr>
        <p:grpSp>
          <p:nvGrpSpPr>
            <p:cNvPr id="19" name="Group 205">
              <a:extLst>
                <a:ext uri="{FF2B5EF4-FFF2-40B4-BE49-F238E27FC236}">
                  <a16:creationId xmlns:a16="http://schemas.microsoft.com/office/drawing/2014/main" id="{0E1575A5-C7B0-4FE8-928F-4CD3F8C9DE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>
                <a:extLst>
                  <a:ext uri="{FF2B5EF4-FFF2-40B4-BE49-F238E27FC236}">
                    <a16:creationId xmlns:a16="http://schemas.microsoft.com/office/drawing/2014/main" id="{4F88AE74-2F4D-44B3-8A39-0594A073A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1" name="Freeform 6">
                <a:extLst>
                  <a:ext uri="{FF2B5EF4-FFF2-40B4-BE49-F238E27FC236}">
                    <a16:creationId xmlns:a16="http://schemas.microsoft.com/office/drawing/2014/main" id="{3138CD61-CB5E-4B04-93E2-578C13F65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2" name="Rectangle 7">
                <a:extLst>
                  <a:ext uri="{FF2B5EF4-FFF2-40B4-BE49-F238E27FC236}">
                    <a16:creationId xmlns:a16="http://schemas.microsoft.com/office/drawing/2014/main" id="{9DACD59F-FB7D-477A-A880-EC14DB2D2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3" name="Freeform 8">
                <a:extLst>
                  <a:ext uri="{FF2B5EF4-FFF2-40B4-BE49-F238E27FC236}">
                    <a16:creationId xmlns:a16="http://schemas.microsoft.com/office/drawing/2014/main" id="{DE67CD92-A527-4855-9B4B-F1B3C02B0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4" name="Freeform 9">
                <a:extLst>
                  <a:ext uri="{FF2B5EF4-FFF2-40B4-BE49-F238E27FC236}">
                    <a16:creationId xmlns:a16="http://schemas.microsoft.com/office/drawing/2014/main" id="{5C7113BE-9B04-4629-8925-E02ADEC0E4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5" name="Freeform 10">
                <a:extLst>
                  <a:ext uri="{FF2B5EF4-FFF2-40B4-BE49-F238E27FC236}">
                    <a16:creationId xmlns:a16="http://schemas.microsoft.com/office/drawing/2014/main" id="{3F2501DC-B482-45D6-9CEC-FD21676C0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6" name="Rectangle 11">
                <a:extLst>
                  <a:ext uri="{FF2B5EF4-FFF2-40B4-BE49-F238E27FC236}">
                    <a16:creationId xmlns:a16="http://schemas.microsoft.com/office/drawing/2014/main" id="{5265D4DF-4B27-4C82-87E1-81758A4E1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7" name="Freeform 12">
                <a:extLst>
                  <a:ext uri="{FF2B5EF4-FFF2-40B4-BE49-F238E27FC236}">
                    <a16:creationId xmlns:a16="http://schemas.microsoft.com/office/drawing/2014/main" id="{84E6E25C-1B32-42D4-931A-564F3F8FC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8" name="Freeform 13">
                <a:extLst>
                  <a:ext uri="{FF2B5EF4-FFF2-40B4-BE49-F238E27FC236}">
                    <a16:creationId xmlns:a16="http://schemas.microsoft.com/office/drawing/2014/main" id="{73410D53-110D-49B0-A0E9-B3D0C902C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9" name="Freeform 14">
                <a:extLst>
                  <a:ext uri="{FF2B5EF4-FFF2-40B4-BE49-F238E27FC236}">
                    <a16:creationId xmlns:a16="http://schemas.microsoft.com/office/drawing/2014/main" id="{444154B4-A697-46ED-A340-6A7A4E9E2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0" name="Rectangle 15">
                <a:extLst>
                  <a:ext uri="{FF2B5EF4-FFF2-40B4-BE49-F238E27FC236}">
                    <a16:creationId xmlns:a16="http://schemas.microsoft.com/office/drawing/2014/main" id="{199F46DF-4044-4FB8-BBC7-9B0997A70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1" name="Freeform 16">
                <a:extLst>
                  <a:ext uri="{FF2B5EF4-FFF2-40B4-BE49-F238E27FC236}">
                    <a16:creationId xmlns:a16="http://schemas.microsoft.com/office/drawing/2014/main" id="{94B6E31A-92F0-4A71-9EA1-FCF1F60B0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2" name="Freeform 17">
                <a:extLst>
                  <a:ext uri="{FF2B5EF4-FFF2-40B4-BE49-F238E27FC236}">
                    <a16:creationId xmlns:a16="http://schemas.microsoft.com/office/drawing/2014/main" id="{4AC2D6EB-6CC0-4D3B-820C-D31290EA92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3" name="Freeform 18">
                <a:extLst>
                  <a:ext uri="{FF2B5EF4-FFF2-40B4-BE49-F238E27FC236}">
                    <a16:creationId xmlns:a16="http://schemas.microsoft.com/office/drawing/2014/main" id="{5FF7AB43-2ADD-48E7-9587-E20A1049F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4" name="Rectangle 19">
                <a:extLst>
                  <a:ext uri="{FF2B5EF4-FFF2-40B4-BE49-F238E27FC236}">
                    <a16:creationId xmlns:a16="http://schemas.microsoft.com/office/drawing/2014/main" id="{434F64C2-2F95-420A-BE6A-DDBB97AC3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5" name="Freeform 20">
                <a:extLst>
                  <a:ext uri="{FF2B5EF4-FFF2-40B4-BE49-F238E27FC236}">
                    <a16:creationId xmlns:a16="http://schemas.microsoft.com/office/drawing/2014/main" id="{95BB1E19-C72A-48E5-9185-6E7B783B3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6" name="Freeform 21">
                <a:extLst>
                  <a:ext uri="{FF2B5EF4-FFF2-40B4-BE49-F238E27FC236}">
                    <a16:creationId xmlns:a16="http://schemas.microsoft.com/office/drawing/2014/main" id="{DB75EEF7-6121-428E-A12B-5FB0AD0B9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7" name="Freeform 22">
                <a:extLst>
                  <a:ext uri="{FF2B5EF4-FFF2-40B4-BE49-F238E27FC236}">
                    <a16:creationId xmlns:a16="http://schemas.microsoft.com/office/drawing/2014/main" id="{EE67D84A-FB3A-4789-89D7-A8D81D1EC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8" name="Rectangle 23">
                <a:extLst>
                  <a:ext uri="{FF2B5EF4-FFF2-40B4-BE49-F238E27FC236}">
                    <a16:creationId xmlns:a16="http://schemas.microsoft.com/office/drawing/2014/main" id="{D8FBBE68-0593-4AEF-A4C8-B3441B9C9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9" name="Freeform 24">
                <a:extLst>
                  <a:ext uri="{FF2B5EF4-FFF2-40B4-BE49-F238E27FC236}">
                    <a16:creationId xmlns:a16="http://schemas.microsoft.com/office/drawing/2014/main" id="{C1CCB0E0-41AA-473F-8E42-29E183057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0" name="Rectangle 25">
                <a:extLst>
                  <a:ext uri="{FF2B5EF4-FFF2-40B4-BE49-F238E27FC236}">
                    <a16:creationId xmlns:a16="http://schemas.microsoft.com/office/drawing/2014/main" id="{9597F86F-6C8A-49C5-853D-9E0443AEE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1" name="Oval 26">
                <a:extLst>
                  <a:ext uri="{FF2B5EF4-FFF2-40B4-BE49-F238E27FC236}">
                    <a16:creationId xmlns:a16="http://schemas.microsoft.com/office/drawing/2014/main" id="{919387DB-C63E-4E97-B40F-E53905D163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2" name="Freeform 27">
                <a:extLst>
                  <a:ext uri="{FF2B5EF4-FFF2-40B4-BE49-F238E27FC236}">
                    <a16:creationId xmlns:a16="http://schemas.microsoft.com/office/drawing/2014/main" id="{E01FEB3F-77A1-4EEA-8B99-DB381D53B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3" name="Freeform 28">
                <a:extLst>
                  <a:ext uri="{FF2B5EF4-FFF2-40B4-BE49-F238E27FC236}">
                    <a16:creationId xmlns:a16="http://schemas.microsoft.com/office/drawing/2014/main" id="{04CAFA91-AC7F-40BA-9DE3-9B4094355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4" name="Rectangle 29">
                <a:extLst>
                  <a:ext uri="{FF2B5EF4-FFF2-40B4-BE49-F238E27FC236}">
                    <a16:creationId xmlns:a16="http://schemas.microsoft.com/office/drawing/2014/main" id="{EDEA2000-858D-4BB7-A888-89E149B4F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5" name="Oval 30">
                <a:extLst>
                  <a:ext uri="{FF2B5EF4-FFF2-40B4-BE49-F238E27FC236}">
                    <a16:creationId xmlns:a16="http://schemas.microsoft.com/office/drawing/2014/main" id="{C4557293-0509-42FF-8224-BD1CEF8E7F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6" name="Freeform 31">
                <a:extLst>
                  <a:ext uri="{FF2B5EF4-FFF2-40B4-BE49-F238E27FC236}">
                    <a16:creationId xmlns:a16="http://schemas.microsoft.com/office/drawing/2014/main" id="{99E107C1-B3D8-403F-A9E1-1E09FA13E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7" name="Freeform 32">
                <a:extLst>
                  <a:ext uri="{FF2B5EF4-FFF2-40B4-BE49-F238E27FC236}">
                    <a16:creationId xmlns:a16="http://schemas.microsoft.com/office/drawing/2014/main" id="{919BD4C7-AAF6-43F5-B93C-5C96D9457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8" name="Rectangle 33">
                <a:extLst>
                  <a:ext uri="{FF2B5EF4-FFF2-40B4-BE49-F238E27FC236}">
                    <a16:creationId xmlns:a16="http://schemas.microsoft.com/office/drawing/2014/main" id="{BB5494A3-5DE2-4640-BED4-3F2EA5553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9" name="Oval 34">
                <a:extLst>
                  <a:ext uri="{FF2B5EF4-FFF2-40B4-BE49-F238E27FC236}">
                    <a16:creationId xmlns:a16="http://schemas.microsoft.com/office/drawing/2014/main" id="{C743AAC9-D2AC-4F6A-A30F-3888FDE06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0" name="Freeform 35">
                <a:extLst>
                  <a:ext uri="{FF2B5EF4-FFF2-40B4-BE49-F238E27FC236}">
                    <a16:creationId xmlns:a16="http://schemas.microsoft.com/office/drawing/2014/main" id="{4FA02400-9DA7-4EDE-A701-5F3716611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1" name="Freeform 36">
                <a:extLst>
                  <a:ext uri="{FF2B5EF4-FFF2-40B4-BE49-F238E27FC236}">
                    <a16:creationId xmlns:a16="http://schemas.microsoft.com/office/drawing/2014/main" id="{066531B8-9B65-4F79-9157-1F9FE4063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2" name="Rectangle 37">
                <a:extLst>
                  <a:ext uri="{FF2B5EF4-FFF2-40B4-BE49-F238E27FC236}">
                    <a16:creationId xmlns:a16="http://schemas.microsoft.com/office/drawing/2014/main" id="{8EEB8646-3AB2-42DD-B626-3E0DD2B38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3" name="Oval 38">
                <a:extLst>
                  <a:ext uri="{FF2B5EF4-FFF2-40B4-BE49-F238E27FC236}">
                    <a16:creationId xmlns:a16="http://schemas.microsoft.com/office/drawing/2014/main" id="{CA495488-654C-417C-9F39-613BA7C5B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4" name="Freeform 39">
                <a:extLst>
                  <a:ext uri="{FF2B5EF4-FFF2-40B4-BE49-F238E27FC236}">
                    <a16:creationId xmlns:a16="http://schemas.microsoft.com/office/drawing/2014/main" id="{A7A9C771-85C0-42E0-A148-9E1A1891BF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5" name="Freeform 40">
                <a:extLst>
                  <a:ext uri="{FF2B5EF4-FFF2-40B4-BE49-F238E27FC236}">
                    <a16:creationId xmlns:a16="http://schemas.microsoft.com/office/drawing/2014/main" id="{58EC5587-79AE-493A-93AD-34B34B6CEA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6" name="Freeform 41">
                <a:extLst>
                  <a:ext uri="{FF2B5EF4-FFF2-40B4-BE49-F238E27FC236}">
                    <a16:creationId xmlns:a16="http://schemas.microsoft.com/office/drawing/2014/main" id="{DCBFF6A3-5913-423D-9E16-B2FD4B9251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7" name="Freeform 42">
                <a:extLst>
                  <a:ext uri="{FF2B5EF4-FFF2-40B4-BE49-F238E27FC236}">
                    <a16:creationId xmlns:a16="http://schemas.microsoft.com/office/drawing/2014/main" id="{04F6F569-18D3-49E5-823D-0863CE47F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8" name="Freeform 43">
                <a:extLst>
                  <a:ext uri="{FF2B5EF4-FFF2-40B4-BE49-F238E27FC236}">
                    <a16:creationId xmlns:a16="http://schemas.microsoft.com/office/drawing/2014/main" id="{50B6E8CD-F872-4CD2-92A1-D742B732D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9" name="Freeform 44">
                <a:extLst>
                  <a:ext uri="{FF2B5EF4-FFF2-40B4-BE49-F238E27FC236}">
                    <a16:creationId xmlns:a16="http://schemas.microsoft.com/office/drawing/2014/main" id="{B7E8716A-A86E-41A9-88DB-398E3DE8B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0" name="Freeform 45">
                <a:extLst>
                  <a:ext uri="{FF2B5EF4-FFF2-40B4-BE49-F238E27FC236}">
                    <a16:creationId xmlns:a16="http://schemas.microsoft.com/office/drawing/2014/main" id="{EB5E67A2-1FB1-453B-BD17-07A61701F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1" name="Freeform 46">
                <a:extLst>
                  <a:ext uri="{FF2B5EF4-FFF2-40B4-BE49-F238E27FC236}">
                    <a16:creationId xmlns:a16="http://schemas.microsoft.com/office/drawing/2014/main" id="{0F157CA4-F068-48FA-86EA-38A955481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2" name="Rectangle 47">
                <a:extLst>
                  <a:ext uri="{FF2B5EF4-FFF2-40B4-BE49-F238E27FC236}">
                    <a16:creationId xmlns:a16="http://schemas.microsoft.com/office/drawing/2014/main" id="{F9B18AF3-0BBB-4555-9520-1313B930E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3" name="Oval 48">
                <a:extLst>
                  <a:ext uri="{FF2B5EF4-FFF2-40B4-BE49-F238E27FC236}">
                    <a16:creationId xmlns:a16="http://schemas.microsoft.com/office/drawing/2014/main" id="{46CC254D-B304-4130-940D-6B6C35CC5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4" name="Freeform 49">
                <a:extLst>
                  <a:ext uri="{FF2B5EF4-FFF2-40B4-BE49-F238E27FC236}">
                    <a16:creationId xmlns:a16="http://schemas.microsoft.com/office/drawing/2014/main" id="{E13C4D00-B03F-4F13-A46C-1FD8CF202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5" name="Freeform 50">
                <a:extLst>
                  <a:ext uri="{FF2B5EF4-FFF2-40B4-BE49-F238E27FC236}">
                    <a16:creationId xmlns:a16="http://schemas.microsoft.com/office/drawing/2014/main" id="{7F8F74CE-D1A8-4F03-AD20-1571045F8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6" name="Freeform 51">
                <a:extLst>
                  <a:ext uri="{FF2B5EF4-FFF2-40B4-BE49-F238E27FC236}">
                    <a16:creationId xmlns:a16="http://schemas.microsoft.com/office/drawing/2014/main" id="{703FE9D6-1416-4FB8-89C8-5F793022D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7" name="Freeform 52">
                <a:extLst>
                  <a:ext uri="{FF2B5EF4-FFF2-40B4-BE49-F238E27FC236}">
                    <a16:creationId xmlns:a16="http://schemas.microsoft.com/office/drawing/2014/main" id="{7240AA30-D554-43A5-901E-C2AFCB309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8" name="Freeform 53">
                <a:extLst>
                  <a:ext uri="{FF2B5EF4-FFF2-40B4-BE49-F238E27FC236}">
                    <a16:creationId xmlns:a16="http://schemas.microsoft.com/office/drawing/2014/main" id="{81091CF3-08F5-4EA2-8205-193F28552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9" name="Freeform 54">
                <a:extLst>
                  <a:ext uri="{FF2B5EF4-FFF2-40B4-BE49-F238E27FC236}">
                    <a16:creationId xmlns:a16="http://schemas.microsoft.com/office/drawing/2014/main" id="{B5019A9A-4693-412F-9772-74DB5367B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0" name="Freeform 55">
                <a:extLst>
                  <a:ext uri="{FF2B5EF4-FFF2-40B4-BE49-F238E27FC236}">
                    <a16:creationId xmlns:a16="http://schemas.microsoft.com/office/drawing/2014/main" id="{F0702D5E-6A40-4611-8738-BC174264C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1" name="Freeform 56">
                <a:extLst>
                  <a:ext uri="{FF2B5EF4-FFF2-40B4-BE49-F238E27FC236}">
                    <a16:creationId xmlns:a16="http://schemas.microsoft.com/office/drawing/2014/main" id="{7240B550-4C85-4BC2-8B53-2466ACB1F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2" name="Rectangle 57">
                <a:extLst>
                  <a:ext uri="{FF2B5EF4-FFF2-40B4-BE49-F238E27FC236}">
                    <a16:creationId xmlns:a16="http://schemas.microsoft.com/office/drawing/2014/main" id="{4BCC3DD6-8687-4977-939B-6D027443A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3" name="Oval 58">
                <a:extLst>
                  <a:ext uri="{FF2B5EF4-FFF2-40B4-BE49-F238E27FC236}">
                    <a16:creationId xmlns:a16="http://schemas.microsoft.com/office/drawing/2014/main" id="{05DDAE2A-3606-4F36-B0E0-795BA140F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4" name="Freeform 59">
                <a:extLst>
                  <a:ext uri="{FF2B5EF4-FFF2-40B4-BE49-F238E27FC236}">
                    <a16:creationId xmlns:a16="http://schemas.microsoft.com/office/drawing/2014/main" id="{601F7091-314D-4044-9C28-408BA47F8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5" name="Freeform 60">
                <a:extLst>
                  <a:ext uri="{FF2B5EF4-FFF2-40B4-BE49-F238E27FC236}">
                    <a16:creationId xmlns:a16="http://schemas.microsoft.com/office/drawing/2014/main" id="{AB78975F-BD41-4C50-8DDA-71CA7DE6D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6" name="Freeform 61">
                <a:extLst>
                  <a:ext uri="{FF2B5EF4-FFF2-40B4-BE49-F238E27FC236}">
                    <a16:creationId xmlns:a16="http://schemas.microsoft.com/office/drawing/2014/main" id="{D4F4F130-439C-4FE9-93AC-2F02A0393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7" name="Freeform 62">
                <a:extLst>
                  <a:ext uri="{FF2B5EF4-FFF2-40B4-BE49-F238E27FC236}">
                    <a16:creationId xmlns:a16="http://schemas.microsoft.com/office/drawing/2014/main" id="{8AD92ED7-0941-45AA-A664-094B812A9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8" name="Freeform 63">
                <a:extLst>
                  <a:ext uri="{FF2B5EF4-FFF2-40B4-BE49-F238E27FC236}">
                    <a16:creationId xmlns:a16="http://schemas.microsoft.com/office/drawing/2014/main" id="{F9F673BC-E913-43D8-8CDE-7A0946C34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9" name="Freeform 64">
                <a:extLst>
                  <a:ext uri="{FF2B5EF4-FFF2-40B4-BE49-F238E27FC236}">
                    <a16:creationId xmlns:a16="http://schemas.microsoft.com/office/drawing/2014/main" id="{9099B87F-6B08-46A2-A4C8-4CD9EBA0C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0" name="Freeform 65">
                <a:extLst>
                  <a:ext uri="{FF2B5EF4-FFF2-40B4-BE49-F238E27FC236}">
                    <a16:creationId xmlns:a16="http://schemas.microsoft.com/office/drawing/2014/main" id="{7B579D7D-0705-476C-87EA-2E2AD49A5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1" name="Freeform 66">
                <a:extLst>
                  <a:ext uri="{FF2B5EF4-FFF2-40B4-BE49-F238E27FC236}">
                    <a16:creationId xmlns:a16="http://schemas.microsoft.com/office/drawing/2014/main" id="{C0C22477-30A6-4C28-913D-015D6A932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2" name="Freeform 67">
                <a:extLst>
                  <a:ext uri="{FF2B5EF4-FFF2-40B4-BE49-F238E27FC236}">
                    <a16:creationId xmlns:a16="http://schemas.microsoft.com/office/drawing/2014/main" id="{C2B75C4E-C155-4819-B18F-F448B77DA0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3" name="Freeform 68">
                <a:extLst>
                  <a:ext uri="{FF2B5EF4-FFF2-40B4-BE49-F238E27FC236}">
                    <a16:creationId xmlns:a16="http://schemas.microsoft.com/office/drawing/2014/main" id="{205D5217-D50C-4A37-AE1F-7F6790006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4" name="Rectangle 69">
                <a:extLst>
                  <a:ext uri="{FF2B5EF4-FFF2-40B4-BE49-F238E27FC236}">
                    <a16:creationId xmlns:a16="http://schemas.microsoft.com/office/drawing/2014/main" id="{9ACAC9B1-64E6-4C1A-9DA3-0BEA3C0AA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5" name="Freeform 70">
                <a:extLst>
                  <a:ext uri="{FF2B5EF4-FFF2-40B4-BE49-F238E27FC236}">
                    <a16:creationId xmlns:a16="http://schemas.microsoft.com/office/drawing/2014/main" id="{85554650-85E1-412E-A6B0-BC029222E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6" name="Freeform 71">
                <a:extLst>
                  <a:ext uri="{FF2B5EF4-FFF2-40B4-BE49-F238E27FC236}">
                    <a16:creationId xmlns:a16="http://schemas.microsoft.com/office/drawing/2014/main" id="{B38D65B8-AF49-440A-85B4-6309D5339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7" name="Freeform 72">
                <a:extLst>
                  <a:ext uri="{FF2B5EF4-FFF2-40B4-BE49-F238E27FC236}">
                    <a16:creationId xmlns:a16="http://schemas.microsoft.com/office/drawing/2014/main" id="{34F8F60E-74A2-443F-96C2-304151AE5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8" name="Freeform 73">
                <a:extLst>
                  <a:ext uri="{FF2B5EF4-FFF2-40B4-BE49-F238E27FC236}">
                    <a16:creationId xmlns:a16="http://schemas.microsoft.com/office/drawing/2014/main" id="{883C559E-E24B-4E11-BEE3-979ACECBB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9" name="Freeform 74">
                <a:extLst>
                  <a:ext uri="{FF2B5EF4-FFF2-40B4-BE49-F238E27FC236}">
                    <a16:creationId xmlns:a16="http://schemas.microsoft.com/office/drawing/2014/main" id="{B2512790-88BD-4F91-86AF-7DE641D01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0" name="Freeform 75">
                <a:extLst>
                  <a:ext uri="{FF2B5EF4-FFF2-40B4-BE49-F238E27FC236}">
                    <a16:creationId xmlns:a16="http://schemas.microsoft.com/office/drawing/2014/main" id="{48F968EF-6193-4545-B48F-7C2BC8F0B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1" name="Freeform 76">
                <a:extLst>
                  <a:ext uri="{FF2B5EF4-FFF2-40B4-BE49-F238E27FC236}">
                    <a16:creationId xmlns:a16="http://schemas.microsoft.com/office/drawing/2014/main" id="{DBFFFD6A-2695-4CC4-8B3D-024056D12E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2" name="Freeform 77">
                <a:extLst>
                  <a:ext uri="{FF2B5EF4-FFF2-40B4-BE49-F238E27FC236}">
                    <a16:creationId xmlns:a16="http://schemas.microsoft.com/office/drawing/2014/main" id="{7690E13A-2857-4C64-8B3B-6A47FD5C0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3" name="Freeform 78">
                <a:extLst>
                  <a:ext uri="{FF2B5EF4-FFF2-40B4-BE49-F238E27FC236}">
                    <a16:creationId xmlns:a16="http://schemas.microsoft.com/office/drawing/2014/main" id="{896BEA30-0B65-473D-8833-5D0989662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4" name="Freeform 79">
                <a:extLst>
                  <a:ext uri="{FF2B5EF4-FFF2-40B4-BE49-F238E27FC236}">
                    <a16:creationId xmlns:a16="http://schemas.microsoft.com/office/drawing/2014/main" id="{89C072FF-26E3-4CB7-A6EF-334203C6F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5" name="Freeform 80">
                <a:extLst>
                  <a:ext uri="{FF2B5EF4-FFF2-40B4-BE49-F238E27FC236}">
                    <a16:creationId xmlns:a16="http://schemas.microsoft.com/office/drawing/2014/main" id="{D221F439-A46B-4ED1-BAB1-25B09EDF6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6" name="Freeform 81">
                <a:extLst>
                  <a:ext uri="{FF2B5EF4-FFF2-40B4-BE49-F238E27FC236}">
                    <a16:creationId xmlns:a16="http://schemas.microsoft.com/office/drawing/2014/main" id="{A219146B-4664-46CF-961E-B7F5D1F3F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7" name="Freeform 82">
                <a:extLst>
                  <a:ext uri="{FF2B5EF4-FFF2-40B4-BE49-F238E27FC236}">
                    <a16:creationId xmlns:a16="http://schemas.microsoft.com/office/drawing/2014/main" id="{6C6EADDF-A300-4172-A5EE-311D17CE6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8" name="Freeform 83">
                <a:extLst>
                  <a:ext uri="{FF2B5EF4-FFF2-40B4-BE49-F238E27FC236}">
                    <a16:creationId xmlns:a16="http://schemas.microsoft.com/office/drawing/2014/main" id="{1A53CE1F-0211-4DFF-8F99-A1FB0BA07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9" name="Freeform 84">
                <a:extLst>
                  <a:ext uri="{FF2B5EF4-FFF2-40B4-BE49-F238E27FC236}">
                    <a16:creationId xmlns:a16="http://schemas.microsoft.com/office/drawing/2014/main" id="{C33608AA-C616-45D5-B364-7C0E005F2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0" name="Freeform 85">
                <a:extLst>
                  <a:ext uri="{FF2B5EF4-FFF2-40B4-BE49-F238E27FC236}">
                    <a16:creationId xmlns:a16="http://schemas.microsoft.com/office/drawing/2014/main" id="{1B407384-E041-4D0D-AF5A-AAA664710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1" name="Freeform 86">
                <a:extLst>
                  <a:ext uri="{FF2B5EF4-FFF2-40B4-BE49-F238E27FC236}">
                    <a16:creationId xmlns:a16="http://schemas.microsoft.com/office/drawing/2014/main" id="{D028043D-09DF-4EE9-9D93-BF5DBB67D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2" name="Freeform 87">
                <a:extLst>
                  <a:ext uri="{FF2B5EF4-FFF2-40B4-BE49-F238E27FC236}">
                    <a16:creationId xmlns:a16="http://schemas.microsoft.com/office/drawing/2014/main" id="{D726B283-5465-4290-BE45-2C0DB5645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3" name="Freeform 88">
                <a:extLst>
                  <a:ext uri="{FF2B5EF4-FFF2-40B4-BE49-F238E27FC236}">
                    <a16:creationId xmlns:a16="http://schemas.microsoft.com/office/drawing/2014/main" id="{2A22FF00-B843-483E-9CE3-A8CDD22F4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4" name="Rectangle 89">
                <a:extLst>
                  <a:ext uri="{FF2B5EF4-FFF2-40B4-BE49-F238E27FC236}">
                    <a16:creationId xmlns:a16="http://schemas.microsoft.com/office/drawing/2014/main" id="{A9008DD5-92BA-4F36-AB8C-EB87537559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5" name="Freeform 90">
                <a:extLst>
                  <a:ext uri="{FF2B5EF4-FFF2-40B4-BE49-F238E27FC236}">
                    <a16:creationId xmlns:a16="http://schemas.microsoft.com/office/drawing/2014/main" id="{9B5B219D-17AE-4B82-82C3-6A6FB0C21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6" name="Freeform 91">
                <a:extLst>
                  <a:ext uri="{FF2B5EF4-FFF2-40B4-BE49-F238E27FC236}">
                    <a16:creationId xmlns:a16="http://schemas.microsoft.com/office/drawing/2014/main" id="{D0DCB3C9-3170-4139-88ED-607C154C1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7" name="Freeform 92">
                <a:extLst>
                  <a:ext uri="{FF2B5EF4-FFF2-40B4-BE49-F238E27FC236}">
                    <a16:creationId xmlns:a16="http://schemas.microsoft.com/office/drawing/2014/main" id="{E7C92802-680D-4D66-8730-3D917ED9D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8" name="Freeform 93">
                <a:extLst>
                  <a:ext uri="{FF2B5EF4-FFF2-40B4-BE49-F238E27FC236}">
                    <a16:creationId xmlns:a16="http://schemas.microsoft.com/office/drawing/2014/main" id="{A1651E47-DF5B-4A90-99AF-48D8EDFDE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9" name="Freeform 94">
                <a:extLst>
                  <a:ext uri="{FF2B5EF4-FFF2-40B4-BE49-F238E27FC236}">
                    <a16:creationId xmlns:a16="http://schemas.microsoft.com/office/drawing/2014/main" id="{B7A1F926-FB3D-4CC8-9AA9-DD042B989E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0" name="Freeform 95">
                <a:extLst>
                  <a:ext uri="{FF2B5EF4-FFF2-40B4-BE49-F238E27FC236}">
                    <a16:creationId xmlns:a16="http://schemas.microsoft.com/office/drawing/2014/main" id="{7C2F043A-E8BA-4BF2-A474-953F731F8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1" name="Freeform 96">
                <a:extLst>
                  <a:ext uri="{FF2B5EF4-FFF2-40B4-BE49-F238E27FC236}">
                    <a16:creationId xmlns:a16="http://schemas.microsoft.com/office/drawing/2014/main" id="{63F86DB5-3E72-4214-8E99-76A9B657B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2" name="Freeform 97">
                <a:extLst>
                  <a:ext uri="{FF2B5EF4-FFF2-40B4-BE49-F238E27FC236}">
                    <a16:creationId xmlns:a16="http://schemas.microsoft.com/office/drawing/2014/main" id="{C0986A04-0094-4E7E-966D-A1480CF82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3" name="Freeform 98">
                <a:extLst>
                  <a:ext uri="{FF2B5EF4-FFF2-40B4-BE49-F238E27FC236}">
                    <a16:creationId xmlns:a16="http://schemas.microsoft.com/office/drawing/2014/main" id="{13C08577-A1DE-4655-8F50-19BE372C9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4" name="Freeform 99">
                <a:extLst>
                  <a:ext uri="{FF2B5EF4-FFF2-40B4-BE49-F238E27FC236}">
                    <a16:creationId xmlns:a16="http://schemas.microsoft.com/office/drawing/2014/main" id="{9BBD72A1-51E0-4123-9372-85AEF838B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5" name="Freeform 100">
                <a:extLst>
                  <a:ext uri="{FF2B5EF4-FFF2-40B4-BE49-F238E27FC236}">
                    <a16:creationId xmlns:a16="http://schemas.microsoft.com/office/drawing/2014/main" id="{89819C5F-EEC0-47F7-9DB0-1371F875C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6" name="Freeform 101">
                <a:extLst>
                  <a:ext uri="{FF2B5EF4-FFF2-40B4-BE49-F238E27FC236}">
                    <a16:creationId xmlns:a16="http://schemas.microsoft.com/office/drawing/2014/main" id="{B7445721-8888-476C-96A9-B7F11A004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7" name="Freeform 102">
                <a:extLst>
                  <a:ext uri="{FF2B5EF4-FFF2-40B4-BE49-F238E27FC236}">
                    <a16:creationId xmlns:a16="http://schemas.microsoft.com/office/drawing/2014/main" id="{F520EB80-E939-41BD-8AD0-032B7FE81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8" name="Freeform 103">
                <a:extLst>
                  <a:ext uri="{FF2B5EF4-FFF2-40B4-BE49-F238E27FC236}">
                    <a16:creationId xmlns:a16="http://schemas.microsoft.com/office/drawing/2014/main" id="{C61DFD00-B1E9-48DD-9737-3C9EA4A7A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9" name="Freeform 104">
                <a:extLst>
                  <a:ext uri="{FF2B5EF4-FFF2-40B4-BE49-F238E27FC236}">
                    <a16:creationId xmlns:a16="http://schemas.microsoft.com/office/drawing/2014/main" id="{B4CEFF44-D42C-47FA-A6B1-65181F6FF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0" name="Freeform 105">
                <a:extLst>
                  <a:ext uri="{FF2B5EF4-FFF2-40B4-BE49-F238E27FC236}">
                    <a16:creationId xmlns:a16="http://schemas.microsoft.com/office/drawing/2014/main" id="{5F407F26-E4E4-4F3A-9CFE-2487EA5B8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1" name="Freeform 106">
                <a:extLst>
                  <a:ext uri="{FF2B5EF4-FFF2-40B4-BE49-F238E27FC236}">
                    <a16:creationId xmlns:a16="http://schemas.microsoft.com/office/drawing/2014/main" id="{37EC5FCB-DC9F-4009-A531-D0D7F6591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2" name="Freeform 107">
                <a:extLst>
                  <a:ext uri="{FF2B5EF4-FFF2-40B4-BE49-F238E27FC236}">
                    <a16:creationId xmlns:a16="http://schemas.microsoft.com/office/drawing/2014/main" id="{8CCB91BC-C7F5-4284-80EF-2A4DE62B0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3" name="Freeform 108">
                <a:extLst>
                  <a:ext uri="{FF2B5EF4-FFF2-40B4-BE49-F238E27FC236}">
                    <a16:creationId xmlns:a16="http://schemas.microsoft.com/office/drawing/2014/main" id="{E5A39129-723D-4258-A6E0-90C06C933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4" name="Rectangle 109">
                <a:extLst>
                  <a:ext uri="{FF2B5EF4-FFF2-40B4-BE49-F238E27FC236}">
                    <a16:creationId xmlns:a16="http://schemas.microsoft.com/office/drawing/2014/main" id="{601B0D52-C333-45EA-AFF9-3E19E4175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5" name="Freeform 110">
                <a:extLst>
                  <a:ext uri="{FF2B5EF4-FFF2-40B4-BE49-F238E27FC236}">
                    <a16:creationId xmlns:a16="http://schemas.microsoft.com/office/drawing/2014/main" id="{C0C2CCC7-F5A2-411D-8D15-AAA4BD7FB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6" name="Freeform 111">
                <a:extLst>
                  <a:ext uri="{FF2B5EF4-FFF2-40B4-BE49-F238E27FC236}">
                    <a16:creationId xmlns:a16="http://schemas.microsoft.com/office/drawing/2014/main" id="{836CEE18-4E52-47D6-9DFB-B1C7450C3B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7" name="Freeform 112">
                <a:extLst>
                  <a:ext uri="{FF2B5EF4-FFF2-40B4-BE49-F238E27FC236}">
                    <a16:creationId xmlns:a16="http://schemas.microsoft.com/office/drawing/2014/main" id="{8A277518-BD6A-472F-99D9-CA441F3209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8" name="Freeform 113">
                <a:extLst>
                  <a:ext uri="{FF2B5EF4-FFF2-40B4-BE49-F238E27FC236}">
                    <a16:creationId xmlns:a16="http://schemas.microsoft.com/office/drawing/2014/main" id="{C3113B2E-E3BD-431A-9687-F096350134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9" name="Freeform 114">
                <a:extLst>
                  <a:ext uri="{FF2B5EF4-FFF2-40B4-BE49-F238E27FC236}">
                    <a16:creationId xmlns:a16="http://schemas.microsoft.com/office/drawing/2014/main" id="{D3C95FA1-B953-4534-9417-A99C4F902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0" name="Freeform 115">
                <a:extLst>
                  <a:ext uri="{FF2B5EF4-FFF2-40B4-BE49-F238E27FC236}">
                    <a16:creationId xmlns:a16="http://schemas.microsoft.com/office/drawing/2014/main" id="{A803FFC8-97B4-41FB-A3DC-3FBCC19D4A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1" name="Freeform 116">
                <a:extLst>
                  <a:ext uri="{FF2B5EF4-FFF2-40B4-BE49-F238E27FC236}">
                    <a16:creationId xmlns:a16="http://schemas.microsoft.com/office/drawing/2014/main" id="{A9F1F19A-51FC-451F-AD13-21FDD0D95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2" name="Freeform 117">
                <a:extLst>
                  <a:ext uri="{FF2B5EF4-FFF2-40B4-BE49-F238E27FC236}">
                    <a16:creationId xmlns:a16="http://schemas.microsoft.com/office/drawing/2014/main" id="{6172557C-0CA3-4344-B623-6C10FBF80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3" name="Freeform 118">
                <a:extLst>
                  <a:ext uri="{FF2B5EF4-FFF2-40B4-BE49-F238E27FC236}">
                    <a16:creationId xmlns:a16="http://schemas.microsoft.com/office/drawing/2014/main" id="{8984F3C0-FBC0-46F6-AE9E-764BF6C73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4" name="Freeform 119">
                <a:extLst>
                  <a:ext uri="{FF2B5EF4-FFF2-40B4-BE49-F238E27FC236}">
                    <a16:creationId xmlns:a16="http://schemas.microsoft.com/office/drawing/2014/main" id="{386DF36E-E3D4-477E-AE4E-086B7CDCAF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5" name="Freeform 120">
                <a:extLst>
                  <a:ext uri="{FF2B5EF4-FFF2-40B4-BE49-F238E27FC236}">
                    <a16:creationId xmlns:a16="http://schemas.microsoft.com/office/drawing/2014/main" id="{2825A8E7-FAD5-40AC-8695-F0260206A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6" name="Freeform 121">
                <a:extLst>
                  <a:ext uri="{FF2B5EF4-FFF2-40B4-BE49-F238E27FC236}">
                    <a16:creationId xmlns:a16="http://schemas.microsoft.com/office/drawing/2014/main" id="{FC043736-BEF7-4BD9-8006-380D67EEB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7" name="Freeform 122">
                <a:extLst>
                  <a:ext uri="{FF2B5EF4-FFF2-40B4-BE49-F238E27FC236}">
                    <a16:creationId xmlns:a16="http://schemas.microsoft.com/office/drawing/2014/main" id="{76A428C0-E341-4CA2-82B1-05EC3F8E2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8" name="Freeform 123">
                <a:extLst>
                  <a:ext uri="{FF2B5EF4-FFF2-40B4-BE49-F238E27FC236}">
                    <a16:creationId xmlns:a16="http://schemas.microsoft.com/office/drawing/2014/main" id="{F287FBEB-F1E2-4897-B52C-ACB40C9DF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9" name="Freeform 124">
                <a:extLst>
                  <a:ext uri="{FF2B5EF4-FFF2-40B4-BE49-F238E27FC236}">
                    <a16:creationId xmlns:a16="http://schemas.microsoft.com/office/drawing/2014/main" id="{9F93D0E5-D554-4902-9504-112501E1C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0" name="Freeform 125">
                <a:extLst>
                  <a:ext uri="{FF2B5EF4-FFF2-40B4-BE49-F238E27FC236}">
                    <a16:creationId xmlns:a16="http://schemas.microsoft.com/office/drawing/2014/main" id="{E20728D7-2375-4C5E-A587-408DC90DDC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1" name="Freeform 126">
                <a:extLst>
                  <a:ext uri="{FF2B5EF4-FFF2-40B4-BE49-F238E27FC236}">
                    <a16:creationId xmlns:a16="http://schemas.microsoft.com/office/drawing/2014/main" id="{8BFAA816-ADE2-4E01-872C-6E2E98F61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2" name="Freeform 127">
                <a:extLst>
                  <a:ext uri="{FF2B5EF4-FFF2-40B4-BE49-F238E27FC236}">
                    <a16:creationId xmlns:a16="http://schemas.microsoft.com/office/drawing/2014/main" id="{EFCF20BA-7208-46AD-B4AF-E64C13FFA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3" name="Freeform 128">
                <a:extLst>
                  <a:ext uri="{FF2B5EF4-FFF2-40B4-BE49-F238E27FC236}">
                    <a16:creationId xmlns:a16="http://schemas.microsoft.com/office/drawing/2014/main" id="{EB0FD74C-8CA2-4597-9DAA-F99DE19E5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4" name="Freeform 129">
                <a:extLst>
                  <a:ext uri="{FF2B5EF4-FFF2-40B4-BE49-F238E27FC236}">
                    <a16:creationId xmlns:a16="http://schemas.microsoft.com/office/drawing/2014/main" id="{1075EDC7-01C1-4790-9DC1-034612499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5" name="Freeform 130">
                <a:extLst>
                  <a:ext uri="{FF2B5EF4-FFF2-40B4-BE49-F238E27FC236}">
                    <a16:creationId xmlns:a16="http://schemas.microsoft.com/office/drawing/2014/main" id="{DCEECC97-9C9E-4531-987E-BEFB1EFD1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6" name="Freeform 131">
                <a:extLst>
                  <a:ext uri="{FF2B5EF4-FFF2-40B4-BE49-F238E27FC236}">
                    <a16:creationId xmlns:a16="http://schemas.microsoft.com/office/drawing/2014/main" id="{17D1D7B8-B47B-4D95-80DE-D7C817EAB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7" name="Freeform 132">
                <a:extLst>
                  <a:ext uri="{FF2B5EF4-FFF2-40B4-BE49-F238E27FC236}">
                    <a16:creationId xmlns:a16="http://schemas.microsoft.com/office/drawing/2014/main" id="{04316606-AE2F-43A3-B962-8EAD388C6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8" name="Freeform 133">
                <a:extLst>
                  <a:ext uri="{FF2B5EF4-FFF2-40B4-BE49-F238E27FC236}">
                    <a16:creationId xmlns:a16="http://schemas.microsoft.com/office/drawing/2014/main" id="{D9E6CD75-BBD0-412C-B666-CB6E54475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9" name="Freeform 134">
                <a:extLst>
                  <a:ext uri="{FF2B5EF4-FFF2-40B4-BE49-F238E27FC236}">
                    <a16:creationId xmlns:a16="http://schemas.microsoft.com/office/drawing/2014/main" id="{4B8303EF-9B61-4885-B2B4-2CEB4699B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0" name="Freeform 135">
                <a:extLst>
                  <a:ext uri="{FF2B5EF4-FFF2-40B4-BE49-F238E27FC236}">
                    <a16:creationId xmlns:a16="http://schemas.microsoft.com/office/drawing/2014/main" id="{831531D5-CC59-4F8F-AB77-233EC1AFF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1" name="Freeform 136">
                <a:extLst>
                  <a:ext uri="{FF2B5EF4-FFF2-40B4-BE49-F238E27FC236}">
                    <a16:creationId xmlns:a16="http://schemas.microsoft.com/office/drawing/2014/main" id="{0A8B4080-62B7-47C6-A5BE-8F064B58B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2" name="Freeform 137">
                <a:extLst>
                  <a:ext uri="{FF2B5EF4-FFF2-40B4-BE49-F238E27FC236}">
                    <a16:creationId xmlns:a16="http://schemas.microsoft.com/office/drawing/2014/main" id="{7C38755E-897B-4B98-A14A-D5A89C99F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3" name="Freeform 138">
                <a:extLst>
                  <a:ext uri="{FF2B5EF4-FFF2-40B4-BE49-F238E27FC236}">
                    <a16:creationId xmlns:a16="http://schemas.microsoft.com/office/drawing/2014/main" id="{4D4C28CF-556C-4D75-B995-2F313257C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4" name="Freeform 139">
                <a:extLst>
                  <a:ext uri="{FF2B5EF4-FFF2-40B4-BE49-F238E27FC236}">
                    <a16:creationId xmlns:a16="http://schemas.microsoft.com/office/drawing/2014/main" id="{7D967C3C-F508-40B5-A228-7DBF3A123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5" name="Freeform 140">
                <a:extLst>
                  <a:ext uri="{FF2B5EF4-FFF2-40B4-BE49-F238E27FC236}">
                    <a16:creationId xmlns:a16="http://schemas.microsoft.com/office/drawing/2014/main" id="{03758C37-2A9B-46B2-8B73-E3202BEA3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6" name="Freeform 141">
                <a:extLst>
                  <a:ext uri="{FF2B5EF4-FFF2-40B4-BE49-F238E27FC236}">
                    <a16:creationId xmlns:a16="http://schemas.microsoft.com/office/drawing/2014/main" id="{3415ECFA-B295-42BE-B333-AA65FA391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7" name="Freeform 142">
                <a:extLst>
                  <a:ext uri="{FF2B5EF4-FFF2-40B4-BE49-F238E27FC236}">
                    <a16:creationId xmlns:a16="http://schemas.microsoft.com/office/drawing/2014/main" id="{F4FA7101-7DFE-43FC-BBD1-3F22E3A3E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8" name="Freeform 143">
                <a:extLst>
                  <a:ext uri="{FF2B5EF4-FFF2-40B4-BE49-F238E27FC236}">
                    <a16:creationId xmlns:a16="http://schemas.microsoft.com/office/drawing/2014/main" id="{961A977F-9845-47BF-B32D-D71E6E282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9" name="Freeform 144">
                <a:extLst>
                  <a:ext uri="{FF2B5EF4-FFF2-40B4-BE49-F238E27FC236}">
                    <a16:creationId xmlns:a16="http://schemas.microsoft.com/office/drawing/2014/main" id="{4DA09335-C889-4DA5-9D2B-2E27B9314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0" name="Freeform 145">
                <a:extLst>
                  <a:ext uri="{FF2B5EF4-FFF2-40B4-BE49-F238E27FC236}">
                    <a16:creationId xmlns:a16="http://schemas.microsoft.com/office/drawing/2014/main" id="{0790F8EA-0773-4E33-A82D-8F7E88677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1" name="Freeform 146">
                <a:extLst>
                  <a:ext uri="{FF2B5EF4-FFF2-40B4-BE49-F238E27FC236}">
                    <a16:creationId xmlns:a16="http://schemas.microsoft.com/office/drawing/2014/main" id="{C043AC62-635A-410A-BB20-E805C1CF3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2" name="Freeform 147">
                <a:extLst>
                  <a:ext uri="{FF2B5EF4-FFF2-40B4-BE49-F238E27FC236}">
                    <a16:creationId xmlns:a16="http://schemas.microsoft.com/office/drawing/2014/main" id="{B2BFAA23-6E9E-4FCC-B5FC-01B5DB22A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3" name="Freeform 148">
                <a:extLst>
                  <a:ext uri="{FF2B5EF4-FFF2-40B4-BE49-F238E27FC236}">
                    <a16:creationId xmlns:a16="http://schemas.microsoft.com/office/drawing/2014/main" id="{F24536EE-1938-4ADD-8C5F-EEB1BDF4D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4" name="Freeform 149">
                <a:extLst>
                  <a:ext uri="{FF2B5EF4-FFF2-40B4-BE49-F238E27FC236}">
                    <a16:creationId xmlns:a16="http://schemas.microsoft.com/office/drawing/2014/main" id="{C8614121-494C-440B-A5EF-8582D5B54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5" name="Freeform 150">
                <a:extLst>
                  <a:ext uri="{FF2B5EF4-FFF2-40B4-BE49-F238E27FC236}">
                    <a16:creationId xmlns:a16="http://schemas.microsoft.com/office/drawing/2014/main" id="{E4AE05C7-47BE-4D4F-9B99-B92299902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6" name="Freeform 151">
                <a:extLst>
                  <a:ext uri="{FF2B5EF4-FFF2-40B4-BE49-F238E27FC236}">
                    <a16:creationId xmlns:a16="http://schemas.microsoft.com/office/drawing/2014/main" id="{C8989F17-4AE4-40CD-A819-3CE0F4351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7" name="Freeform 152">
                <a:extLst>
                  <a:ext uri="{FF2B5EF4-FFF2-40B4-BE49-F238E27FC236}">
                    <a16:creationId xmlns:a16="http://schemas.microsoft.com/office/drawing/2014/main" id="{D630E3E4-8460-4CFD-A2DE-AEA33659B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8" name="Freeform 153">
                <a:extLst>
                  <a:ext uri="{FF2B5EF4-FFF2-40B4-BE49-F238E27FC236}">
                    <a16:creationId xmlns:a16="http://schemas.microsoft.com/office/drawing/2014/main" id="{20508EDA-304E-4042-97CF-CD9EFA16F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9" name="Freeform 154">
                <a:extLst>
                  <a:ext uri="{FF2B5EF4-FFF2-40B4-BE49-F238E27FC236}">
                    <a16:creationId xmlns:a16="http://schemas.microsoft.com/office/drawing/2014/main" id="{79BAE213-3089-4384-B8F3-0EDC8EC9E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0" name="Freeform 155">
                <a:extLst>
                  <a:ext uri="{FF2B5EF4-FFF2-40B4-BE49-F238E27FC236}">
                    <a16:creationId xmlns:a16="http://schemas.microsoft.com/office/drawing/2014/main" id="{51DD3ED4-BE23-4790-896C-B15EE0807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1" name="Freeform 156">
                <a:extLst>
                  <a:ext uri="{FF2B5EF4-FFF2-40B4-BE49-F238E27FC236}">
                    <a16:creationId xmlns:a16="http://schemas.microsoft.com/office/drawing/2014/main" id="{7702BFB1-B84B-4C02-B1F4-77968E46A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2" name="Freeform 157">
                <a:extLst>
                  <a:ext uri="{FF2B5EF4-FFF2-40B4-BE49-F238E27FC236}">
                    <a16:creationId xmlns:a16="http://schemas.microsoft.com/office/drawing/2014/main" id="{FABC9D47-E649-4632-A800-ADEC41D50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3" name="Freeform 158">
                <a:extLst>
                  <a:ext uri="{FF2B5EF4-FFF2-40B4-BE49-F238E27FC236}">
                    <a16:creationId xmlns:a16="http://schemas.microsoft.com/office/drawing/2014/main" id="{1F46F392-C27B-4B63-8FB2-69C3CA58A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4" name="Freeform 159">
                <a:extLst>
                  <a:ext uri="{FF2B5EF4-FFF2-40B4-BE49-F238E27FC236}">
                    <a16:creationId xmlns:a16="http://schemas.microsoft.com/office/drawing/2014/main" id="{DFBCD8F9-A4F9-4DA2-9C45-006F0CD26C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5" name="Freeform 160">
                <a:extLst>
                  <a:ext uri="{FF2B5EF4-FFF2-40B4-BE49-F238E27FC236}">
                    <a16:creationId xmlns:a16="http://schemas.microsoft.com/office/drawing/2014/main" id="{EB1871E0-0355-465D-9B6D-3720FE2B1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6" name="Freeform 161">
                <a:extLst>
                  <a:ext uri="{FF2B5EF4-FFF2-40B4-BE49-F238E27FC236}">
                    <a16:creationId xmlns:a16="http://schemas.microsoft.com/office/drawing/2014/main" id="{CAD4DB9D-5E98-4AB7-A9EC-5B0038F83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7" name="Freeform 162">
                <a:extLst>
                  <a:ext uri="{FF2B5EF4-FFF2-40B4-BE49-F238E27FC236}">
                    <a16:creationId xmlns:a16="http://schemas.microsoft.com/office/drawing/2014/main" id="{9C18730F-9F6F-4897-A89E-2199FFD9B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8" name="Freeform 163">
                <a:extLst>
                  <a:ext uri="{FF2B5EF4-FFF2-40B4-BE49-F238E27FC236}">
                    <a16:creationId xmlns:a16="http://schemas.microsoft.com/office/drawing/2014/main" id="{EC60835D-1B2F-4B6E-8568-5A5BE58A6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9" name="Freeform 164">
                <a:extLst>
                  <a:ext uri="{FF2B5EF4-FFF2-40B4-BE49-F238E27FC236}">
                    <a16:creationId xmlns:a16="http://schemas.microsoft.com/office/drawing/2014/main" id="{FE1D1A20-F213-47BD-A6C9-2613A415D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0" name="Freeform 165">
                <a:extLst>
                  <a:ext uri="{FF2B5EF4-FFF2-40B4-BE49-F238E27FC236}">
                    <a16:creationId xmlns:a16="http://schemas.microsoft.com/office/drawing/2014/main" id="{B23794F4-FF86-4471-9898-C4F5E9068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1" name="Freeform 166">
                <a:extLst>
                  <a:ext uri="{FF2B5EF4-FFF2-40B4-BE49-F238E27FC236}">
                    <a16:creationId xmlns:a16="http://schemas.microsoft.com/office/drawing/2014/main" id="{B17AD9C9-608A-45E8-BC8D-F444C5112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2" name="Freeform 167">
                <a:extLst>
                  <a:ext uri="{FF2B5EF4-FFF2-40B4-BE49-F238E27FC236}">
                    <a16:creationId xmlns:a16="http://schemas.microsoft.com/office/drawing/2014/main" id="{DE734902-A1BD-4D2D-8B4E-3C7F7F8E4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3" name="Freeform 168">
                <a:extLst>
                  <a:ext uri="{FF2B5EF4-FFF2-40B4-BE49-F238E27FC236}">
                    <a16:creationId xmlns:a16="http://schemas.microsoft.com/office/drawing/2014/main" id="{F613EC00-B372-46DA-AEB8-6DB1BC9C0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4" name="Freeform 169">
                <a:extLst>
                  <a:ext uri="{FF2B5EF4-FFF2-40B4-BE49-F238E27FC236}">
                    <a16:creationId xmlns:a16="http://schemas.microsoft.com/office/drawing/2014/main" id="{7BB42E02-5246-4479-89C7-5A9E6E4F5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5" name="Freeform 170">
                <a:extLst>
                  <a:ext uri="{FF2B5EF4-FFF2-40B4-BE49-F238E27FC236}">
                    <a16:creationId xmlns:a16="http://schemas.microsoft.com/office/drawing/2014/main" id="{C6639A25-F2E2-4335-934A-6E94C4472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6" name="Freeform 171">
                <a:extLst>
                  <a:ext uri="{FF2B5EF4-FFF2-40B4-BE49-F238E27FC236}">
                    <a16:creationId xmlns:a16="http://schemas.microsoft.com/office/drawing/2014/main" id="{C59E2DD2-B562-411C-8959-0D0BCFA2E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7" name="Freeform 172">
                <a:extLst>
                  <a:ext uri="{FF2B5EF4-FFF2-40B4-BE49-F238E27FC236}">
                    <a16:creationId xmlns:a16="http://schemas.microsoft.com/office/drawing/2014/main" id="{76B11712-ABD3-4045-8056-BADEBF8E1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8" name="Freeform 173">
                <a:extLst>
                  <a:ext uri="{FF2B5EF4-FFF2-40B4-BE49-F238E27FC236}">
                    <a16:creationId xmlns:a16="http://schemas.microsoft.com/office/drawing/2014/main" id="{14C4E23B-289F-46A9-96C5-81A99FB29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9" name="Freeform 174">
                <a:extLst>
                  <a:ext uri="{FF2B5EF4-FFF2-40B4-BE49-F238E27FC236}">
                    <a16:creationId xmlns:a16="http://schemas.microsoft.com/office/drawing/2014/main" id="{1A07C2A3-9717-4B4C-A1D0-7C2EAA058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0" name="Freeform 175">
                <a:extLst>
                  <a:ext uri="{FF2B5EF4-FFF2-40B4-BE49-F238E27FC236}">
                    <a16:creationId xmlns:a16="http://schemas.microsoft.com/office/drawing/2014/main" id="{F2EF4105-2CFE-46F1-9A84-F4E9F5555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1" name="Freeform 176">
                <a:extLst>
                  <a:ext uri="{FF2B5EF4-FFF2-40B4-BE49-F238E27FC236}">
                    <a16:creationId xmlns:a16="http://schemas.microsoft.com/office/drawing/2014/main" id="{3CBC9553-9536-4DE7-9BEB-D91A0306C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2" name="Freeform 177">
                <a:extLst>
                  <a:ext uri="{FF2B5EF4-FFF2-40B4-BE49-F238E27FC236}">
                    <a16:creationId xmlns:a16="http://schemas.microsoft.com/office/drawing/2014/main" id="{3765DFFC-07EF-4A4B-A8C7-D184F55CE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3" name="Freeform 178">
                <a:extLst>
                  <a:ext uri="{FF2B5EF4-FFF2-40B4-BE49-F238E27FC236}">
                    <a16:creationId xmlns:a16="http://schemas.microsoft.com/office/drawing/2014/main" id="{FEAEE8F4-F334-42E8-9C5D-7951B51E0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4" name="Freeform 179">
                <a:extLst>
                  <a:ext uri="{FF2B5EF4-FFF2-40B4-BE49-F238E27FC236}">
                    <a16:creationId xmlns:a16="http://schemas.microsoft.com/office/drawing/2014/main" id="{739CDF31-DBDB-4DBD-B5C3-0A53427BA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5" name="Freeform 180">
                <a:extLst>
                  <a:ext uri="{FF2B5EF4-FFF2-40B4-BE49-F238E27FC236}">
                    <a16:creationId xmlns:a16="http://schemas.microsoft.com/office/drawing/2014/main" id="{43DDAFCD-7D87-482F-9B80-268BED942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6" name="Freeform 181">
                <a:extLst>
                  <a:ext uri="{FF2B5EF4-FFF2-40B4-BE49-F238E27FC236}">
                    <a16:creationId xmlns:a16="http://schemas.microsoft.com/office/drawing/2014/main" id="{6ED55A25-643F-4FEC-913A-2F5671203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7" name="Freeform 182">
                <a:extLst>
                  <a:ext uri="{FF2B5EF4-FFF2-40B4-BE49-F238E27FC236}">
                    <a16:creationId xmlns:a16="http://schemas.microsoft.com/office/drawing/2014/main" id="{DBB872C7-69C9-4A8B-BA7C-4FD5E5B97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8" name="Freeform 183">
                <a:extLst>
                  <a:ext uri="{FF2B5EF4-FFF2-40B4-BE49-F238E27FC236}">
                    <a16:creationId xmlns:a16="http://schemas.microsoft.com/office/drawing/2014/main" id="{BEC76E33-06A2-4593-87A6-ABB6CE983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9" name="Freeform 184">
                <a:extLst>
                  <a:ext uri="{FF2B5EF4-FFF2-40B4-BE49-F238E27FC236}">
                    <a16:creationId xmlns:a16="http://schemas.microsoft.com/office/drawing/2014/main" id="{6DD3C405-8779-464B-A614-C54071586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0" name="Freeform 185">
                <a:extLst>
                  <a:ext uri="{FF2B5EF4-FFF2-40B4-BE49-F238E27FC236}">
                    <a16:creationId xmlns:a16="http://schemas.microsoft.com/office/drawing/2014/main" id="{61DBFF03-A114-469A-94CA-3F368008C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1" name="Freeform 186">
                <a:extLst>
                  <a:ext uri="{FF2B5EF4-FFF2-40B4-BE49-F238E27FC236}">
                    <a16:creationId xmlns:a16="http://schemas.microsoft.com/office/drawing/2014/main" id="{BAA1EA85-5B73-48C3-BCE9-A77EA4051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2" name="Freeform 187">
                <a:extLst>
                  <a:ext uri="{FF2B5EF4-FFF2-40B4-BE49-F238E27FC236}">
                    <a16:creationId xmlns:a16="http://schemas.microsoft.com/office/drawing/2014/main" id="{3F5E92DE-5A8A-4525-9EC1-91D74427C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3" name="Freeform 188">
                <a:extLst>
                  <a:ext uri="{FF2B5EF4-FFF2-40B4-BE49-F238E27FC236}">
                    <a16:creationId xmlns:a16="http://schemas.microsoft.com/office/drawing/2014/main" id="{362D6D21-B2B6-491B-9033-B8CCB2D03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4" name="Freeform 189">
                <a:extLst>
                  <a:ext uri="{FF2B5EF4-FFF2-40B4-BE49-F238E27FC236}">
                    <a16:creationId xmlns:a16="http://schemas.microsoft.com/office/drawing/2014/main" id="{F4AD8FB9-4B2C-44A1-BA47-E2B799C67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5" name="Freeform 190">
                <a:extLst>
                  <a:ext uri="{FF2B5EF4-FFF2-40B4-BE49-F238E27FC236}">
                    <a16:creationId xmlns:a16="http://schemas.microsoft.com/office/drawing/2014/main" id="{094CB7E4-C05F-4D11-BC2A-D59E2EB82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6" name="Freeform 191">
                <a:extLst>
                  <a:ext uri="{FF2B5EF4-FFF2-40B4-BE49-F238E27FC236}">
                    <a16:creationId xmlns:a16="http://schemas.microsoft.com/office/drawing/2014/main" id="{1A91B92E-4DAC-4E32-BF96-041455F20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7" name="Freeform 192">
                <a:extLst>
                  <a:ext uri="{FF2B5EF4-FFF2-40B4-BE49-F238E27FC236}">
                    <a16:creationId xmlns:a16="http://schemas.microsoft.com/office/drawing/2014/main" id="{2BB97105-8195-4780-A964-2AAF57C74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8" name="Freeform 193">
                <a:extLst>
                  <a:ext uri="{FF2B5EF4-FFF2-40B4-BE49-F238E27FC236}">
                    <a16:creationId xmlns:a16="http://schemas.microsoft.com/office/drawing/2014/main" id="{B42E86D6-89D0-40FA-BD2B-53060C093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9" name="Freeform 194">
                <a:extLst>
                  <a:ext uri="{FF2B5EF4-FFF2-40B4-BE49-F238E27FC236}">
                    <a16:creationId xmlns:a16="http://schemas.microsoft.com/office/drawing/2014/main" id="{4DC3B883-D679-4F21-9918-8B042D74E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0" name="Freeform 195">
                <a:extLst>
                  <a:ext uri="{FF2B5EF4-FFF2-40B4-BE49-F238E27FC236}">
                    <a16:creationId xmlns:a16="http://schemas.microsoft.com/office/drawing/2014/main" id="{BAF3C083-DDF0-4256-B8F2-F1BD7F139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1" name="Freeform 196">
                <a:extLst>
                  <a:ext uri="{FF2B5EF4-FFF2-40B4-BE49-F238E27FC236}">
                    <a16:creationId xmlns:a16="http://schemas.microsoft.com/office/drawing/2014/main" id="{F12EE5A8-1CA7-4C1D-BBDA-CC87F1881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2" name="Freeform 197">
                <a:extLst>
                  <a:ext uri="{FF2B5EF4-FFF2-40B4-BE49-F238E27FC236}">
                    <a16:creationId xmlns:a16="http://schemas.microsoft.com/office/drawing/2014/main" id="{31D41BD4-9934-4393-B58F-F26FE2684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3" name="Freeform 198">
                <a:extLst>
                  <a:ext uri="{FF2B5EF4-FFF2-40B4-BE49-F238E27FC236}">
                    <a16:creationId xmlns:a16="http://schemas.microsoft.com/office/drawing/2014/main" id="{2E91D217-D13A-4CAA-9A28-A2B00B7A6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4" name="Freeform 199">
                <a:extLst>
                  <a:ext uri="{FF2B5EF4-FFF2-40B4-BE49-F238E27FC236}">
                    <a16:creationId xmlns:a16="http://schemas.microsoft.com/office/drawing/2014/main" id="{8B910884-E37D-4A31-882E-2E9B8216E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5" name="Freeform 200">
                <a:extLst>
                  <a:ext uri="{FF2B5EF4-FFF2-40B4-BE49-F238E27FC236}">
                    <a16:creationId xmlns:a16="http://schemas.microsoft.com/office/drawing/2014/main" id="{9B3848EC-D3EC-4E1C-877C-0D9309C34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6" name="Freeform 201">
                <a:extLst>
                  <a:ext uri="{FF2B5EF4-FFF2-40B4-BE49-F238E27FC236}">
                    <a16:creationId xmlns:a16="http://schemas.microsoft.com/office/drawing/2014/main" id="{57CCC3DC-C073-4B53-BED3-A784AA0B6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7" name="Freeform 202">
                <a:extLst>
                  <a:ext uri="{FF2B5EF4-FFF2-40B4-BE49-F238E27FC236}">
                    <a16:creationId xmlns:a16="http://schemas.microsoft.com/office/drawing/2014/main" id="{B485A619-653E-47A3-82CA-D085E4AE2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8" name="Freeform 203">
                <a:extLst>
                  <a:ext uri="{FF2B5EF4-FFF2-40B4-BE49-F238E27FC236}">
                    <a16:creationId xmlns:a16="http://schemas.microsoft.com/office/drawing/2014/main" id="{83391D3F-A282-410C-9B38-F29C22D31C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9" name="Freeform 204">
                <a:extLst>
                  <a:ext uri="{FF2B5EF4-FFF2-40B4-BE49-F238E27FC236}">
                    <a16:creationId xmlns:a16="http://schemas.microsoft.com/office/drawing/2014/main" id="{AF5A6CC7-C4A0-4707-AF9E-3CD57E038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20" name="Freeform 206">
              <a:extLst>
                <a:ext uri="{FF2B5EF4-FFF2-40B4-BE49-F238E27FC236}">
                  <a16:creationId xmlns:a16="http://schemas.microsoft.com/office/drawing/2014/main" id="{EABD3E35-C7B0-4EE4-98D8-76DB2A08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207">
              <a:extLst>
                <a:ext uri="{FF2B5EF4-FFF2-40B4-BE49-F238E27FC236}">
                  <a16:creationId xmlns:a16="http://schemas.microsoft.com/office/drawing/2014/main" id="{AEBAE833-D96C-4C67-A5F2-D82361A13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208">
              <a:extLst>
                <a:ext uri="{FF2B5EF4-FFF2-40B4-BE49-F238E27FC236}">
                  <a16:creationId xmlns:a16="http://schemas.microsoft.com/office/drawing/2014/main" id="{A27A868F-C8C1-4D13-A89C-798D3D59D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209">
              <a:extLst>
                <a:ext uri="{FF2B5EF4-FFF2-40B4-BE49-F238E27FC236}">
                  <a16:creationId xmlns:a16="http://schemas.microsoft.com/office/drawing/2014/main" id="{D72D4850-CCDE-4CDF-9110-4356A5804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210">
              <a:extLst>
                <a:ext uri="{FF2B5EF4-FFF2-40B4-BE49-F238E27FC236}">
                  <a16:creationId xmlns:a16="http://schemas.microsoft.com/office/drawing/2014/main" id="{B90A4148-D9C9-4244-A5CA-79D7CF133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11">
              <a:extLst>
                <a:ext uri="{FF2B5EF4-FFF2-40B4-BE49-F238E27FC236}">
                  <a16:creationId xmlns:a16="http://schemas.microsoft.com/office/drawing/2014/main" id="{9DBBCE5E-7C28-49E1-A6F5-BA7724261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212">
              <a:extLst>
                <a:ext uri="{FF2B5EF4-FFF2-40B4-BE49-F238E27FC236}">
                  <a16:creationId xmlns:a16="http://schemas.microsoft.com/office/drawing/2014/main" id="{96652EF1-00B4-42E8-8A55-5EE4150D2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13">
              <a:extLst>
                <a:ext uri="{FF2B5EF4-FFF2-40B4-BE49-F238E27FC236}">
                  <a16:creationId xmlns:a16="http://schemas.microsoft.com/office/drawing/2014/main" id="{52313CA5-5644-4E31-B556-7FDA51DF4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214">
              <a:extLst>
                <a:ext uri="{FF2B5EF4-FFF2-40B4-BE49-F238E27FC236}">
                  <a16:creationId xmlns:a16="http://schemas.microsoft.com/office/drawing/2014/main" id="{0732B938-DBD6-49ED-9993-E37BFEFCA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215">
              <a:extLst>
                <a:ext uri="{FF2B5EF4-FFF2-40B4-BE49-F238E27FC236}">
                  <a16:creationId xmlns:a16="http://schemas.microsoft.com/office/drawing/2014/main" id="{5DA09C0E-651A-49ED-9A0A-5A1BB87E6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216">
              <a:extLst>
                <a:ext uri="{FF2B5EF4-FFF2-40B4-BE49-F238E27FC236}">
                  <a16:creationId xmlns:a16="http://schemas.microsoft.com/office/drawing/2014/main" id="{6D861889-A8A2-4702-A403-A462A6CBA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217">
              <a:extLst>
                <a:ext uri="{FF2B5EF4-FFF2-40B4-BE49-F238E27FC236}">
                  <a16:creationId xmlns:a16="http://schemas.microsoft.com/office/drawing/2014/main" id="{A3E8ED66-D680-4E44-8DB2-FC707A5F5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218">
              <a:extLst>
                <a:ext uri="{FF2B5EF4-FFF2-40B4-BE49-F238E27FC236}">
                  <a16:creationId xmlns:a16="http://schemas.microsoft.com/office/drawing/2014/main" id="{7C5D4DAC-945C-43CC-BC57-56CCB86AD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219">
              <a:extLst>
                <a:ext uri="{FF2B5EF4-FFF2-40B4-BE49-F238E27FC236}">
                  <a16:creationId xmlns:a16="http://schemas.microsoft.com/office/drawing/2014/main" id="{C70A71C2-19FF-4FA8-AAEE-D5273BE45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220">
              <a:extLst>
                <a:ext uri="{FF2B5EF4-FFF2-40B4-BE49-F238E27FC236}">
                  <a16:creationId xmlns:a16="http://schemas.microsoft.com/office/drawing/2014/main" id="{6AAECBBB-F252-4828-907E-E15B58A06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221">
              <a:extLst>
                <a:ext uri="{FF2B5EF4-FFF2-40B4-BE49-F238E27FC236}">
                  <a16:creationId xmlns:a16="http://schemas.microsoft.com/office/drawing/2014/main" id="{D2276E10-A756-4226-893C-B95350795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222">
              <a:extLst>
                <a:ext uri="{FF2B5EF4-FFF2-40B4-BE49-F238E27FC236}">
                  <a16:creationId xmlns:a16="http://schemas.microsoft.com/office/drawing/2014/main" id="{D1A3EE41-497B-44F3-9E8A-F55514D0A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223">
              <a:extLst>
                <a:ext uri="{FF2B5EF4-FFF2-40B4-BE49-F238E27FC236}">
                  <a16:creationId xmlns:a16="http://schemas.microsoft.com/office/drawing/2014/main" id="{0F7B3EBA-F4D3-4AF3-953A-C17BB74ED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224">
              <a:extLst>
                <a:ext uri="{FF2B5EF4-FFF2-40B4-BE49-F238E27FC236}">
                  <a16:creationId xmlns:a16="http://schemas.microsoft.com/office/drawing/2014/main" id="{0A8D970D-E410-4ED9-ADF2-0E429F612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225">
              <a:extLst>
                <a:ext uri="{FF2B5EF4-FFF2-40B4-BE49-F238E27FC236}">
                  <a16:creationId xmlns:a16="http://schemas.microsoft.com/office/drawing/2014/main" id="{47C7B823-F04F-4171-9C74-473C50078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226">
              <a:extLst>
                <a:ext uri="{FF2B5EF4-FFF2-40B4-BE49-F238E27FC236}">
                  <a16:creationId xmlns:a16="http://schemas.microsoft.com/office/drawing/2014/main" id="{7B55E44D-290F-46B5-AE26-96FBC2400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227">
              <a:extLst>
                <a:ext uri="{FF2B5EF4-FFF2-40B4-BE49-F238E27FC236}">
                  <a16:creationId xmlns:a16="http://schemas.microsoft.com/office/drawing/2014/main" id="{06D1A045-3A1E-49EA-B01D-8EA24D433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228">
              <a:extLst>
                <a:ext uri="{FF2B5EF4-FFF2-40B4-BE49-F238E27FC236}">
                  <a16:creationId xmlns:a16="http://schemas.microsoft.com/office/drawing/2014/main" id="{A046B578-2AFC-438B-97D3-6774BF218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229">
              <a:extLst>
                <a:ext uri="{FF2B5EF4-FFF2-40B4-BE49-F238E27FC236}">
                  <a16:creationId xmlns:a16="http://schemas.microsoft.com/office/drawing/2014/main" id="{CA49E734-27FC-4BD2-98A0-4A92159FE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230">
              <a:extLst>
                <a:ext uri="{FF2B5EF4-FFF2-40B4-BE49-F238E27FC236}">
                  <a16:creationId xmlns:a16="http://schemas.microsoft.com/office/drawing/2014/main" id="{FE0E4AEF-9A9B-4522-995A-71649F717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231">
              <a:extLst>
                <a:ext uri="{FF2B5EF4-FFF2-40B4-BE49-F238E27FC236}">
                  <a16:creationId xmlns:a16="http://schemas.microsoft.com/office/drawing/2014/main" id="{CA5BA31B-6DAD-4A30-A01E-D47C46DD7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232">
              <a:extLst>
                <a:ext uri="{FF2B5EF4-FFF2-40B4-BE49-F238E27FC236}">
                  <a16:creationId xmlns:a16="http://schemas.microsoft.com/office/drawing/2014/main" id="{6255F007-D115-4869-BDFF-6A58443ED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Freeform 233">
              <a:extLst>
                <a:ext uri="{FF2B5EF4-FFF2-40B4-BE49-F238E27FC236}">
                  <a16:creationId xmlns:a16="http://schemas.microsoft.com/office/drawing/2014/main" id="{77A40817-06CD-4990-8BF6-D04DA67D1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Freeform 234">
              <a:extLst>
                <a:ext uri="{FF2B5EF4-FFF2-40B4-BE49-F238E27FC236}">
                  <a16:creationId xmlns:a16="http://schemas.microsoft.com/office/drawing/2014/main" id="{5230E45A-7403-4011-9BAC-192F84132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Freeform 235">
              <a:extLst>
                <a:ext uri="{FF2B5EF4-FFF2-40B4-BE49-F238E27FC236}">
                  <a16:creationId xmlns:a16="http://schemas.microsoft.com/office/drawing/2014/main" id="{98B567C3-0EB3-457C-B9BD-938F097D2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Freeform 236">
              <a:extLst>
                <a:ext uri="{FF2B5EF4-FFF2-40B4-BE49-F238E27FC236}">
                  <a16:creationId xmlns:a16="http://schemas.microsoft.com/office/drawing/2014/main" id="{765A5C3D-A38E-4231-B4EE-C11326D53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Freeform 237">
              <a:extLst>
                <a:ext uri="{FF2B5EF4-FFF2-40B4-BE49-F238E27FC236}">
                  <a16:creationId xmlns:a16="http://schemas.microsoft.com/office/drawing/2014/main" id="{DAA37AE3-CB8B-49B9-804C-19543E525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238">
              <a:extLst>
                <a:ext uri="{FF2B5EF4-FFF2-40B4-BE49-F238E27FC236}">
                  <a16:creationId xmlns:a16="http://schemas.microsoft.com/office/drawing/2014/main" id="{DF01442F-CEE1-467C-A44F-B71258CB4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239">
              <a:extLst>
                <a:ext uri="{FF2B5EF4-FFF2-40B4-BE49-F238E27FC236}">
                  <a16:creationId xmlns:a16="http://schemas.microsoft.com/office/drawing/2014/main" id="{2B613D84-A5EB-4E94-9306-0AC3F8287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240">
              <a:extLst>
                <a:ext uri="{FF2B5EF4-FFF2-40B4-BE49-F238E27FC236}">
                  <a16:creationId xmlns:a16="http://schemas.microsoft.com/office/drawing/2014/main" id="{E018DE82-C0C0-4675-94D0-4A1AD6727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241">
              <a:extLst>
                <a:ext uri="{FF2B5EF4-FFF2-40B4-BE49-F238E27FC236}">
                  <a16:creationId xmlns:a16="http://schemas.microsoft.com/office/drawing/2014/main" id="{9A96CCD6-B53F-4F48-AD38-6A7B7099C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242">
              <a:extLst>
                <a:ext uri="{FF2B5EF4-FFF2-40B4-BE49-F238E27FC236}">
                  <a16:creationId xmlns:a16="http://schemas.microsoft.com/office/drawing/2014/main" id="{B1DEB4BB-C6F6-4932-9361-44D0044FC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243">
              <a:extLst>
                <a:ext uri="{FF2B5EF4-FFF2-40B4-BE49-F238E27FC236}">
                  <a16:creationId xmlns:a16="http://schemas.microsoft.com/office/drawing/2014/main" id="{88B3820F-E575-45D4-9E45-148EBA0D6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244">
              <a:extLst>
                <a:ext uri="{FF2B5EF4-FFF2-40B4-BE49-F238E27FC236}">
                  <a16:creationId xmlns:a16="http://schemas.microsoft.com/office/drawing/2014/main" id="{981B44BD-21F3-449B-B76C-A8BFA0A8D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245">
              <a:extLst>
                <a:ext uri="{FF2B5EF4-FFF2-40B4-BE49-F238E27FC236}">
                  <a16:creationId xmlns:a16="http://schemas.microsoft.com/office/drawing/2014/main" id="{B7DF98C7-5E9F-4E0B-B697-7825EE730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246">
              <a:extLst>
                <a:ext uri="{FF2B5EF4-FFF2-40B4-BE49-F238E27FC236}">
                  <a16:creationId xmlns:a16="http://schemas.microsoft.com/office/drawing/2014/main" id="{AE373B76-9EFF-43BE-87C8-77E0D7E84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Freeform 247">
              <a:extLst>
                <a:ext uri="{FF2B5EF4-FFF2-40B4-BE49-F238E27FC236}">
                  <a16:creationId xmlns:a16="http://schemas.microsoft.com/office/drawing/2014/main" id="{AD2225D0-7AAF-4557-9C4C-2D1A698CE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Freeform 248">
              <a:extLst>
                <a:ext uri="{FF2B5EF4-FFF2-40B4-BE49-F238E27FC236}">
                  <a16:creationId xmlns:a16="http://schemas.microsoft.com/office/drawing/2014/main" id="{34B8F9D5-BB89-4981-B8C0-11517FCDB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Freeform 249">
              <a:extLst>
                <a:ext uri="{FF2B5EF4-FFF2-40B4-BE49-F238E27FC236}">
                  <a16:creationId xmlns:a16="http://schemas.microsoft.com/office/drawing/2014/main" id="{691248AB-0988-4D08-858D-69E91AD6D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Freeform 250">
              <a:extLst>
                <a:ext uri="{FF2B5EF4-FFF2-40B4-BE49-F238E27FC236}">
                  <a16:creationId xmlns:a16="http://schemas.microsoft.com/office/drawing/2014/main" id="{8276BB28-6704-4751-9B55-05EECBB03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Freeform 251">
              <a:extLst>
                <a:ext uri="{FF2B5EF4-FFF2-40B4-BE49-F238E27FC236}">
                  <a16:creationId xmlns:a16="http://schemas.microsoft.com/office/drawing/2014/main" id="{E86768EC-5FCE-4174-B88F-A6DEA6390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Freeform 252">
              <a:extLst>
                <a:ext uri="{FF2B5EF4-FFF2-40B4-BE49-F238E27FC236}">
                  <a16:creationId xmlns:a16="http://schemas.microsoft.com/office/drawing/2014/main" id="{F2BA1C1E-D91F-492B-B6F3-1DE9AE830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253">
              <a:extLst>
                <a:ext uri="{FF2B5EF4-FFF2-40B4-BE49-F238E27FC236}">
                  <a16:creationId xmlns:a16="http://schemas.microsoft.com/office/drawing/2014/main" id="{99875C78-DACA-4E24-B7A5-8A43F75DF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254">
              <a:extLst>
                <a:ext uri="{FF2B5EF4-FFF2-40B4-BE49-F238E27FC236}">
                  <a16:creationId xmlns:a16="http://schemas.microsoft.com/office/drawing/2014/main" id="{4A2ACBED-65C9-4468-A64F-987AD565B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255">
              <a:extLst>
                <a:ext uri="{FF2B5EF4-FFF2-40B4-BE49-F238E27FC236}">
                  <a16:creationId xmlns:a16="http://schemas.microsoft.com/office/drawing/2014/main" id="{79173BEB-C58B-4035-9723-8489E8EE2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256">
              <a:extLst>
                <a:ext uri="{FF2B5EF4-FFF2-40B4-BE49-F238E27FC236}">
                  <a16:creationId xmlns:a16="http://schemas.microsoft.com/office/drawing/2014/main" id="{D248F03E-DDCB-4C03-8F4E-C2F9E25F3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257">
              <a:extLst>
                <a:ext uri="{FF2B5EF4-FFF2-40B4-BE49-F238E27FC236}">
                  <a16:creationId xmlns:a16="http://schemas.microsoft.com/office/drawing/2014/main" id="{C8C4A4C3-5C99-4923-A437-B9F1F3074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258">
              <a:extLst>
                <a:ext uri="{FF2B5EF4-FFF2-40B4-BE49-F238E27FC236}">
                  <a16:creationId xmlns:a16="http://schemas.microsoft.com/office/drawing/2014/main" id="{065828D4-DF0A-4308-8B37-CAADDDFF1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259">
              <a:extLst>
                <a:ext uri="{FF2B5EF4-FFF2-40B4-BE49-F238E27FC236}">
                  <a16:creationId xmlns:a16="http://schemas.microsoft.com/office/drawing/2014/main" id="{EF531473-177F-4A10-85D5-D1605625C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Freeform 260">
              <a:extLst>
                <a:ext uri="{FF2B5EF4-FFF2-40B4-BE49-F238E27FC236}">
                  <a16:creationId xmlns:a16="http://schemas.microsoft.com/office/drawing/2014/main" id="{1576CD83-DA3D-4565-A4C1-6F0D40ECF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Freeform 261">
              <a:extLst>
                <a:ext uri="{FF2B5EF4-FFF2-40B4-BE49-F238E27FC236}">
                  <a16:creationId xmlns:a16="http://schemas.microsoft.com/office/drawing/2014/main" id="{24688FCA-9AAC-4FA5-8338-DB66613B9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Freeform 262">
              <a:extLst>
                <a:ext uri="{FF2B5EF4-FFF2-40B4-BE49-F238E27FC236}">
                  <a16:creationId xmlns:a16="http://schemas.microsoft.com/office/drawing/2014/main" id="{DCA692AA-21D3-4B1D-B7CC-79B7CD566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263">
              <a:extLst>
                <a:ext uri="{FF2B5EF4-FFF2-40B4-BE49-F238E27FC236}">
                  <a16:creationId xmlns:a16="http://schemas.microsoft.com/office/drawing/2014/main" id="{65D65BF8-C61A-4528-9C36-E837F721E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264">
              <a:extLst>
                <a:ext uri="{FF2B5EF4-FFF2-40B4-BE49-F238E27FC236}">
                  <a16:creationId xmlns:a16="http://schemas.microsoft.com/office/drawing/2014/main" id="{0C8DB2BE-256E-4FBD-A17E-460E27583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265">
              <a:extLst>
                <a:ext uri="{FF2B5EF4-FFF2-40B4-BE49-F238E27FC236}">
                  <a16:creationId xmlns:a16="http://schemas.microsoft.com/office/drawing/2014/main" id="{158CCF00-9C42-419A-8799-2F956D42C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266">
              <a:extLst>
                <a:ext uri="{FF2B5EF4-FFF2-40B4-BE49-F238E27FC236}">
                  <a16:creationId xmlns:a16="http://schemas.microsoft.com/office/drawing/2014/main" id="{C56ABAC4-51B6-4B1A-9DCC-CDE7BB371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Freeform 267">
              <a:extLst>
                <a:ext uri="{FF2B5EF4-FFF2-40B4-BE49-F238E27FC236}">
                  <a16:creationId xmlns:a16="http://schemas.microsoft.com/office/drawing/2014/main" id="{4F38971E-A0EB-46A1-93CB-B1AC5DBE6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268">
              <a:extLst>
                <a:ext uri="{FF2B5EF4-FFF2-40B4-BE49-F238E27FC236}">
                  <a16:creationId xmlns:a16="http://schemas.microsoft.com/office/drawing/2014/main" id="{198474DE-F457-4E67-BEB4-F81287819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Freeform 269">
              <a:extLst>
                <a:ext uri="{FF2B5EF4-FFF2-40B4-BE49-F238E27FC236}">
                  <a16:creationId xmlns:a16="http://schemas.microsoft.com/office/drawing/2014/main" id="{A09AC936-2596-453F-99E9-228DF7460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Freeform 270">
              <a:extLst>
                <a:ext uri="{FF2B5EF4-FFF2-40B4-BE49-F238E27FC236}">
                  <a16:creationId xmlns:a16="http://schemas.microsoft.com/office/drawing/2014/main" id="{1910D610-AA19-4D66-B9D9-6A2E271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Freeform 271">
              <a:extLst>
                <a:ext uri="{FF2B5EF4-FFF2-40B4-BE49-F238E27FC236}">
                  <a16:creationId xmlns:a16="http://schemas.microsoft.com/office/drawing/2014/main" id="{637A7DFE-FE78-40B6-A64F-E15AFF772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272">
              <a:extLst>
                <a:ext uri="{FF2B5EF4-FFF2-40B4-BE49-F238E27FC236}">
                  <a16:creationId xmlns:a16="http://schemas.microsoft.com/office/drawing/2014/main" id="{440056CA-33A1-44CC-89CF-E62AD43AD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7" name="Freeform 273">
              <a:extLst>
                <a:ext uri="{FF2B5EF4-FFF2-40B4-BE49-F238E27FC236}">
                  <a16:creationId xmlns:a16="http://schemas.microsoft.com/office/drawing/2014/main" id="{4A513BF5-EE93-430E-A40E-B41DB0F88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8" name="Freeform 274">
              <a:extLst>
                <a:ext uri="{FF2B5EF4-FFF2-40B4-BE49-F238E27FC236}">
                  <a16:creationId xmlns:a16="http://schemas.microsoft.com/office/drawing/2014/main" id="{F4F8AC6F-AC3A-4E60-B9D1-5D7021CD9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9" name="Freeform 275">
              <a:extLst>
                <a:ext uri="{FF2B5EF4-FFF2-40B4-BE49-F238E27FC236}">
                  <a16:creationId xmlns:a16="http://schemas.microsoft.com/office/drawing/2014/main" id="{EB77965A-B487-4EEB-855D-687101494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0" name="Freeform 276">
              <a:extLst>
                <a:ext uri="{FF2B5EF4-FFF2-40B4-BE49-F238E27FC236}">
                  <a16:creationId xmlns:a16="http://schemas.microsoft.com/office/drawing/2014/main" id="{EB897AE9-A771-4561-888C-C392D6BA1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Freeform 277">
              <a:extLst>
                <a:ext uri="{FF2B5EF4-FFF2-40B4-BE49-F238E27FC236}">
                  <a16:creationId xmlns:a16="http://schemas.microsoft.com/office/drawing/2014/main" id="{21040155-8E54-4CBF-9A80-992D6F965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Freeform 278">
              <a:extLst>
                <a:ext uri="{FF2B5EF4-FFF2-40B4-BE49-F238E27FC236}">
                  <a16:creationId xmlns:a16="http://schemas.microsoft.com/office/drawing/2014/main" id="{DDAB9C51-E381-4B67-A5C8-AF6B865D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Freeform 279">
              <a:extLst>
                <a:ext uri="{FF2B5EF4-FFF2-40B4-BE49-F238E27FC236}">
                  <a16:creationId xmlns:a16="http://schemas.microsoft.com/office/drawing/2014/main" id="{758E90C3-234A-4D0E-9C3F-740FD182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Freeform 280">
              <a:extLst>
                <a:ext uri="{FF2B5EF4-FFF2-40B4-BE49-F238E27FC236}">
                  <a16:creationId xmlns:a16="http://schemas.microsoft.com/office/drawing/2014/main" id="{D8CE768F-B928-4ED6-9352-E19BE903C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Freeform 281">
              <a:extLst>
                <a:ext uri="{FF2B5EF4-FFF2-40B4-BE49-F238E27FC236}">
                  <a16:creationId xmlns:a16="http://schemas.microsoft.com/office/drawing/2014/main" id="{341A2601-A732-49FE-83CC-552087B9B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Freeform 282">
              <a:extLst>
                <a:ext uri="{FF2B5EF4-FFF2-40B4-BE49-F238E27FC236}">
                  <a16:creationId xmlns:a16="http://schemas.microsoft.com/office/drawing/2014/main" id="{227830DE-D6B5-438E-B319-49F57586B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7" name="Freeform 283">
              <a:extLst>
                <a:ext uri="{FF2B5EF4-FFF2-40B4-BE49-F238E27FC236}">
                  <a16:creationId xmlns:a16="http://schemas.microsoft.com/office/drawing/2014/main" id="{944C371C-2C7C-4C01-8B09-42B6B318F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8" name="Freeform 284">
              <a:extLst>
                <a:ext uri="{FF2B5EF4-FFF2-40B4-BE49-F238E27FC236}">
                  <a16:creationId xmlns:a16="http://schemas.microsoft.com/office/drawing/2014/main" id="{B7C91B49-C7D8-4194-B5D7-373BE3B7E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9" name="Freeform 285">
              <a:extLst>
                <a:ext uri="{FF2B5EF4-FFF2-40B4-BE49-F238E27FC236}">
                  <a16:creationId xmlns:a16="http://schemas.microsoft.com/office/drawing/2014/main" id="{E8F708D4-764E-4158-970C-E7F46BB17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0" name="Freeform 286">
              <a:extLst>
                <a:ext uri="{FF2B5EF4-FFF2-40B4-BE49-F238E27FC236}">
                  <a16:creationId xmlns:a16="http://schemas.microsoft.com/office/drawing/2014/main" id="{B6EB617C-5A10-4DAC-8D00-961543D9C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1" name="Freeform 287">
              <a:extLst>
                <a:ext uri="{FF2B5EF4-FFF2-40B4-BE49-F238E27FC236}">
                  <a16:creationId xmlns:a16="http://schemas.microsoft.com/office/drawing/2014/main" id="{F70C8E5E-6D4B-4FDD-8BDB-AEA7CDA6A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Freeform 288">
              <a:extLst>
                <a:ext uri="{FF2B5EF4-FFF2-40B4-BE49-F238E27FC236}">
                  <a16:creationId xmlns:a16="http://schemas.microsoft.com/office/drawing/2014/main" id="{7654929B-ECE0-4153-ABB5-0414FB9F9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Freeform 289">
              <a:extLst>
                <a:ext uri="{FF2B5EF4-FFF2-40B4-BE49-F238E27FC236}">
                  <a16:creationId xmlns:a16="http://schemas.microsoft.com/office/drawing/2014/main" id="{A0B9B79D-7D53-4D03-A4E9-00C6EB8BD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Freeform 290">
              <a:extLst>
                <a:ext uri="{FF2B5EF4-FFF2-40B4-BE49-F238E27FC236}">
                  <a16:creationId xmlns:a16="http://schemas.microsoft.com/office/drawing/2014/main" id="{8F9E8127-2635-4DA1-81F1-1E5B7E2FA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Freeform 291">
              <a:extLst>
                <a:ext uri="{FF2B5EF4-FFF2-40B4-BE49-F238E27FC236}">
                  <a16:creationId xmlns:a16="http://schemas.microsoft.com/office/drawing/2014/main" id="{00B78C97-E5E0-455A-BE2D-35667C959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Freeform 292">
              <a:extLst>
                <a:ext uri="{FF2B5EF4-FFF2-40B4-BE49-F238E27FC236}">
                  <a16:creationId xmlns:a16="http://schemas.microsoft.com/office/drawing/2014/main" id="{4B769716-F811-4AB7-8D21-3BC15808B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Freeform 293">
              <a:extLst>
                <a:ext uri="{FF2B5EF4-FFF2-40B4-BE49-F238E27FC236}">
                  <a16:creationId xmlns:a16="http://schemas.microsoft.com/office/drawing/2014/main" id="{7325CBB8-4452-47EA-B06D-A0797A07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Freeform 294">
              <a:extLst>
                <a:ext uri="{FF2B5EF4-FFF2-40B4-BE49-F238E27FC236}">
                  <a16:creationId xmlns:a16="http://schemas.microsoft.com/office/drawing/2014/main" id="{98BFA92A-AC4E-46F0-B1C5-C253AE756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" name="Freeform 295">
              <a:extLst>
                <a:ext uri="{FF2B5EF4-FFF2-40B4-BE49-F238E27FC236}">
                  <a16:creationId xmlns:a16="http://schemas.microsoft.com/office/drawing/2014/main" id="{30E84ABF-01C7-49B3-A4BC-95472D44D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" name="Freeform 296">
              <a:extLst>
                <a:ext uri="{FF2B5EF4-FFF2-40B4-BE49-F238E27FC236}">
                  <a16:creationId xmlns:a16="http://schemas.microsoft.com/office/drawing/2014/main" id="{6A3DA2F0-894E-42FD-A4B0-258FC8C87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" name="Freeform 297">
              <a:extLst>
                <a:ext uri="{FF2B5EF4-FFF2-40B4-BE49-F238E27FC236}">
                  <a16:creationId xmlns:a16="http://schemas.microsoft.com/office/drawing/2014/main" id="{FC35C545-A76B-47A2-8A98-C4B72E661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" name="Freeform 298">
              <a:extLst>
                <a:ext uri="{FF2B5EF4-FFF2-40B4-BE49-F238E27FC236}">
                  <a16:creationId xmlns:a16="http://schemas.microsoft.com/office/drawing/2014/main" id="{6F2D5959-86A7-4CDD-A5F9-EA1CBFF30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" name="Freeform 299">
              <a:extLst>
                <a:ext uri="{FF2B5EF4-FFF2-40B4-BE49-F238E27FC236}">
                  <a16:creationId xmlns:a16="http://schemas.microsoft.com/office/drawing/2014/main" id="{60290581-5BB8-435B-A07A-4E8C19C8A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4" name="Freeform 300">
              <a:extLst>
                <a:ext uri="{FF2B5EF4-FFF2-40B4-BE49-F238E27FC236}">
                  <a16:creationId xmlns:a16="http://schemas.microsoft.com/office/drawing/2014/main" id="{8F8C3DE8-C5AF-4FA2-A68A-947104AF0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5" name="Freeform 301">
              <a:extLst>
                <a:ext uri="{FF2B5EF4-FFF2-40B4-BE49-F238E27FC236}">
                  <a16:creationId xmlns:a16="http://schemas.microsoft.com/office/drawing/2014/main" id="{895484EF-DB9B-4CC6-B0D0-44A3F5EAB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6" name="Freeform 302">
              <a:extLst>
                <a:ext uri="{FF2B5EF4-FFF2-40B4-BE49-F238E27FC236}">
                  <a16:creationId xmlns:a16="http://schemas.microsoft.com/office/drawing/2014/main" id="{769CD946-965B-4CD0-AEC9-EF0E4BD15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Freeform 303">
              <a:extLst>
                <a:ext uri="{FF2B5EF4-FFF2-40B4-BE49-F238E27FC236}">
                  <a16:creationId xmlns:a16="http://schemas.microsoft.com/office/drawing/2014/main" id="{65AD46F2-A74F-4CFC-B821-F46ABC2FB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8" name="Freeform 304">
              <a:extLst>
                <a:ext uri="{FF2B5EF4-FFF2-40B4-BE49-F238E27FC236}">
                  <a16:creationId xmlns:a16="http://schemas.microsoft.com/office/drawing/2014/main" id="{8FBBBADC-89A7-4F82-9D0F-029393A7C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Freeform 305">
              <a:extLst>
                <a:ext uri="{FF2B5EF4-FFF2-40B4-BE49-F238E27FC236}">
                  <a16:creationId xmlns:a16="http://schemas.microsoft.com/office/drawing/2014/main" id="{378DA0E0-3A9B-48D4-A722-ACBFB0562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320" name="灯片编号占位符 5">
            <a:extLst>
              <a:ext uri="{FF2B5EF4-FFF2-40B4-BE49-F238E27FC236}">
                <a16:creationId xmlns:a16="http://schemas.microsoft.com/office/drawing/2014/main" id="{AB449156-72C4-479E-B226-10F97DD4AF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51549" y="659313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altLang="zh-CN" dirty="0"/>
              <a:t>Design by: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16704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4290C14-100E-46C7-9AC0-C7114E79C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112AAE-55C5-4135-B689-6C95749C4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602591-AA23-489E-8931-23E4EC1118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C1D54-5805-4D40-B801-1A331E8BC5DA}" type="datetimeFigureOut">
              <a:rPr lang="zh-CN" altLang="en-US" smtClean="0"/>
              <a:t>2023/2/8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F242E47-99D2-42FF-8784-4927BFE005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2920818-F7F4-4740-A700-853441E3B4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DA00C37-2CE3-43AB-BEE6-7DF7BAFCC96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5967" y="-2678035"/>
            <a:ext cx="6880067" cy="12192001"/>
          </a:xfrm>
          <a:prstGeom prst="rect">
            <a:avLst/>
          </a:prstGeom>
        </p:spPr>
      </p:pic>
      <p:sp>
        <p:nvSpPr>
          <p:cNvPr id="9" name="灯片编号占位符 5">
            <a:extLst>
              <a:ext uri="{FF2B5EF4-FFF2-40B4-BE49-F238E27FC236}">
                <a16:creationId xmlns:a16="http://schemas.microsoft.com/office/drawing/2014/main" id="{1DA4EA58-31D2-4DEB-8A77-491B9F465543}"/>
              </a:ext>
            </a:extLst>
          </p:cNvPr>
          <p:cNvSpPr txBox="1">
            <a:spLocks/>
          </p:cNvSpPr>
          <p:nvPr userDrawn="1"/>
        </p:nvSpPr>
        <p:spPr>
          <a:xfrm>
            <a:off x="9264162" y="653109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i="1" kern="120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/>
              <a:t>Design by: Hương Thảo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7176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708496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ransition spd="slow">
    <p:randomBar dir="vert"/>
  </p:transition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10.png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5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audio" Target="../media/media5.mp3"/><Relationship Id="rId7" Type="http://schemas.openxmlformats.org/officeDocument/2006/relationships/image" Target="../media/image40.png"/><Relationship Id="rId2" Type="http://schemas.microsoft.com/office/2007/relationships/media" Target="../media/media5.mp3"/><Relationship Id="rId1" Type="http://schemas.openxmlformats.org/officeDocument/2006/relationships/tags" Target="../tags/tag10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8.xml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63.xml"/><Relationship Id="rId9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18" Type="http://schemas.openxmlformats.org/officeDocument/2006/relationships/image" Target="../media/image27.png"/><Relationship Id="rId3" Type="http://schemas.openxmlformats.org/officeDocument/2006/relationships/slideLayout" Target="../slideLayouts/slideLayout12.xml"/><Relationship Id="rId21" Type="http://schemas.openxmlformats.org/officeDocument/2006/relationships/image" Target="../media/image30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" Type="http://schemas.openxmlformats.org/officeDocument/2006/relationships/audio" Target="../media/media3.mp3"/><Relationship Id="rId16" Type="http://schemas.openxmlformats.org/officeDocument/2006/relationships/image" Target="../media/image25.png"/><Relationship Id="rId20" Type="http://schemas.openxmlformats.org/officeDocument/2006/relationships/image" Target="../media/image29.png"/><Relationship Id="rId1" Type="http://schemas.microsoft.com/office/2007/relationships/media" Target="../media/media3.mp3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23" Type="http://schemas.openxmlformats.org/officeDocument/2006/relationships/image" Target="../media/image9.png"/><Relationship Id="rId10" Type="http://schemas.openxmlformats.org/officeDocument/2006/relationships/image" Target="../media/image19.png"/><Relationship Id="rId19" Type="http://schemas.openxmlformats.org/officeDocument/2006/relationships/image" Target="../media/image28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18.png"/><Relationship Id="rId14" Type="http://schemas.openxmlformats.org/officeDocument/2006/relationships/image" Target="../media/image23.png"/><Relationship Id="rId22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4.wav"/><Relationship Id="rId12" Type="http://schemas.openxmlformats.org/officeDocument/2006/relationships/image" Target="../media/image12.png"/><Relationship Id="rId2" Type="http://schemas.openxmlformats.org/officeDocument/2006/relationships/audio" Target="../media/media2.mp3"/><Relationship Id="rId16" Type="http://schemas.openxmlformats.org/officeDocument/2006/relationships/image" Target="../media/image10.png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11.wmf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9.png"/><Relationship Id="rId4" Type="http://schemas.openxmlformats.org/officeDocument/2006/relationships/audio" Target="../media/audio1.wav"/><Relationship Id="rId9" Type="http://schemas.openxmlformats.org/officeDocument/2006/relationships/image" Target="../media/image8.jpeg"/><Relationship Id="rId1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4.wav"/><Relationship Id="rId12" Type="http://schemas.openxmlformats.org/officeDocument/2006/relationships/image" Target="../media/image12.png"/><Relationship Id="rId2" Type="http://schemas.openxmlformats.org/officeDocument/2006/relationships/audio" Target="../media/media2.mp3"/><Relationship Id="rId16" Type="http://schemas.openxmlformats.org/officeDocument/2006/relationships/image" Target="../media/image10.png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11.wmf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9.png"/><Relationship Id="rId4" Type="http://schemas.openxmlformats.org/officeDocument/2006/relationships/audio" Target="../media/audio1.wav"/><Relationship Id="rId9" Type="http://schemas.openxmlformats.org/officeDocument/2006/relationships/image" Target="../media/image8.jpeg"/><Relationship Id="rId1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4.wav"/><Relationship Id="rId12" Type="http://schemas.openxmlformats.org/officeDocument/2006/relationships/image" Target="../media/image12.png"/><Relationship Id="rId2" Type="http://schemas.openxmlformats.org/officeDocument/2006/relationships/audio" Target="../media/media2.mp3"/><Relationship Id="rId16" Type="http://schemas.openxmlformats.org/officeDocument/2006/relationships/image" Target="../media/image10.png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11.wmf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9.png"/><Relationship Id="rId4" Type="http://schemas.openxmlformats.org/officeDocument/2006/relationships/audio" Target="../media/audio1.wav"/><Relationship Id="rId9" Type="http://schemas.openxmlformats.org/officeDocument/2006/relationships/image" Target="../media/image8.jpeg"/><Relationship Id="rId1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18" Type="http://schemas.openxmlformats.org/officeDocument/2006/relationships/image" Target="../media/image27.png"/><Relationship Id="rId3" Type="http://schemas.openxmlformats.org/officeDocument/2006/relationships/slideLayout" Target="../slideLayouts/slideLayout12.xml"/><Relationship Id="rId21" Type="http://schemas.openxmlformats.org/officeDocument/2006/relationships/image" Target="../media/image30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" Type="http://schemas.openxmlformats.org/officeDocument/2006/relationships/audio" Target="../media/media3.mp3"/><Relationship Id="rId16" Type="http://schemas.openxmlformats.org/officeDocument/2006/relationships/image" Target="../media/image25.png"/><Relationship Id="rId20" Type="http://schemas.openxmlformats.org/officeDocument/2006/relationships/image" Target="../media/image29.png"/><Relationship Id="rId1" Type="http://schemas.microsoft.com/office/2007/relationships/media" Target="../media/media3.mp3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23" Type="http://schemas.openxmlformats.org/officeDocument/2006/relationships/image" Target="../media/image9.png"/><Relationship Id="rId10" Type="http://schemas.openxmlformats.org/officeDocument/2006/relationships/image" Target="../media/image19.png"/><Relationship Id="rId19" Type="http://schemas.openxmlformats.org/officeDocument/2006/relationships/image" Target="../media/image28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8.png"/><Relationship Id="rId14" Type="http://schemas.openxmlformats.org/officeDocument/2006/relationships/image" Target="../media/image23.png"/><Relationship Id="rId22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9.png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image" Target="../media/image35.pn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image" Target="../media/image3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notesSlide" Target="../notesSlides/notesSlide3.xml"/><Relationship Id="rId5" Type="http://schemas.openxmlformats.org/officeDocument/2006/relationships/tags" Target="../tags/tag5.xml"/><Relationship Id="rId10" Type="http://schemas.openxmlformats.org/officeDocument/2006/relationships/slideLayout" Target="../slideLayouts/slideLayout25.xml"/><Relationship Id="rId4" Type="http://schemas.openxmlformats.org/officeDocument/2006/relationships/tags" Target="../tags/tag4.xml"/><Relationship Id="rId9" Type="http://schemas.openxmlformats.org/officeDocument/2006/relationships/tags" Target="../tags/tag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Rectangle 23"/>
          <p:cNvSpPr/>
          <p:nvPr/>
        </p:nvSpPr>
        <p:spPr>
          <a:xfrm>
            <a:off x="2341699" y="1928040"/>
            <a:ext cx="771474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Kéo</a:t>
            </a: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</a:t>
            </a:r>
          </a:p>
        </p:txBody>
      </p:sp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pic>
        <p:nvPicPr>
          <p:cNvPr id="29" name="9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763" y="3803414"/>
            <a:ext cx="9682490" cy="2752209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2590101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64 0.00926 C -0.02409 0.00487 -0.00729 0.00232 0.01107 0.00232 C 0.02955 0.00232 0.04609 0.00487 0.05742 0.00926 C 0.04609 0.01366 0.02955 0.0169 0.01107 0.0169 C -0.00729 0.0169 -0.02409 0.01366 -0.03464 0.00926 Z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59179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B44DF-4A07-47C4-BB1A-30904460A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4F5E61-741A-4D80-AC7B-013F22F05A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486162-3103-46F0-8E37-DE9CA6CF53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2240"/>
            <a:ext cx="12192000" cy="6860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32211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563"/>
          <a:stretch>
            <a:fillRect/>
          </a:stretch>
        </p:blipFill>
        <p:spPr>
          <a:xfrm>
            <a:off x="291318" y="217464"/>
            <a:ext cx="11206480" cy="588264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5DDC807-C27C-421C-BDBD-D4A5AB83026A}"/>
              </a:ext>
            </a:extLst>
          </p:cNvPr>
          <p:cNvSpPr txBox="1"/>
          <p:nvPr/>
        </p:nvSpPr>
        <p:spPr>
          <a:xfrm>
            <a:off x="2558466" y="79909"/>
            <a:ext cx="6400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dài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72846CF-AF4C-4A97-935C-73AD6AB1037C}"/>
              </a:ext>
            </a:extLst>
          </p:cNvPr>
          <p:cNvSpPr txBox="1"/>
          <p:nvPr/>
        </p:nvSpPr>
        <p:spPr>
          <a:xfrm>
            <a:off x="1125415" y="3440858"/>
            <a:ext cx="98913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kumimoji="0" lang="vi-VN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Gió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nổi </a:t>
            </a:r>
            <a:r>
              <a:rPr kumimoji="0" lang="vi-VN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 sóng lúa </a:t>
            </a:r>
            <a:r>
              <a:rPr kumimoji="0" lang="vi-VN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dập dờn</a:t>
            </a:r>
            <a:r>
              <a:rPr kumimoji="0" lang="vi-VN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trải tới chân trời</a:t>
            </a:r>
            <a:r>
              <a:rPr kumimoji="0" lang="vi-VN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7974623" y="3552092"/>
            <a:ext cx="140677" cy="518746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9788769" y="3493611"/>
            <a:ext cx="140677" cy="518746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3848100" y="4101246"/>
            <a:ext cx="140677" cy="518746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3944814" y="4101246"/>
            <a:ext cx="140677" cy="518746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26295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563"/>
          <a:stretch>
            <a:fillRect/>
          </a:stretch>
        </p:blipFill>
        <p:spPr>
          <a:xfrm>
            <a:off x="291318" y="217464"/>
            <a:ext cx="11206480" cy="588264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5DDC807-C27C-421C-BDBD-D4A5AB83026A}"/>
              </a:ext>
            </a:extLst>
          </p:cNvPr>
          <p:cNvSpPr txBox="1"/>
          <p:nvPr/>
        </p:nvSpPr>
        <p:spPr>
          <a:xfrm>
            <a:off x="2558466" y="79909"/>
            <a:ext cx="6400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dài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72846CF-AF4C-4A97-935C-73AD6AB1037C}"/>
              </a:ext>
            </a:extLst>
          </p:cNvPr>
          <p:cNvSpPr txBox="1"/>
          <p:nvPr/>
        </p:nvSpPr>
        <p:spPr>
          <a:xfrm>
            <a:off x="1125415" y="3440858"/>
            <a:ext cx="98913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Nếu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hoạch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lắm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4976446" y="3493611"/>
            <a:ext cx="140677" cy="518746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9375530" y="3493611"/>
            <a:ext cx="140677" cy="518746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6646984" y="4162792"/>
            <a:ext cx="140677" cy="518746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6570785" y="4162792"/>
            <a:ext cx="140677" cy="518746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3259014" y="4162792"/>
            <a:ext cx="140677" cy="518746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815929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3ABFFA-D591-44CD-8B7D-0FDA2C2BC3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80559"/>
            <a:ext cx="12192000" cy="23774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9BA8B81-6B34-420F-A13C-3F06ACD7E1C1}"/>
              </a:ext>
            </a:extLst>
          </p:cNvPr>
          <p:cNvSpPr txBox="1"/>
          <p:nvPr/>
        </p:nvSpPr>
        <p:spPr>
          <a:xfrm>
            <a:off x="4645113" y="0"/>
            <a:ext cx="289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AE33F0-3BA8-40CF-95A3-8E272621A8BE}"/>
              </a:ext>
            </a:extLst>
          </p:cNvPr>
          <p:cNvSpPr txBox="1"/>
          <p:nvPr/>
        </p:nvSpPr>
        <p:spPr>
          <a:xfrm>
            <a:off x="438149" y="695325"/>
            <a:ext cx="1151572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mọng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dẻ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bóng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mở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mắt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dìu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dịu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nổi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dập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tới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Minh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chắc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lắm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ạ.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lắm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yếm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Minh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bừa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mầm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mưa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vườn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ruộng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ra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hiểu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(Theo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hay,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0888BC53-AFD2-4D68-9816-3A0C4A17D5A4}"/>
              </a:ext>
            </a:extLst>
          </p:cNvPr>
          <p:cNvSpPr/>
          <p:nvPr/>
        </p:nvSpPr>
        <p:spPr>
          <a:xfrm>
            <a:off x="7467600" y="0"/>
            <a:ext cx="4724400" cy="822959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nhóm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AC2713F0-865E-4600-BA24-5D525E5907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4" y="650240"/>
            <a:ext cx="527050" cy="822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26BE573A-26D2-4AEB-94C4-C10FC9F1F8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4" y="1219200"/>
            <a:ext cx="527050" cy="2001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6DD04346-32E8-47C1-AED9-1E47ED69FD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3" y="2733039"/>
            <a:ext cx="527050" cy="2667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87991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3ABFFA-D591-44CD-8B7D-0FDA2C2BC3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943350"/>
            <a:ext cx="12033427" cy="29146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9BA8B81-6B34-420F-A13C-3F06ACD7E1C1}"/>
              </a:ext>
            </a:extLst>
          </p:cNvPr>
          <p:cNvSpPr txBox="1"/>
          <p:nvPr/>
        </p:nvSpPr>
        <p:spPr>
          <a:xfrm>
            <a:off x="4645113" y="0"/>
            <a:ext cx="289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AE33F0-3BA8-40CF-95A3-8E272621A8BE}"/>
              </a:ext>
            </a:extLst>
          </p:cNvPr>
          <p:cNvSpPr txBox="1"/>
          <p:nvPr/>
        </p:nvSpPr>
        <p:spPr>
          <a:xfrm>
            <a:off x="438149" y="695325"/>
            <a:ext cx="1151572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mọng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dẻ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bóng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mở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mắt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dìu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dịu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nổi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dập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tới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Minh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chắc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lắm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ạ.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lắm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yếm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Minh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bừa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mầm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mưa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vườn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ruộng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ra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hiểu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(Theo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hay,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0888BC53-AFD2-4D68-9816-3A0C4A17D5A4}"/>
              </a:ext>
            </a:extLst>
          </p:cNvPr>
          <p:cNvSpPr/>
          <p:nvPr/>
        </p:nvSpPr>
        <p:spPr>
          <a:xfrm>
            <a:off x="7985760" y="1"/>
            <a:ext cx="3968113" cy="707886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toàn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939419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7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组合 145">
            <a:extLst>
              <a:ext uri="{FF2B5EF4-FFF2-40B4-BE49-F238E27FC236}">
                <a16:creationId xmlns:a16="http://schemas.microsoft.com/office/drawing/2014/main" id="{24A415B7-8E27-43F0-B850-5E38EA7BEF6F}"/>
              </a:ext>
            </a:extLst>
          </p:cNvPr>
          <p:cNvGrpSpPr/>
          <p:nvPr/>
        </p:nvGrpSpPr>
        <p:grpSpPr>
          <a:xfrm>
            <a:off x="3148348" y="876844"/>
            <a:ext cx="6559178" cy="3854644"/>
            <a:chOff x="6433809" y="1950733"/>
            <a:chExt cx="4502909" cy="3385457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501B03D1-4EA1-40A3-ACAE-C8E36463D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33809" y="1950733"/>
              <a:ext cx="4502909" cy="3385457"/>
            </a:xfrm>
            <a:prstGeom prst="rect">
              <a:avLst/>
            </a:prstGeom>
          </p:spPr>
        </p:pic>
        <p:sp>
          <p:nvSpPr>
            <p:cNvPr id="145" name="文本框 144">
              <a:extLst>
                <a:ext uri="{FF2B5EF4-FFF2-40B4-BE49-F238E27FC236}">
                  <a16:creationId xmlns:a16="http://schemas.microsoft.com/office/drawing/2014/main" id="{DC024B77-AFE1-4D22-A659-C6F28B8CB800}"/>
                </a:ext>
              </a:extLst>
            </p:cNvPr>
            <p:cNvSpPr txBox="1"/>
            <p:nvPr/>
          </p:nvSpPr>
          <p:spPr>
            <a:xfrm>
              <a:off x="6875997" y="2791972"/>
              <a:ext cx="2345385" cy="1702978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3600" b="0">
                  <a:solidFill>
                    <a:srgbClr val="1C75BC"/>
                  </a:solidFill>
                  <a:latin typeface="汉仪趣黑W" panose="00020600040101010101" pitchFamily="18" charset="-122"/>
                  <a:ea typeface="汉仪趣黑W" panose="00020600040101010101" pitchFamily="18" charset="-122"/>
                </a:defRPr>
              </a:lvl1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Trả</a:t>
              </a:r>
              <a:r>
                <a:rPr kumimoji="0" lang="en-US" altLang="zh-C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lời</a:t>
              </a:r>
              <a:r>
                <a:rPr kumimoji="0" lang="en-US" altLang="zh-C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câu</a:t>
              </a:r>
              <a:r>
                <a:rPr kumimoji="0" lang="en-US" altLang="zh-C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hỏi</a:t>
              </a:r>
              <a:endPara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47BF58C0-6B35-4242-8BA7-BD4C5EB03CAF}"/>
              </a:ext>
            </a:extLst>
          </p:cNvPr>
          <p:cNvSpPr txBox="1"/>
          <p:nvPr/>
        </p:nvSpPr>
        <p:spPr>
          <a:xfrm>
            <a:off x="10481025" y="0"/>
            <a:ext cx="246231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Design: </a:t>
            </a:r>
            <a:r>
              <a:rPr kumimoji="0" lang="en-US" sz="1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endParaRPr kumimoji="0" lang="en-US" sz="12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197427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9BA8B81-6B34-420F-A13C-3F06ACD7E1C1}"/>
              </a:ext>
            </a:extLst>
          </p:cNvPr>
          <p:cNvSpPr txBox="1"/>
          <p:nvPr/>
        </p:nvSpPr>
        <p:spPr>
          <a:xfrm>
            <a:off x="4645113" y="0"/>
            <a:ext cx="289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AE33F0-3BA8-40CF-95A3-8E272621A8BE}"/>
              </a:ext>
            </a:extLst>
          </p:cNvPr>
          <p:cNvSpPr txBox="1"/>
          <p:nvPr/>
        </p:nvSpPr>
        <p:spPr>
          <a:xfrm>
            <a:off x="438150" y="707886"/>
            <a:ext cx="11413192" cy="5250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mọng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dẻ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bóng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mở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mắt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dìu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dịu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nổi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dập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tới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Minh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chắc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lắm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ạ.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lắm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yếm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Minh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bừa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mầm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mưa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vườn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ruộng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ra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hiểu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(Theo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hay,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888BC53-AFD2-4D68-9816-3A0C4A17D5A4}"/>
              </a:ext>
            </a:extLst>
          </p:cNvPr>
          <p:cNvSpPr/>
          <p:nvPr/>
        </p:nvSpPr>
        <p:spPr>
          <a:xfrm>
            <a:off x="883920" y="5958304"/>
            <a:ext cx="10180320" cy="707886"/>
          </a:xfrm>
          <a:prstGeom prst="roundRect">
            <a:avLst/>
          </a:prstGeom>
          <a:solidFill>
            <a:srgbClr val="EC44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 loài cây, loại quả được nói đến khi mùa thu 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341183" y="695325"/>
            <a:ext cx="2732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668486" y="695324"/>
            <a:ext cx="2732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dẻ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nâu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716487" y="695323"/>
            <a:ext cx="2732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091570" y="1067197"/>
            <a:ext cx="9205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40163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  <p:bldP spid="12" grpId="0"/>
      <p:bldP spid="13" grpId="0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9BA8B81-6B34-420F-A13C-3F06ACD7E1C1}"/>
              </a:ext>
            </a:extLst>
          </p:cNvPr>
          <p:cNvSpPr txBox="1"/>
          <p:nvPr/>
        </p:nvSpPr>
        <p:spPr>
          <a:xfrm>
            <a:off x="4645113" y="0"/>
            <a:ext cx="289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AE33F0-3BA8-40CF-95A3-8E272621A8BE}"/>
              </a:ext>
            </a:extLst>
          </p:cNvPr>
          <p:cNvSpPr txBox="1"/>
          <p:nvPr/>
        </p:nvSpPr>
        <p:spPr>
          <a:xfrm>
            <a:off x="438149" y="695325"/>
            <a:ext cx="1151572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mọng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dẻ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bóng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mở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mắt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dìu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dịu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nổi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dập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tới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Minh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chắc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lắm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ạ.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lắm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yếm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Minh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bừa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mầm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mưa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vườn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ruộng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ra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hiểu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(Theo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hay,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888BC53-AFD2-4D68-9816-3A0C4A17D5A4}"/>
              </a:ext>
            </a:extLst>
          </p:cNvPr>
          <p:cNvSpPr/>
          <p:nvPr/>
        </p:nvSpPr>
        <p:spPr>
          <a:xfrm>
            <a:off x="883920" y="5958304"/>
            <a:ext cx="7924800" cy="707886"/>
          </a:xfrm>
          <a:prstGeom prst="roundRect">
            <a:avLst/>
          </a:prstGeom>
          <a:solidFill>
            <a:srgbClr val="EC44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 nhỏ nghĩ gì khi nhìn thấy quả chín?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B5D88E4-0809-4423-A388-F1F832EF6769}"/>
              </a:ext>
            </a:extLst>
          </p:cNvPr>
          <p:cNvCxnSpPr>
            <a:cxnSpLocks/>
          </p:cNvCxnSpPr>
          <p:nvPr/>
        </p:nvCxnSpPr>
        <p:spPr>
          <a:xfrm>
            <a:off x="8646160" y="2235200"/>
            <a:ext cx="2570480" cy="0"/>
          </a:xfrm>
          <a:prstGeom prst="line">
            <a:avLst/>
          </a:prstGeom>
          <a:ln w="38100">
            <a:solidFill>
              <a:srgbClr val="EC4484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9418DDD-4C7D-42E0-9923-6BAFF7C351E2}"/>
              </a:ext>
            </a:extLst>
          </p:cNvPr>
          <p:cNvCxnSpPr>
            <a:cxnSpLocks/>
          </p:cNvCxnSpPr>
          <p:nvPr/>
        </p:nvCxnSpPr>
        <p:spPr>
          <a:xfrm>
            <a:off x="4287520" y="2600960"/>
            <a:ext cx="3870960" cy="0"/>
          </a:xfrm>
          <a:prstGeom prst="line">
            <a:avLst/>
          </a:prstGeom>
          <a:ln w="38100">
            <a:solidFill>
              <a:srgbClr val="EC4484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86A6062-362D-441E-91A8-625559C16465}"/>
              </a:ext>
            </a:extLst>
          </p:cNvPr>
          <p:cNvCxnSpPr>
            <a:cxnSpLocks/>
          </p:cNvCxnSpPr>
          <p:nvPr/>
        </p:nvCxnSpPr>
        <p:spPr>
          <a:xfrm>
            <a:off x="1525993" y="3342640"/>
            <a:ext cx="5382807" cy="0"/>
          </a:xfrm>
          <a:prstGeom prst="line">
            <a:avLst/>
          </a:prstGeom>
          <a:ln w="38100">
            <a:solidFill>
              <a:srgbClr val="EC4484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573245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9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327" y="4453039"/>
            <a:ext cx="8042674" cy="2286098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03295" y="281089"/>
            <a:ext cx="11182350" cy="3867150"/>
          </a:xfrm>
          <a:prstGeom prst="roundRect">
            <a:avLst/>
          </a:prstGeom>
          <a:solidFill>
            <a:schemeClr val="bg1">
              <a:alpha val="88000"/>
            </a:schemeClr>
          </a:solidFill>
          <a:ln w="57150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kéo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hòa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4642791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77 0.00949 C -0.01823 0.00509 -0.00143 0.00255 0.01693 0.00255 C 0.03542 0.00255 0.05196 0.00509 0.06328 0.00949 C 0.05196 0.01389 0.03542 0.01713 0.01693 0.01713 C -0.00143 0.01713 -0.01823 0.01389 -0.02877 0.00949 Z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9BA8B81-6B34-420F-A13C-3F06ACD7E1C1}"/>
              </a:ext>
            </a:extLst>
          </p:cNvPr>
          <p:cNvSpPr txBox="1"/>
          <p:nvPr/>
        </p:nvSpPr>
        <p:spPr>
          <a:xfrm>
            <a:off x="4645113" y="0"/>
            <a:ext cx="289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AE33F0-3BA8-40CF-95A3-8E272621A8BE}"/>
              </a:ext>
            </a:extLst>
          </p:cNvPr>
          <p:cNvSpPr txBox="1"/>
          <p:nvPr/>
        </p:nvSpPr>
        <p:spPr>
          <a:xfrm>
            <a:off x="438149" y="695325"/>
            <a:ext cx="1151572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mọng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dẻ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bóng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mở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mắt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dìu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dịu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nổi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dập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tới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Minh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chắc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lắm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ạ.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lắm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yếm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Minh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bừa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mầm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mưa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vườn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ruộng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ra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hiểu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(Theo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hay,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888BC53-AFD2-4D68-9816-3A0C4A17D5A4}"/>
              </a:ext>
            </a:extLst>
          </p:cNvPr>
          <p:cNvSpPr/>
          <p:nvPr/>
        </p:nvSpPr>
        <p:spPr>
          <a:xfrm>
            <a:off x="1452880" y="5848986"/>
            <a:ext cx="10500994" cy="817204"/>
          </a:xfrm>
          <a:prstGeom prst="roundRect">
            <a:avLst/>
          </a:prstGeom>
          <a:solidFill>
            <a:srgbClr val="EC44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3. </a:t>
            </a: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 tên những công việc người nông dân phải làm để có mùa thu hoạch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350868" y="3991708"/>
            <a:ext cx="7649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cày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38149" y="4347728"/>
            <a:ext cx="7649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bừa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50386" y="4347728"/>
            <a:ext cx="31611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ươm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797750" y="4354442"/>
            <a:ext cx="43942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891395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7" grpId="0"/>
      <p:bldP spid="18" grpId="0"/>
      <p:bldP spid="19" grpId="0"/>
      <p:bldP spid="2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B44DF-4A07-47C4-BB1A-30904460A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09F5264-B3DB-4D15-8884-D29E550C88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08240863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3ABFFA-D591-44CD-8B7D-0FDA2C2BC3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943350"/>
            <a:ext cx="12033427" cy="29146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9BA8B81-6B34-420F-A13C-3F06ACD7E1C1}"/>
              </a:ext>
            </a:extLst>
          </p:cNvPr>
          <p:cNvSpPr txBox="1"/>
          <p:nvPr/>
        </p:nvSpPr>
        <p:spPr>
          <a:xfrm>
            <a:off x="4645113" y="0"/>
            <a:ext cx="289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AE33F0-3BA8-40CF-95A3-8E272621A8BE}"/>
              </a:ext>
            </a:extLst>
          </p:cNvPr>
          <p:cNvSpPr txBox="1"/>
          <p:nvPr/>
        </p:nvSpPr>
        <p:spPr>
          <a:xfrm>
            <a:off x="438149" y="695325"/>
            <a:ext cx="1151572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mọng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dẻ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bóng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mở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mắt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dìu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dịu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nổi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dập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tới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Minh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chắc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lắm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ạ.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lắm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yếm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Minh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bừa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mầm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mưa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vườn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ruộng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ra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hiểu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(Theo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hay,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888BC53-AFD2-4D68-9816-3A0C4A17D5A4}"/>
              </a:ext>
            </a:extLst>
          </p:cNvPr>
          <p:cNvSpPr/>
          <p:nvPr/>
        </p:nvSpPr>
        <p:spPr>
          <a:xfrm>
            <a:off x="2171471" y="5958304"/>
            <a:ext cx="6573520" cy="707886"/>
          </a:xfrm>
          <a:prstGeom prst="roundRect">
            <a:avLst/>
          </a:prstGeom>
          <a:solidFill>
            <a:srgbClr val="EC44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 đọc giúp em hiểu điều gì?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605147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3ABFFA-D591-44CD-8B7D-0FDA2C2BC3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943350"/>
            <a:ext cx="12033427" cy="29146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9BA8B81-6B34-420F-A13C-3F06ACD7E1C1}"/>
              </a:ext>
            </a:extLst>
          </p:cNvPr>
          <p:cNvSpPr txBox="1"/>
          <p:nvPr/>
        </p:nvSpPr>
        <p:spPr>
          <a:xfrm>
            <a:off x="4645113" y="0"/>
            <a:ext cx="289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AE33F0-3BA8-40CF-95A3-8E272621A8BE}"/>
              </a:ext>
            </a:extLst>
          </p:cNvPr>
          <p:cNvSpPr txBox="1"/>
          <p:nvPr/>
        </p:nvSpPr>
        <p:spPr>
          <a:xfrm>
            <a:off x="438149" y="695325"/>
            <a:ext cx="1151572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mọng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dẻ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bóng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mở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mắt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dìu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dịu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nổi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dập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tới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Minh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chắc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lắm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ạ.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lắm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yếm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Minh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bừa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mầm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mưa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vườn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ruộng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ra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hiểu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(Theo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hay,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0888BC53-AFD2-4D68-9816-3A0C4A17D5A4}"/>
              </a:ext>
            </a:extLst>
          </p:cNvPr>
          <p:cNvSpPr/>
          <p:nvPr/>
        </p:nvSpPr>
        <p:spPr>
          <a:xfrm>
            <a:off x="3956943" y="6054208"/>
            <a:ext cx="4769807" cy="707886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toàn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100971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7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D00996A-EBEC-464B-9DDB-7DA4B6F615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2"/>
            <a:ext cx="6858001" cy="1219200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E748563-5244-4082-8853-70C20B6B6D92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560" y="-185711"/>
            <a:ext cx="9218154" cy="5643976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381931" y="2184784"/>
            <a:ext cx="5021192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5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Luyện</a:t>
            </a:r>
            <a:r>
              <a:rPr kumimoji="0" lang="en-US" altLang="zh-CN" sz="75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75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tập</a:t>
            </a:r>
            <a:endParaRPr kumimoji="0" lang="zh-CN" altLang="en-US" sz="7500" b="1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仓耳羽辰体-谷力 W05" panose="02020400000000000000" pitchFamily="18" charset="-122"/>
              <a:cs typeface="Times New Roman" panose="02020603050405020304" pitchFamily="18" charset="0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94615821-7517-459A-A22B-4C844093B20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97868" y="-225286"/>
            <a:ext cx="1996261" cy="1219200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8B65E42-3959-483A-B1A1-2C48D28200F4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684801"/>
            <a:ext cx="4544782" cy="6594847"/>
          </a:xfrm>
          <a:prstGeom prst="rect">
            <a:avLst/>
          </a:prstGeom>
        </p:spPr>
      </p:pic>
      <p:pic>
        <p:nvPicPr>
          <p:cNvPr id="3" name="5c1f48ed1e1b1">
            <a:hlinkClick r:id="" action="ppaction://media"/>
            <a:extLst>
              <a:ext uri="{FF2B5EF4-FFF2-40B4-BE49-F238E27FC236}">
                <a16:creationId xmlns:a16="http://schemas.microsoft.com/office/drawing/2014/main" id="{2FE61C76-D1DC-4B6A-8F4E-19F33BD9CA6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993680" y="380001"/>
            <a:ext cx="609600" cy="6096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FD29A1B-8814-4471-8D3A-65A0E9C9D4F9}"/>
              </a:ext>
            </a:extLst>
          </p:cNvPr>
          <p:cNvSpPr txBox="1"/>
          <p:nvPr/>
        </p:nvSpPr>
        <p:spPr>
          <a:xfrm>
            <a:off x="10427759" y="79909"/>
            <a:ext cx="246231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Design: </a:t>
            </a:r>
            <a:r>
              <a:rPr kumimoji="0" lang="en-US" sz="1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endParaRPr kumimoji="0" lang="en-US" sz="12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8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4DB74CB-A828-4392-89B4-D03913F4F2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850" y="147235"/>
            <a:ext cx="1271550" cy="10261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9D9FDA4-B56C-443F-9D03-3D36236A80C5}"/>
              </a:ext>
            </a:extLst>
          </p:cNvPr>
          <p:cNvSpPr txBox="1"/>
          <p:nvPr/>
        </p:nvSpPr>
        <p:spPr>
          <a:xfrm>
            <a:off x="1219200" y="356908"/>
            <a:ext cx="111353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Kết hợp từ ngữ ở cột A với từ ngữ ở cột B để tạo nên câu đặc điểm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532A90E-1BB9-40E6-9946-3BB1BEF2EABF}"/>
              </a:ext>
            </a:extLst>
          </p:cNvPr>
          <p:cNvSpPr/>
          <p:nvPr/>
        </p:nvSpPr>
        <p:spPr>
          <a:xfrm>
            <a:off x="944880" y="1642219"/>
            <a:ext cx="2885440" cy="84328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hồng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ABB4527-02C4-43A4-8FED-531D74A82351}"/>
              </a:ext>
            </a:extLst>
          </p:cNvPr>
          <p:cNvSpPr/>
          <p:nvPr/>
        </p:nvSpPr>
        <p:spPr>
          <a:xfrm>
            <a:off x="985520" y="2907139"/>
            <a:ext cx="2885440" cy="84328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dẻ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366035D-40C7-42E9-AF7B-6508F17A4F31}"/>
              </a:ext>
            </a:extLst>
          </p:cNvPr>
          <p:cNvSpPr/>
          <p:nvPr/>
        </p:nvSpPr>
        <p:spPr>
          <a:xfrm>
            <a:off x="944880" y="4146660"/>
            <a:ext cx="2885440" cy="84328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na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A833F26-436C-4CBD-AA84-025358399D16}"/>
              </a:ext>
            </a:extLst>
          </p:cNvPr>
          <p:cNvSpPr/>
          <p:nvPr/>
        </p:nvSpPr>
        <p:spPr>
          <a:xfrm>
            <a:off x="944880" y="5215781"/>
            <a:ext cx="2885440" cy="84328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lúa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91F38E7-EA71-4AFC-8B3F-8A7345D9EAA0}"/>
              </a:ext>
            </a:extLst>
          </p:cNvPr>
          <p:cNvSpPr/>
          <p:nvPr/>
        </p:nvSpPr>
        <p:spPr>
          <a:xfrm>
            <a:off x="7051040" y="1642219"/>
            <a:ext cx="2885440" cy="84328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ươm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3559658-4EC5-423E-82A7-23CDA3D28B6F}"/>
              </a:ext>
            </a:extLst>
          </p:cNvPr>
          <p:cNvSpPr/>
          <p:nvPr/>
        </p:nvSpPr>
        <p:spPr>
          <a:xfrm>
            <a:off x="7051040" y="2907139"/>
            <a:ext cx="2885440" cy="84328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dịu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dịu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EF4B35A-386D-4541-BA08-7E6D89AFFC5F}"/>
              </a:ext>
            </a:extLst>
          </p:cNvPr>
          <p:cNvSpPr/>
          <p:nvPr/>
        </p:nvSpPr>
        <p:spPr>
          <a:xfrm>
            <a:off x="7051040" y="4146660"/>
            <a:ext cx="2885440" cy="84328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đỏ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mọng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CE7A466-DE0D-4278-81DD-165078E95E9E}"/>
              </a:ext>
            </a:extLst>
          </p:cNvPr>
          <p:cNvSpPr/>
          <p:nvPr/>
        </p:nvSpPr>
        <p:spPr>
          <a:xfrm>
            <a:off x="7051040" y="5142340"/>
            <a:ext cx="2885440" cy="84328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bóng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8F572A6-A62D-4E83-8A65-479C7F64093C}"/>
              </a:ext>
            </a:extLst>
          </p:cNvPr>
          <p:cNvCxnSpPr>
            <a:stCxn id="3" idx="3"/>
            <a:endCxn id="13" idx="1"/>
          </p:cNvCxnSpPr>
          <p:nvPr/>
        </p:nvCxnSpPr>
        <p:spPr>
          <a:xfrm>
            <a:off x="3830320" y="2063859"/>
            <a:ext cx="3220720" cy="250444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8A2FAD5-4F34-431B-8FD9-B9D8149A879D}"/>
              </a:ext>
            </a:extLst>
          </p:cNvPr>
          <p:cNvCxnSpPr/>
          <p:nvPr/>
        </p:nvCxnSpPr>
        <p:spPr>
          <a:xfrm>
            <a:off x="3830320" y="3316079"/>
            <a:ext cx="3220720" cy="250444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0352A87-B05A-46D8-B441-FF944C7E27AF}"/>
              </a:ext>
            </a:extLst>
          </p:cNvPr>
          <p:cNvCxnSpPr>
            <a:cxnSpLocks/>
            <a:endCxn id="12" idx="1"/>
          </p:cNvCxnSpPr>
          <p:nvPr/>
        </p:nvCxnSpPr>
        <p:spPr>
          <a:xfrm flipV="1">
            <a:off x="3830320" y="3328779"/>
            <a:ext cx="3220720" cy="12192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2F8EE12-BB8E-4E84-9DF0-0C7CE1B8B0C0}"/>
              </a:ext>
            </a:extLst>
          </p:cNvPr>
          <p:cNvCxnSpPr>
            <a:cxnSpLocks/>
            <a:endCxn id="11" idx="1"/>
          </p:cNvCxnSpPr>
          <p:nvPr/>
        </p:nvCxnSpPr>
        <p:spPr>
          <a:xfrm flipV="1">
            <a:off x="3830320" y="2063859"/>
            <a:ext cx="3220720" cy="368808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0223AF97-6E01-4CEF-A8E4-E298C325A7B8}"/>
              </a:ext>
            </a:extLst>
          </p:cNvPr>
          <p:cNvSpPr txBox="1"/>
          <p:nvPr/>
        </p:nvSpPr>
        <p:spPr>
          <a:xfrm>
            <a:off x="10427759" y="79909"/>
            <a:ext cx="246231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Design: </a:t>
            </a:r>
            <a:r>
              <a:rPr kumimoji="0" lang="en-US" sz="1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endParaRPr kumimoji="0" lang="en-US" sz="12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906093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 animBg="1"/>
      <p:bldP spid="6" grpId="0" animBg="1"/>
      <p:bldP spid="7" grpId="0" animBg="1"/>
      <p:bldP spid="8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图片 11268" descr="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7120" y="239184"/>
            <a:ext cx="7068397" cy="661881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0" name="图片 11269" descr="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200" y="1092200"/>
            <a:ext cx="5048251" cy="24680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271" name="文本框 11270"/>
          <p:cNvSpPr txBox="1"/>
          <p:nvPr/>
        </p:nvSpPr>
        <p:spPr>
          <a:xfrm>
            <a:off x="5872480" y="3605106"/>
            <a:ext cx="5791200" cy="1913655"/>
          </a:xfrm>
          <a:prstGeom prst="rect">
            <a:avLst/>
          </a:prstGeom>
          <a:noFill/>
          <a:ln w="9525">
            <a:noFill/>
          </a:ln>
        </p:spPr>
        <p:txBody>
          <a:bodyPr lIns="66349" tIns="33174" rIns="66349" bIns="33174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Đặt một câu nêu đặc điểm của loài cây hoặc loại quả mà em thích.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文本框 11270">
            <a:extLst>
              <a:ext uri="{FF2B5EF4-FFF2-40B4-BE49-F238E27FC236}">
                <a16:creationId xmlns:a16="http://schemas.microsoft.com/office/drawing/2014/main" id="{6BC43288-5F75-46AB-8661-4FDA69BE9F44}"/>
              </a:ext>
            </a:extLst>
          </p:cNvPr>
          <p:cNvSpPr txBox="1"/>
          <p:nvPr/>
        </p:nvSpPr>
        <p:spPr>
          <a:xfrm>
            <a:off x="5712884" y="3015981"/>
            <a:ext cx="5950796" cy="2836985"/>
          </a:xfrm>
          <a:prstGeom prst="rect">
            <a:avLst/>
          </a:prstGeom>
          <a:noFill/>
          <a:ln w="9525">
            <a:noFill/>
          </a:ln>
        </p:spPr>
        <p:txBody>
          <a:bodyPr wrap="square" lIns="66349" tIns="33174" rIns="66349" bIns="33174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Vd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Cây chôm chôm có lá nhỏ màu xanh non, khi già xanh đậm, ngọn búp có lớp bao màu hơi đỏ,  hoa từng chùm ở đầu cành, tỏa mùi thơm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dịu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9179735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1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2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1" grpId="0" build="allAtOnce"/>
      <p:bldP spid="11271" grpId="1" build="allAtOnce"/>
      <p:bldP spid="6" grpId="0" build="allAtOnce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3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812" y="1267038"/>
            <a:ext cx="7246978" cy="2647492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527" y="4915578"/>
            <a:ext cx="3003473" cy="14066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05774"/>
            <a:ext cx="12192000" cy="125222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98" y="5318943"/>
            <a:ext cx="12192000" cy="153905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736" y="2672056"/>
            <a:ext cx="2066925" cy="3429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661" y="4400587"/>
            <a:ext cx="1790496" cy="198097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0900" y="4720083"/>
            <a:ext cx="1201460" cy="1341982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98" y="5143069"/>
            <a:ext cx="2792259" cy="1088341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314" y="5845075"/>
            <a:ext cx="1101646" cy="632092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43" y="3961988"/>
            <a:ext cx="2264238" cy="2775264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380" y="609584"/>
            <a:ext cx="1303954" cy="1259753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675" y="5283816"/>
            <a:ext cx="4891672" cy="1353873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339" y="349233"/>
            <a:ext cx="2155720" cy="628650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460" y="372666"/>
            <a:ext cx="1866900" cy="1771650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39" y="1228642"/>
            <a:ext cx="1636497" cy="1975083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6475" y="2813451"/>
            <a:ext cx="1704722" cy="1219200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6147" y="6291429"/>
            <a:ext cx="361950" cy="371475"/>
          </a:xfrm>
          <a:prstGeom prst="rect">
            <a:avLst/>
          </a:prstGeom>
        </p:spPr>
      </p:pic>
      <p:sp>
        <p:nvSpPr>
          <p:cNvPr id="46" name="矩形 259"/>
          <p:cNvSpPr>
            <a:spLocks noChangeArrowheads="1"/>
          </p:cNvSpPr>
          <p:nvPr/>
        </p:nvSpPr>
        <p:spPr bwMode="auto">
          <a:xfrm>
            <a:off x="2792730" y="1984743"/>
            <a:ext cx="660654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4800" b="0" i="0" u="none" strike="noStrike" kern="1200" cap="all" spc="0" normalizeH="0" baseline="0" noProof="0" dirty="0" err="1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Củng</a:t>
            </a:r>
            <a:r>
              <a:rPr kumimoji="0" lang="en-US" altLang="zh-CN" sz="4800" b="0" i="0" u="none" strike="noStrike" kern="1200" cap="all" spc="0" normalizeH="0" noProof="0" dirty="0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800" b="0" i="0" u="none" strike="noStrike" kern="1200" cap="all" spc="0" normalizeH="0" noProof="0" dirty="0" err="1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cố</a:t>
            </a:r>
            <a:r>
              <a:rPr kumimoji="0" lang="en-US" altLang="zh-CN" sz="4800" b="0" i="0" u="none" strike="noStrike" kern="1200" cap="all" spc="0" normalizeH="0" noProof="0" dirty="0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800" b="0" i="0" u="none" strike="noStrike" kern="1200" cap="all" spc="0" normalizeH="0" noProof="0" dirty="0" err="1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bài</a:t>
            </a:r>
            <a:r>
              <a:rPr kumimoji="0" lang="en-US" altLang="zh-CN" sz="4800" b="0" i="0" u="none" strike="noStrike" kern="1200" cap="all" spc="0" normalizeH="0" noProof="0" dirty="0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800" b="0" i="0" u="none" strike="noStrike" kern="1200" cap="all" spc="0" normalizeH="0" noProof="0" dirty="0" err="1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học</a:t>
            </a:r>
            <a:endParaRPr kumimoji="0" lang="en-US" altLang="zh-CN" sz="6000" b="0" i="0" u="none" strike="noStrike" kern="1200" cap="all" spc="0" normalizeH="0" baseline="0" noProof="0" dirty="0">
              <a:ln w="38100">
                <a:noFill/>
              </a:ln>
              <a:solidFill>
                <a:prstClr val="white"/>
              </a:solidFill>
              <a:effectLst>
                <a:outerShdw blurRad="152400" dist="88900" dir="21540000" algn="tl">
                  <a:srgbClr val="000000">
                    <a:alpha val="78000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方正黑体简体" panose="03000509000000000000" pitchFamily="65" charset="-122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49" name="图片 4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36" y="407677"/>
            <a:ext cx="1480533" cy="628650"/>
          </a:xfrm>
          <a:prstGeom prst="rect">
            <a:avLst/>
          </a:prstGeom>
        </p:spPr>
      </p:pic>
      <p:pic>
        <p:nvPicPr>
          <p:cNvPr id="54" name="图片 53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2493" y="3980385"/>
            <a:ext cx="449539" cy="265774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31565">
            <a:off x="1911468" y="2401706"/>
            <a:ext cx="744732" cy="719487"/>
          </a:xfrm>
          <a:prstGeom prst="rect">
            <a:avLst/>
          </a:prstGeom>
        </p:spPr>
      </p:pic>
      <p:pic>
        <p:nvPicPr>
          <p:cNvPr id="2" name="背景音乐01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555015" y="-715069"/>
            <a:ext cx="609600" cy="6096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4D64D7EE-8CD2-43A6-8A2F-2C4396E06DD2}"/>
              </a:ext>
            </a:extLst>
          </p:cNvPr>
          <p:cNvSpPr txBox="1"/>
          <p:nvPr/>
        </p:nvSpPr>
        <p:spPr>
          <a:xfrm>
            <a:off x="9699790" y="45143"/>
            <a:ext cx="24623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Design: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024113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8" presetClass="entr" presetSubtype="0" accel="50000" fill="hold" nodeType="withEffect">
                                  <p:stCondLst>
                                    <p:cond delay="11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2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3" presetClass="entr" presetSubtype="3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-2.08333E-6 2.22222E-6 L 0.09753 2.22222E-6 " pathEditMode="relative" rAng="0" ptsTypes="AA">
                                      <p:cBhvr>
                                        <p:cTn id="26" dur="5000" spd="-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96296E-6 L 0.08985 0.00371 " pathEditMode="relative" rAng="0" ptsTypes="AA">
                                      <p:cBhvr>
                                        <p:cTn id="31" dur="5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185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57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8" fill="hold" nodeType="withEffect">
                                  <p:stCondLst>
                                    <p:cond delay="53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9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9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indefinite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8" presetClass="emph" presetSubtype="0" repeatCount="indefinite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Rot by="21600000">
                                      <p:cBhvr>
                                        <p:cTn id="56" dur="27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8" presetClass="emph" presetSubtype="0" repeatCount="indefinite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Rot by="21600000">
                                      <p:cBhvr>
                                        <p:cTn id="61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2" presetClass="entr" presetSubtype="2" fill="hold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-2.08333E-6 2.22222E-6 L 0.09753 2.22222E-6 " pathEditMode="relative" rAng="0" ptsTypes="AA">
                                      <p:cBhvr>
                                        <p:cTn id="70" dur="5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94673" y="-17516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2" name="Round Same Side Corner Rectangle 41"/>
          <p:cNvSpPr/>
          <p:nvPr/>
        </p:nvSpPr>
        <p:spPr>
          <a:xfrm>
            <a:off x="307074" y="-75932"/>
            <a:ext cx="11515958" cy="238513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Round Diagonal Corner Rectangle 42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A"/>
          <p:cNvSpPr/>
          <p:nvPr/>
        </p:nvSpPr>
        <p:spPr>
          <a:xfrm>
            <a:off x="533401" y="2436406"/>
            <a:ext cx="5353380" cy="86822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bưởi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5" name="C"/>
          <p:cNvSpPr/>
          <p:nvPr/>
        </p:nvSpPr>
        <p:spPr>
          <a:xfrm>
            <a:off x="6094470" y="2436406"/>
            <a:ext cx="5552756" cy="86822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dừa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6" name="B"/>
          <p:cNvSpPr/>
          <p:nvPr/>
        </p:nvSpPr>
        <p:spPr>
          <a:xfrm>
            <a:off x="533401" y="3431828"/>
            <a:ext cx="5332906" cy="835100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cam</a:t>
            </a:r>
          </a:p>
        </p:txBody>
      </p:sp>
      <p:sp>
        <p:nvSpPr>
          <p:cNvPr id="47" name="D"/>
          <p:cNvSpPr/>
          <p:nvPr/>
        </p:nvSpPr>
        <p:spPr>
          <a:xfrm>
            <a:off x="6176780" y="3431827"/>
            <a:ext cx="5470445" cy="83726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khế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663947" y="764249"/>
            <a:ext cx="10828477" cy="138499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Tròn</a:t>
            </a:r>
            <a:r>
              <a:rPr kumimoji="0" lang="en-US" sz="42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42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42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bóng</a:t>
            </a:r>
            <a:r>
              <a:rPr kumimoji="0" lang="en-US" sz="42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màu</a:t>
            </a:r>
            <a:r>
              <a:rPr kumimoji="0" lang="en-US" sz="42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xanh</a:t>
            </a:r>
            <a:endParaRPr kumimoji="0" lang="en-US" sz="42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Đung</a:t>
            </a:r>
            <a:r>
              <a:rPr kumimoji="0" lang="en-US" sz="42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đưa</a:t>
            </a:r>
            <a:r>
              <a:rPr kumimoji="0" lang="en-US" sz="42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42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cành</a:t>
            </a:r>
            <a:r>
              <a:rPr kumimoji="0" lang="en-US" sz="42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chờ</a:t>
            </a:r>
            <a:r>
              <a:rPr kumimoji="0" lang="en-US" sz="42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Tết</a:t>
            </a:r>
            <a:r>
              <a:rPr kumimoji="0" lang="en-US" sz="42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trung</a:t>
            </a:r>
            <a:r>
              <a:rPr kumimoji="0" lang="en-US" sz="42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</a:t>
            </a:r>
            <a:r>
              <a:rPr kumimoji="0" lang="en-US" sz="42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en-US" sz="42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42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42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42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</a:p>
        </p:txBody>
      </p:sp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53" name="Picture 115" descr="ALRMCLO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5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5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5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60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61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62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63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6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6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/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/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pic>
        <p:nvPicPr>
          <p:cNvPr id="26" name="ảnh kéo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4808609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9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1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2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3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4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71" grpId="0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94673" y="-17516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2" name="Round Same Side Corner Rectangle 41"/>
          <p:cNvSpPr/>
          <p:nvPr/>
        </p:nvSpPr>
        <p:spPr>
          <a:xfrm>
            <a:off x="307074" y="-75932"/>
            <a:ext cx="11515958" cy="238513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Round Diagonal Corner Rectangle 42"/>
          <p:cNvSpPr/>
          <p:nvPr/>
        </p:nvSpPr>
        <p:spPr>
          <a:xfrm>
            <a:off x="368969" y="-151717"/>
            <a:ext cx="2915770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A"/>
          <p:cNvSpPr/>
          <p:nvPr/>
        </p:nvSpPr>
        <p:spPr>
          <a:xfrm>
            <a:off x="542568" y="3464950"/>
            <a:ext cx="5353380" cy="80414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tre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5" name="C"/>
          <p:cNvSpPr/>
          <p:nvPr/>
        </p:nvSpPr>
        <p:spPr>
          <a:xfrm>
            <a:off x="6094470" y="2436406"/>
            <a:ext cx="5552756" cy="820261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na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6" name="B"/>
          <p:cNvSpPr/>
          <p:nvPr/>
        </p:nvSpPr>
        <p:spPr>
          <a:xfrm>
            <a:off x="584350" y="2469528"/>
            <a:ext cx="5332906" cy="835100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chuối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7" name="D"/>
          <p:cNvSpPr/>
          <p:nvPr/>
        </p:nvSpPr>
        <p:spPr>
          <a:xfrm>
            <a:off x="6176780" y="3431827"/>
            <a:ext cx="5470445" cy="83726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khế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4317303" y="-140805"/>
            <a:ext cx="4317207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Thân cao, nhiều đốt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Mọc chụm thành bờ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Lá nhỏ cành thưa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Đu đưa trong gió</a:t>
            </a:r>
            <a:endParaRPr kumimoji="0" lang="en-US" sz="40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53" name="Picture 115" descr="ALRMCLO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5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5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5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60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61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62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63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6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6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/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/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pic>
        <p:nvPicPr>
          <p:cNvPr id="26" name="ảnh kéo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7015270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9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1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2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3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4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71" grpId="0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94673" y="-17516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2" name="Round Same Side Corner Rectangle 41"/>
          <p:cNvSpPr/>
          <p:nvPr/>
        </p:nvSpPr>
        <p:spPr>
          <a:xfrm>
            <a:off x="307074" y="-75932"/>
            <a:ext cx="11515958" cy="238513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Round Diagonal Corner Rectangle 42"/>
          <p:cNvSpPr/>
          <p:nvPr/>
        </p:nvSpPr>
        <p:spPr>
          <a:xfrm>
            <a:off x="1149536" y="-38229"/>
            <a:ext cx="2893458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A"/>
          <p:cNvSpPr/>
          <p:nvPr/>
        </p:nvSpPr>
        <p:spPr>
          <a:xfrm>
            <a:off x="6078174" y="2420927"/>
            <a:ext cx="5353380" cy="86822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chôm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chôm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5" name="C"/>
          <p:cNvSpPr/>
          <p:nvPr/>
        </p:nvSpPr>
        <p:spPr>
          <a:xfrm>
            <a:off x="6209236" y="3431826"/>
            <a:ext cx="5222318" cy="83726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ổi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6" name="B"/>
          <p:cNvSpPr/>
          <p:nvPr/>
        </p:nvSpPr>
        <p:spPr>
          <a:xfrm>
            <a:off x="584350" y="2469528"/>
            <a:ext cx="5332906" cy="835100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xoài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7" name="D"/>
          <p:cNvSpPr/>
          <p:nvPr/>
        </p:nvSpPr>
        <p:spPr>
          <a:xfrm>
            <a:off x="584351" y="3431827"/>
            <a:ext cx="5332905" cy="83726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khế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2440992" y="491637"/>
            <a:ext cx="806983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40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40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vỏ</a:t>
            </a:r>
            <a:r>
              <a:rPr kumimoji="0" lang="en-US" sz="40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gai </a:t>
            </a:r>
            <a:r>
              <a:rPr kumimoji="0" lang="en-US" sz="40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mềm</a:t>
            </a:r>
            <a:endParaRPr kumimoji="0" lang="en-US" sz="40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40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</a:t>
            </a:r>
            <a:r>
              <a:rPr kumimoji="0" lang="en-US" sz="40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chin </a:t>
            </a:r>
            <a:r>
              <a:rPr kumimoji="0" lang="en-US" sz="40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đỏ</a:t>
            </a:r>
            <a:r>
              <a:rPr kumimoji="0" lang="en-US" sz="40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thoạt</a:t>
            </a:r>
            <a:r>
              <a:rPr kumimoji="0" lang="en-US" sz="40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nhìn</a:t>
            </a:r>
            <a:r>
              <a:rPr kumimoji="0" lang="en-US" sz="40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tưởng</a:t>
            </a:r>
            <a:r>
              <a:rPr kumimoji="0" lang="en-US" sz="40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40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53" name="Picture 115" descr="ALRMCLO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5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5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5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60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61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62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63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6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6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/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/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pic>
        <p:nvPicPr>
          <p:cNvPr id="26" name="ảnh kéo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4126647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9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1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2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3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4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71" grpId="0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3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812" y="1267038"/>
            <a:ext cx="7246978" cy="2647492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527" y="4915578"/>
            <a:ext cx="3003473" cy="14066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05774"/>
            <a:ext cx="12192000" cy="125222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98" y="5318943"/>
            <a:ext cx="12192000" cy="153905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736" y="2672056"/>
            <a:ext cx="2066925" cy="3429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661" y="4400587"/>
            <a:ext cx="1790496" cy="198097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0900" y="4720083"/>
            <a:ext cx="1201460" cy="1341982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98" y="5143069"/>
            <a:ext cx="2792259" cy="1088341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314" y="5845075"/>
            <a:ext cx="1101646" cy="632092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43" y="3961988"/>
            <a:ext cx="2264238" cy="2775264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380" y="609584"/>
            <a:ext cx="1303954" cy="1259753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675" y="5283816"/>
            <a:ext cx="4891672" cy="1353873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339" y="349233"/>
            <a:ext cx="2155720" cy="628650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460" y="372666"/>
            <a:ext cx="1866900" cy="1771650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39" y="1228642"/>
            <a:ext cx="1636497" cy="1975083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6475" y="2813451"/>
            <a:ext cx="1704722" cy="1219200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6147" y="6291429"/>
            <a:ext cx="361950" cy="371475"/>
          </a:xfrm>
          <a:prstGeom prst="rect">
            <a:avLst/>
          </a:prstGeom>
        </p:spPr>
      </p:pic>
      <p:sp>
        <p:nvSpPr>
          <p:cNvPr id="46" name="矩形 259"/>
          <p:cNvSpPr>
            <a:spLocks noChangeArrowheads="1"/>
          </p:cNvSpPr>
          <p:nvPr/>
        </p:nvSpPr>
        <p:spPr bwMode="auto">
          <a:xfrm>
            <a:off x="2762296" y="1433218"/>
            <a:ext cx="660654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4800" b="0" i="0" u="none" strike="noStrike" kern="1200" cap="all" spc="0" normalizeH="0" baseline="0" noProof="0" dirty="0" err="1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Bài</a:t>
            </a:r>
            <a:r>
              <a:rPr kumimoji="0" lang="en-US" altLang="zh-CN" sz="4800" b="0" i="0" u="none" strike="noStrike" kern="1200" cap="all" spc="0" normalizeH="0" baseline="0" noProof="0" dirty="0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 6: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6000" b="0" i="0" u="none" strike="noStrike" kern="1200" cap="all" spc="0" normalizeH="0" baseline="0" noProof="0" dirty="0" err="1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Mùa</a:t>
            </a:r>
            <a:r>
              <a:rPr kumimoji="0" lang="en-US" altLang="zh-CN" sz="6000" b="0" i="0" u="none" strike="noStrike" kern="1200" cap="all" spc="0" normalizeH="0" baseline="0" noProof="0" dirty="0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6000" b="0" i="0" u="none" strike="noStrike" kern="1200" cap="all" spc="0" normalizeH="0" baseline="0" noProof="0" dirty="0" err="1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vàng</a:t>
            </a:r>
            <a:endParaRPr kumimoji="0" lang="en-US" altLang="zh-CN" sz="6000" b="0" i="0" u="none" strike="noStrike" kern="1200" cap="all" spc="0" normalizeH="0" baseline="0" noProof="0" dirty="0">
              <a:ln w="38100">
                <a:noFill/>
              </a:ln>
              <a:solidFill>
                <a:prstClr val="white"/>
              </a:solidFill>
              <a:effectLst>
                <a:outerShdw blurRad="152400" dist="88900" dir="21540000" algn="tl">
                  <a:srgbClr val="000000">
                    <a:alpha val="78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方正黑体简体" panose="03000509000000000000" pitchFamily="65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49" name="图片 4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36" y="407677"/>
            <a:ext cx="1480533" cy="628650"/>
          </a:xfrm>
          <a:prstGeom prst="rect">
            <a:avLst/>
          </a:prstGeom>
        </p:spPr>
      </p:pic>
      <p:pic>
        <p:nvPicPr>
          <p:cNvPr id="54" name="图片 53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2493" y="3980385"/>
            <a:ext cx="449539" cy="265774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31565">
            <a:off x="1911468" y="2401706"/>
            <a:ext cx="744732" cy="719487"/>
          </a:xfrm>
          <a:prstGeom prst="rect">
            <a:avLst/>
          </a:prstGeom>
        </p:spPr>
      </p:pic>
      <p:pic>
        <p:nvPicPr>
          <p:cNvPr id="2" name="背景音乐01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555015" y="-715069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8" presetClass="entr" presetSubtype="0" accel="50000" fill="hold" nodeType="withEffect">
                                  <p:stCondLst>
                                    <p:cond delay="11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2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8" presetClass="entr" presetSubtype="0" accel="50000" fill="hold" nodeType="withEffect">
                                  <p:stCondLst>
                                    <p:cond delay="11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9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3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-2.08333E-6 2.22222E-6 L 0.09753 2.22222E-6 " pathEditMode="relative" rAng="0" ptsTypes="AA">
                                      <p:cBhvr>
                                        <p:cTn id="33" dur="5000" spd="-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96296E-6 L 0.08985 0.00371 " pathEditMode="relative" rAng="0" ptsTypes="AA">
                                      <p:cBhvr>
                                        <p:cTn id="38" dur="5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185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57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nodeType="withEffect">
                                  <p:stCondLst>
                                    <p:cond delay="53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9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9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8" presetClass="emph" presetSubtype="0" repeatCount="indefinite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Rot by="21600000">
                                      <p:cBhvr>
                                        <p:cTn id="63" dur="27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8" presetClass="emph" presetSubtype="0" repeatCount="indefinite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Rot by="21600000">
                                      <p:cBhvr>
                                        <p:cTn id="68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2" presetClass="entr" presetSubtype="2" fill="hold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-2.08333E-6 2.22222E-6 L 0.09753 2.22222E-6 " pathEditMode="relative" rAng="0" ptsTypes="AA">
                                      <p:cBhvr>
                                        <p:cTn id="77" dur="5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3ABFFA-D591-44CD-8B7D-0FDA2C2BC3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40115"/>
            <a:ext cx="12192000" cy="241788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9BA8B81-6B34-420F-A13C-3F06ACD7E1C1}"/>
              </a:ext>
            </a:extLst>
          </p:cNvPr>
          <p:cNvSpPr txBox="1"/>
          <p:nvPr/>
        </p:nvSpPr>
        <p:spPr>
          <a:xfrm>
            <a:off x="4645113" y="0"/>
            <a:ext cx="289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AE33F0-3BA8-40CF-95A3-8E272621A8BE}"/>
              </a:ext>
            </a:extLst>
          </p:cNvPr>
          <p:cNvSpPr txBox="1"/>
          <p:nvPr/>
        </p:nvSpPr>
        <p:spPr>
          <a:xfrm>
            <a:off x="438149" y="695325"/>
            <a:ext cx="1151572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mọng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dẻ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bóng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mở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mắt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dìu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dịu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nổi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dập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tới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Minh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chắc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lắm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ạ.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lắm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yếm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Minh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bừa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mầm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mưa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vườn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ruộng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ra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hiểu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(Theo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hay,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8" name="Mùa vàng">
            <a:hlinkClick r:id="" action="ppaction://media"/>
            <a:extLst>
              <a:ext uri="{FF2B5EF4-FFF2-40B4-BE49-F238E27FC236}">
                <a16:creationId xmlns:a16="http://schemas.microsoft.com/office/drawing/2014/main" id="{2F79468C-9B59-47C1-B97B-E708A641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1952" y="103981"/>
            <a:ext cx="487363" cy="487363"/>
          </a:xfrm>
          <a:prstGeom prst="rect">
            <a:avLst/>
          </a:prstGeom>
        </p:spPr>
      </p:pic>
      <p:sp>
        <p:nvSpPr>
          <p:cNvPr id="9" name="Cloud 8">
            <a:extLst>
              <a:ext uri="{FF2B5EF4-FFF2-40B4-BE49-F238E27FC236}">
                <a16:creationId xmlns:a16="http://schemas.microsoft.com/office/drawing/2014/main" id="{0888BC53-AFD2-4D68-9816-3A0C4A17D5A4}"/>
              </a:ext>
            </a:extLst>
          </p:cNvPr>
          <p:cNvSpPr/>
          <p:nvPr/>
        </p:nvSpPr>
        <p:spPr>
          <a:xfrm>
            <a:off x="8715374" y="1"/>
            <a:ext cx="3238499" cy="707886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mẫu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018899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2000"/>
                            </p:stCondLst>
                            <p:childTnLst>
                              <p:par>
                                <p:cTn id="17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8197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3ABFFA-D591-44CD-8B7D-0FDA2C2BC3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13" b="-1"/>
          <a:stretch/>
        </p:blipFill>
        <p:spPr>
          <a:xfrm>
            <a:off x="0" y="4783015"/>
            <a:ext cx="12192000" cy="20637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9BA8B81-6B34-420F-A13C-3F06ACD7E1C1}"/>
              </a:ext>
            </a:extLst>
          </p:cNvPr>
          <p:cNvSpPr txBox="1"/>
          <p:nvPr/>
        </p:nvSpPr>
        <p:spPr>
          <a:xfrm>
            <a:off x="4645113" y="0"/>
            <a:ext cx="289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AE33F0-3BA8-40CF-95A3-8E272621A8BE}"/>
              </a:ext>
            </a:extLst>
          </p:cNvPr>
          <p:cNvSpPr txBox="1"/>
          <p:nvPr/>
        </p:nvSpPr>
        <p:spPr>
          <a:xfrm>
            <a:off x="438149" y="695325"/>
            <a:ext cx="1151572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mọng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dẻ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bóng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mở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mắt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dìu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dịu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nổi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dập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tới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Minh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chắc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lắm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ạ.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lắm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yếm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Minh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bừa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mầm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mưa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vườn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ruộng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ra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hiểu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(Theo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hay,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0888BC53-AFD2-4D68-9816-3A0C4A17D5A4}"/>
              </a:ext>
            </a:extLst>
          </p:cNvPr>
          <p:cNvSpPr/>
          <p:nvPr/>
        </p:nvSpPr>
        <p:spPr>
          <a:xfrm>
            <a:off x="7467600" y="0"/>
            <a:ext cx="4724400" cy="822959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đoạn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nối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tiếp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AC2713F0-865E-4600-BA24-5D525E5907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4" y="650240"/>
            <a:ext cx="527050" cy="822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26BE573A-26D2-4AEB-94C4-C10FC9F1F8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4" y="1003177"/>
            <a:ext cx="527050" cy="2314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6DD04346-32E8-47C1-AED9-1E47ED69FD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724" y="2690949"/>
            <a:ext cx="527050" cy="2934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B6082AE7-6049-40A1-B9DA-9FF5D1C56A78}"/>
              </a:ext>
            </a:extLst>
          </p:cNvPr>
          <p:cNvSpPr/>
          <p:nvPr/>
        </p:nvSpPr>
        <p:spPr>
          <a:xfrm>
            <a:off x="-54757" y="501279"/>
            <a:ext cx="518305" cy="45681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7976DAD-9EE0-4EAD-A358-E7D8F396EC57}"/>
              </a:ext>
            </a:extLst>
          </p:cNvPr>
          <p:cNvSpPr/>
          <p:nvPr/>
        </p:nvSpPr>
        <p:spPr>
          <a:xfrm>
            <a:off x="-109016" y="1711836"/>
            <a:ext cx="518305" cy="45681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6AD5BD7-C640-47F5-8195-0ECBB89F9A34}"/>
              </a:ext>
            </a:extLst>
          </p:cNvPr>
          <p:cNvSpPr/>
          <p:nvPr/>
        </p:nvSpPr>
        <p:spPr>
          <a:xfrm>
            <a:off x="-84529" y="3350711"/>
            <a:ext cx="518305" cy="45681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2443919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4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4605" y="5208270"/>
            <a:ext cx="12197080" cy="1725295"/>
          </a:xfrm>
          <a:prstGeom prst="rect">
            <a:avLst/>
          </a:prstGeom>
        </p:spPr>
      </p:pic>
      <p:grpSp>
        <p:nvGrpSpPr>
          <p:cNvPr id="7170" name="组合 490"/>
          <p:cNvGrpSpPr/>
          <p:nvPr/>
        </p:nvGrpSpPr>
        <p:grpSpPr>
          <a:xfrm>
            <a:off x="4000254" y="1509183"/>
            <a:ext cx="742949" cy="742951"/>
            <a:chOff x="1206500" y="6161088"/>
            <a:chExt cx="1466850" cy="1465261"/>
          </a:xfrm>
        </p:grpSpPr>
        <p:sp>
          <p:nvSpPr>
            <p:cNvPr id="379" name="Freeform 328"/>
            <p:cNvSpPr>
              <a:spLocks noEditPoints="1"/>
            </p:cNvSpPr>
            <p:nvPr/>
          </p:nvSpPr>
          <p:spPr bwMode="auto">
            <a:xfrm>
              <a:off x="1244112" y="6233254"/>
              <a:ext cx="1429238" cy="1393095"/>
            </a:xfrm>
            <a:custGeom>
              <a:avLst/>
              <a:gdLst>
                <a:gd name="T0" fmla="*/ 373 w 381"/>
                <a:gd name="T1" fmla="*/ 253 h 370"/>
                <a:gd name="T2" fmla="*/ 195 w 381"/>
                <a:gd name="T3" fmla="*/ 0 h 370"/>
                <a:gd name="T4" fmla="*/ 116 w 381"/>
                <a:gd name="T5" fmla="*/ 39 h 370"/>
                <a:gd name="T6" fmla="*/ 28 w 381"/>
                <a:gd name="T7" fmla="*/ 200 h 370"/>
                <a:gd name="T8" fmla="*/ 7 w 381"/>
                <a:gd name="T9" fmla="*/ 269 h 370"/>
                <a:gd name="T10" fmla="*/ 41 w 381"/>
                <a:gd name="T11" fmla="*/ 357 h 370"/>
                <a:gd name="T12" fmla="*/ 103 w 381"/>
                <a:gd name="T13" fmla="*/ 312 h 370"/>
                <a:gd name="T14" fmla="*/ 198 w 381"/>
                <a:gd name="T15" fmla="*/ 181 h 370"/>
                <a:gd name="T16" fmla="*/ 324 w 381"/>
                <a:gd name="T17" fmla="*/ 334 h 370"/>
                <a:gd name="T18" fmla="*/ 373 w 381"/>
                <a:gd name="T19" fmla="*/ 253 h 370"/>
                <a:gd name="T20" fmla="*/ 217 w 381"/>
                <a:gd name="T21" fmla="*/ 143 h 370"/>
                <a:gd name="T22" fmla="*/ 143 w 381"/>
                <a:gd name="T23" fmla="*/ 130 h 370"/>
                <a:gd name="T24" fmla="*/ 138 w 381"/>
                <a:gd name="T25" fmla="*/ 107 h 370"/>
                <a:gd name="T26" fmla="*/ 199 w 381"/>
                <a:gd name="T27" fmla="*/ 75 h 370"/>
                <a:gd name="T28" fmla="*/ 217 w 381"/>
                <a:gd name="T29" fmla="*/ 143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1" h="370">
                  <a:moveTo>
                    <a:pt x="373" y="253"/>
                  </a:moveTo>
                  <a:cubicBezTo>
                    <a:pt x="353" y="167"/>
                    <a:pt x="307" y="0"/>
                    <a:pt x="195" y="0"/>
                  </a:cubicBezTo>
                  <a:cubicBezTo>
                    <a:pt x="164" y="0"/>
                    <a:pt x="137" y="17"/>
                    <a:pt x="116" y="39"/>
                  </a:cubicBezTo>
                  <a:cubicBezTo>
                    <a:pt x="74" y="83"/>
                    <a:pt x="47" y="143"/>
                    <a:pt x="28" y="200"/>
                  </a:cubicBezTo>
                  <a:cubicBezTo>
                    <a:pt x="22" y="218"/>
                    <a:pt x="12" y="243"/>
                    <a:pt x="7" y="269"/>
                  </a:cubicBezTo>
                  <a:cubicBezTo>
                    <a:pt x="0" y="305"/>
                    <a:pt x="3" y="342"/>
                    <a:pt x="41" y="357"/>
                  </a:cubicBezTo>
                  <a:cubicBezTo>
                    <a:pt x="74" y="370"/>
                    <a:pt x="96" y="340"/>
                    <a:pt x="103" y="312"/>
                  </a:cubicBezTo>
                  <a:cubicBezTo>
                    <a:pt x="129" y="208"/>
                    <a:pt x="146" y="189"/>
                    <a:pt x="198" y="181"/>
                  </a:cubicBezTo>
                  <a:cubicBezTo>
                    <a:pt x="292" y="165"/>
                    <a:pt x="242" y="326"/>
                    <a:pt x="324" y="334"/>
                  </a:cubicBezTo>
                  <a:cubicBezTo>
                    <a:pt x="367" y="338"/>
                    <a:pt x="381" y="287"/>
                    <a:pt x="373" y="253"/>
                  </a:cubicBezTo>
                  <a:moveTo>
                    <a:pt x="217" y="143"/>
                  </a:moveTo>
                  <a:cubicBezTo>
                    <a:pt x="197" y="146"/>
                    <a:pt x="155" y="148"/>
                    <a:pt x="143" y="130"/>
                  </a:cubicBezTo>
                  <a:cubicBezTo>
                    <a:pt x="137" y="121"/>
                    <a:pt x="136" y="114"/>
                    <a:pt x="138" y="107"/>
                  </a:cubicBezTo>
                  <a:cubicBezTo>
                    <a:pt x="145" y="87"/>
                    <a:pt x="181" y="74"/>
                    <a:pt x="199" y="75"/>
                  </a:cubicBezTo>
                  <a:cubicBezTo>
                    <a:pt x="238" y="78"/>
                    <a:pt x="270" y="136"/>
                    <a:pt x="217" y="143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80" name="Freeform 329"/>
            <p:cNvSpPr/>
            <p:nvPr/>
          </p:nvSpPr>
          <p:spPr bwMode="auto">
            <a:xfrm>
              <a:off x="1266053" y="7403578"/>
              <a:ext cx="316563" cy="150605"/>
            </a:xfrm>
            <a:custGeom>
              <a:avLst/>
              <a:gdLst>
                <a:gd name="T0" fmla="*/ 84 w 84"/>
                <a:gd name="T1" fmla="*/ 0 h 40"/>
                <a:gd name="T2" fmla="*/ 0 w 84"/>
                <a:gd name="T3" fmla="*/ 5 h 40"/>
                <a:gd name="T4" fmla="*/ 10 w 84"/>
                <a:gd name="T5" fmla="*/ 27 h 40"/>
                <a:gd name="T6" fmla="*/ 40 w 84"/>
                <a:gd name="T7" fmla="*/ 40 h 40"/>
                <a:gd name="T8" fmla="*/ 47 w 84"/>
                <a:gd name="T9" fmla="*/ 39 h 40"/>
                <a:gd name="T10" fmla="*/ 84 w 84"/>
                <a:gd name="T1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40">
                  <a:moveTo>
                    <a:pt x="84" y="0"/>
                  </a:moveTo>
                  <a:cubicBezTo>
                    <a:pt x="56" y="3"/>
                    <a:pt x="28" y="4"/>
                    <a:pt x="0" y="5"/>
                  </a:cubicBezTo>
                  <a:cubicBezTo>
                    <a:pt x="2" y="13"/>
                    <a:pt x="5" y="21"/>
                    <a:pt x="10" y="27"/>
                  </a:cubicBezTo>
                  <a:cubicBezTo>
                    <a:pt x="18" y="34"/>
                    <a:pt x="29" y="40"/>
                    <a:pt x="40" y="40"/>
                  </a:cubicBezTo>
                  <a:cubicBezTo>
                    <a:pt x="42" y="40"/>
                    <a:pt x="45" y="40"/>
                    <a:pt x="47" y="39"/>
                  </a:cubicBezTo>
                  <a:cubicBezTo>
                    <a:pt x="68" y="34"/>
                    <a:pt x="78" y="18"/>
                    <a:pt x="84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083" name="Freeform 332"/>
            <p:cNvSpPr>
              <a:spLocks noEditPoints="1"/>
            </p:cNvSpPr>
            <p:nvPr/>
          </p:nvSpPr>
          <p:spPr bwMode="auto">
            <a:xfrm>
              <a:off x="2351089" y="7151688"/>
              <a:ext cx="300036" cy="338139"/>
            </a:xfrm>
            <a:custGeom>
              <a:avLst/>
              <a:gdLst>
                <a:gd name="T0" fmla="*/ 2147483646 w 80"/>
                <a:gd name="T1" fmla="*/ 2147483646 h 90"/>
                <a:gd name="T2" fmla="*/ 2147483646 w 80"/>
                <a:gd name="T3" fmla="*/ 2147483646 h 90"/>
                <a:gd name="T4" fmla="*/ 2147483646 w 80"/>
                <a:gd name="T5" fmla="*/ 2147483646 h 90"/>
                <a:gd name="T6" fmla="*/ 2147483646 w 80"/>
                <a:gd name="T7" fmla="*/ 2147483646 h 90"/>
                <a:gd name="T8" fmla="*/ 2147483646 w 80"/>
                <a:gd name="T9" fmla="*/ 2147483646 h 90"/>
                <a:gd name="T10" fmla="*/ 2147483646 w 80"/>
                <a:gd name="T11" fmla="*/ 2147483646 h 90"/>
                <a:gd name="T12" fmla="*/ 0 w 80"/>
                <a:gd name="T13" fmla="*/ 2147483646 h 90"/>
                <a:gd name="T14" fmla="*/ 2147483646 w 80"/>
                <a:gd name="T15" fmla="*/ 2147483646 h 90"/>
                <a:gd name="T16" fmla="*/ 0 w 80"/>
                <a:gd name="T17" fmla="*/ 2147483646 h 90"/>
                <a:gd name="T18" fmla="*/ 0 w 80"/>
                <a:gd name="T19" fmla="*/ 2147483646 h 90"/>
                <a:gd name="T20" fmla="*/ 2147483646 w 80"/>
                <a:gd name="T21" fmla="*/ 0 h 90"/>
                <a:gd name="T22" fmla="*/ 2147483646 w 80"/>
                <a:gd name="T23" fmla="*/ 2147483646 h 90"/>
                <a:gd name="T24" fmla="*/ 2147483646 w 80"/>
                <a:gd name="T25" fmla="*/ 2147483646 h 90"/>
                <a:gd name="T26" fmla="*/ 2147483646 w 80"/>
                <a:gd name="T27" fmla="*/ 2147483646 h 90"/>
                <a:gd name="T28" fmla="*/ 2147483646 w 80"/>
                <a:gd name="T29" fmla="*/ 0 h 9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80" h="90">
                  <a:moveTo>
                    <a:pt x="28" y="90"/>
                  </a:moveTo>
                  <a:cubicBezTo>
                    <a:pt x="28" y="90"/>
                    <a:pt x="29" y="90"/>
                    <a:pt x="29" y="90"/>
                  </a:cubicBezTo>
                  <a:cubicBezTo>
                    <a:pt x="29" y="90"/>
                    <a:pt x="28" y="90"/>
                    <a:pt x="28" y="90"/>
                  </a:cubicBezTo>
                  <a:moveTo>
                    <a:pt x="28" y="90"/>
                  </a:moveTo>
                  <a:cubicBezTo>
                    <a:pt x="28" y="90"/>
                    <a:pt x="28" y="90"/>
                    <a:pt x="28" y="90"/>
                  </a:cubicBezTo>
                  <a:cubicBezTo>
                    <a:pt x="28" y="90"/>
                    <a:pt x="28" y="90"/>
                    <a:pt x="28" y="90"/>
                  </a:cubicBezTo>
                  <a:moveTo>
                    <a:pt x="0" y="77"/>
                  </a:moveTo>
                  <a:cubicBezTo>
                    <a:pt x="7" y="84"/>
                    <a:pt x="16" y="89"/>
                    <a:pt x="28" y="90"/>
                  </a:cubicBezTo>
                  <a:cubicBezTo>
                    <a:pt x="16" y="89"/>
                    <a:pt x="7" y="84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moveTo>
                    <a:pt x="76" y="0"/>
                  </a:moveTo>
                  <a:cubicBezTo>
                    <a:pt x="77" y="3"/>
                    <a:pt x="78" y="6"/>
                    <a:pt x="78" y="9"/>
                  </a:cubicBezTo>
                  <a:cubicBezTo>
                    <a:pt x="80" y="15"/>
                    <a:pt x="80" y="21"/>
                    <a:pt x="80" y="28"/>
                  </a:cubicBezTo>
                  <a:cubicBezTo>
                    <a:pt x="80" y="21"/>
                    <a:pt x="80" y="15"/>
                    <a:pt x="78" y="9"/>
                  </a:cubicBezTo>
                  <a:cubicBezTo>
                    <a:pt x="78" y="6"/>
                    <a:pt x="77" y="3"/>
                    <a:pt x="76" y="0"/>
                  </a:cubicBezTo>
                </a:path>
              </a:pathLst>
            </a:custGeom>
            <a:solidFill>
              <a:srgbClr val="F5A3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84" name="Freeform 333"/>
            <p:cNvSpPr>
              <a:spLocks noEditPoints="1"/>
            </p:cNvSpPr>
            <p:nvPr/>
          </p:nvSpPr>
          <p:spPr bwMode="auto">
            <a:xfrm>
              <a:off x="2265892" y="7099232"/>
              <a:ext cx="385519" cy="389063"/>
            </a:xfrm>
            <a:custGeom>
              <a:avLst/>
              <a:gdLst>
                <a:gd name="T0" fmla="*/ 49 w 103"/>
                <a:gd name="T1" fmla="*/ 39 h 104"/>
                <a:gd name="T2" fmla="*/ 47 w 103"/>
                <a:gd name="T3" fmla="*/ 37 h 104"/>
                <a:gd name="T4" fmla="*/ 46 w 103"/>
                <a:gd name="T5" fmla="*/ 32 h 104"/>
                <a:gd name="T6" fmla="*/ 48 w 103"/>
                <a:gd name="T7" fmla="*/ 30 h 104"/>
                <a:gd name="T8" fmla="*/ 48 w 103"/>
                <a:gd name="T9" fmla="*/ 30 h 104"/>
                <a:gd name="T10" fmla="*/ 50 w 103"/>
                <a:gd name="T11" fmla="*/ 31 h 104"/>
                <a:gd name="T12" fmla="*/ 51 w 103"/>
                <a:gd name="T13" fmla="*/ 36 h 104"/>
                <a:gd name="T14" fmla="*/ 49 w 103"/>
                <a:gd name="T15" fmla="*/ 39 h 104"/>
                <a:gd name="T16" fmla="*/ 49 w 103"/>
                <a:gd name="T17" fmla="*/ 39 h 104"/>
                <a:gd name="T18" fmla="*/ 89 w 103"/>
                <a:gd name="T19" fmla="*/ 4 h 104"/>
                <a:gd name="T20" fmla="*/ 0 w 103"/>
                <a:gd name="T21" fmla="*/ 45 h 104"/>
                <a:gd name="T22" fmla="*/ 16 w 103"/>
                <a:gd name="T23" fmla="*/ 84 h 104"/>
                <a:gd name="T24" fmla="*/ 45 w 103"/>
                <a:gd name="T25" fmla="*/ 94 h 104"/>
                <a:gd name="T26" fmla="*/ 92 w 103"/>
                <a:gd name="T27" fmla="*/ 45 h 104"/>
                <a:gd name="T28" fmla="*/ 89 w 103"/>
                <a:gd name="T29" fmla="*/ 4 h 104"/>
                <a:gd name="T30" fmla="*/ 96 w 103"/>
                <a:gd name="T31" fmla="*/ 0 h 104"/>
                <a:gd name="T32" fmla="*/ 90 w 103"/>
                <a:gd name="T33" fmla="*/ 3 h 104"/>
                <a:gd name="T34" fmla="*/ 88 w 103"/>
                <a:gd name="T35" fmla="*/ 65 h 104"/>
                <a:gd name="T36" fmla="*/ 46 w 103"/>
                <a:gd name="T37" fmla="*/ 97 h 104"/>
                <a:gd name="T38" fmla="*/ 34 w 103"/>
                <a:gd name="T39" fmla="*/ 95 h 104"/>
                <a:gd name="T40" fmla="*/ 23 w 103"/>
                <a:gd name="T41" fmla="*/ 91 h 104"/>
                <a:gd name="T42" fmla="*/ 51 w 103"/>
                <a:gd name="T43" fmla="*/ 104 h 104"/>
                <a:gd name="T44" fmla="*/ 51 w 103"/>
                <a:gd name="T45" fmla="*/ 104 h 104"/>
                <a:gd name="T46" fmla="*/ 51 w 103"/>
                <a:gd name="T47" fmla="*/ 104 h 104"/>
                <a:gd name="T48" fmla="*/ 51 w 103"/>
                <a:gd name="T49" fmla="*/ 104 h 104"/>
                <a:gd name="T50" fmla="*/ 52 w 103"/>
                <a:gd name="T51" fmla="*/ 104 h 104"/>
                <a:gd name="T52" fmla="*/ 52 w 103"/>
                <a:gd name="T53" fmla="*/ 104 h 104"/>
                <a:gd name="T54" fmla="*/ 57 w 103"/>
                <a:gd name="T55" fmla="*/ 104 h 104"/>
                <a:gd name="T56" fmla="*/ 103 w 103"/>
                <a:gd name="T57" fmla="*/ 42 h 104"/>
                <a:gd name="T58" fmla="*/ 101 w 103"/>
                <a:gd name="T59" fmla="*/ 23 h 104"/>
                <a:gd name="T60" fmla="*/ 99 w 103"/>
                <a:gd name="T61" fmla="*/ 14 h 104"/>
                <a:gd name="T62" fmla="*/ 96 w 103"/>
                <a:gd name="T63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3" h="104">
                  <a:moveTo>
                    <a:pt x="49" y="39"/>
                  </a:moveTo>
                  <a:cubicBezTo>
                    <a:pt x="48" y="39"/>
                    <a:pt x="47" y="38"/>
                    <a:pt x="47" y="37"/>
                  </a:cubicBezTo>
                  <a:cubicBezTo>
                    <a:pt x="47" y="37"/>
                    <a:pt x="47" y="35"/>
                    <a:pt x="46" y="32"/>
                  </a:cubicBezTo>
                  <a:cubicBezTo>
                    <a:pt x="46" y="31"/>
                    <a:pt x="47" y="30"/>
                    <a:pt x="48" y="30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49" y="30"/>
                    <a:pt x="50" y="30"/>
                    <a:pt x="50" y="31"/>
                  </a:cubicBezTo>
                  <a:cubicBezTo>
                    <a:pt x="51" y="35"/>
                    <a:pt x="51" y="36"/>
                    <a:pt x="51" y="36"/>
                  </a:cubicBezTo>
                  <a:cubicBezTo>
                    <a:pt x="51" y="37"/>
                    <a:pt x="50" y="38"/>
                    <a:pt x="49" y="39"/>
                  </a:cubicBezTo>
                  <a:cubicBezTo>
                    <a:pt x="49" y="39"/>
                    <a:pt x="49" y="39"/>
                    <a:pt x="49" y="39"/>
                  </a:cubicBezTo>
                  <a:moveTo>
                    <a:pt x="89" y="4"/>
                  </a:moveTo>
                  <a:cubicBezTo>
                    <a:pt x="61" y="20"/>
                    <a:pt x="31" y="34"/>
                    <a:pt x="0" y="45"/>
                  </a:cubicBezTo>
                  <a:cubicBezTo>
                    <a:pt x="4" y="59"/>
                    <a:pt x="9" y="73"/>
                    <a:pt x="16" y="84"/>
                  </a:cubicBezTo>
                  <a:cubicBezTo>
                    <a:pt x="25" y="91"/>
                    <a:pt x="35" y="94"/>
                    <a:pt x="45" y="94"/>
                  </a:cubicBezTo>
                  <a:cubicBezTo>
                    <a:pt x="68" y="94"/>
                    <a:pt x="90" y="76"/>
                    <a:pt x="92" y="45"/>
                  </a:cubicBezTo>
                  <a:cubicBezTo>
                    <a:pt x="94" y="32"/>
                    <a:pt x="92" y="18"/>
                    <a:pt x="89" y="4"/>
                  </a:cubicBezTo>
                  <a:moveTo>
                    <a:pt x="96" y="0"/>
                  </a:moveTo>
                  <a:cubicBezTo>
                    <a:pt x="94" y="1"/>
                    <a:pt x="92" y="2"/>
                    <a:pt x="90" y="3"/>
                  </a:cubicBezTo>
                  <a:cubicBezTo>
                    <a:pt x="95" y="24"/>
                    <a:pt x="97" y="45"/>
                    <a:pt x="88" y="65"/>
                  </a:cubicBezTo>
                  <a:cubicBezTo>
                    <a:pt x="80" y="83"/>
                    <a:pt x="65" y="97"/>
                    <a:pt x="46" y="97"/>
                  </a:cubicBezTo>
                  <a:cubicBezTo>
                    <a:pt x="42" y="97"/>
                    <a:pt x="38" y="96"/>
                    <a:pt x="34" y="95"/>
                  </a:cubicBezTo>
                  <a:cubicBezTo>
                    <a:pt x="30" y="94"/>
                    <a:pt x="26" y="93"/>
                    <a:pt x="23" y="91"/>
                  </a:cubicBezTo>
                  <a:cubicBezTo>
                    <a:pt x="30" y="98"/>
                    <a:pt x="39" y="103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2" y="104"/>
                    <a:pt x="52" y="104"/>
                  </a:cubicBezTo>
                  <a:cubicBezTo>
                    <a:pt x="52" y="104"/>
                    <a:pt x="52" y="104"/>
                    <a:pt x="52" y="104"/>
                  </a:cubicBezTo>
                  <a:cubicBezTo>
                    <a:pt x="53" y="104"/>
                    <a:pt x="55" y="104"/>
                    <a:pt x="57" y="104"/>
                  </a:cubicBezTo>
                  <a:cubicBezTo>
                    <a:pt x="89" y="104"/>
                    <a:pt x="103" y="72"/>
                    <a:pt x="103" y="42"/>
                  </a:cubicBezTo>
                  <a:cubicBezTo>
                    <a:pt x="103" y="35"/>
                    <a:pt x="103" y="29"/>
                    <a:pt x="101" y="23"/>
                  </a:cubicBezTo>
                  <a:cubicBezTo>
                    <a:pt x="101" y="20"/>
                    <a:pt x="100" y="17"/>
                    <a:pt x="99" y="14"/>
                  </a:cubicBezTo>
                  <a:cubicBezTo>
                    <a:pt x="98" y="10"/>
                    <a:pt x="97" y="5"/>
                    <a:pt x="9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85" name="Freeform 334"/>
            <p:cNvSpPr/>
            <p:nvPr/>
          </p:nvSpPr>
          <p:spPr bwMode="auto">
            <a:xfrm>
              <a:off x="1206500" y="6161088"/>
              <a:ext cx="1438642" cy="1418196"/>
            </a:xfrm>
            <a:custGeom>
              <a:avLst/>
              <a:gdLst>
                <a:gd name="T0" fmla="*/ 8 w 383"/>
                <a:gd name="T1" fmla="*/ 278 h 377"/>
                <a:gd name="T2" fmla="*/ 91 w 383"/>
                <a:gd name="T3" fmla="*/ 81 h 377"/>
                <a:gd name="T4" fmla="*/ 224 w 383"/>
                <a:gd name="T5" fmla="*/ 15 h 377"/>
                <a:gd name="T6" fmla="*/ 352 w 383"/>
                <a:gd name="T7" fmla="*/ 189 h 377"/>
                <a:gd name="T8" fmla="*/ 374 w 383"/>
                <a:gd name="T9" fmla="*/ 294 h 377"/>
                <a:gd name="T10" fmla="*/ 289 w 383"/>
                <a:gd name="T11" fmla="*/ 323 h 377"/>
                <a:gd name="T12" fmla="*/ 220 w 383"/>
                <a:gd name="T13" fmla="*/ 190 h 377"/>
                <a:gd name="T14" fmla="*/ 126 w 383"/>
                <a:gd name="T15" fmla="*/ 247 h 377"/>
                <a:gd name="T16" fmla="*/ 111 w 383"/>
                <a:gd name="T17" fmla="*/ 291 h 377"/>
                <a:gd name="T18" fmla="*/ 63 w 383"/>
                <a:gd name="T19" fmla="*/ 369 h 377"/>
                <a:gd name="T20" fmla="*/ 14 w 383"/>
                <a:gd name="T21" fmla="*/ 343 h 377"/>
                <a:gd name="T22" fmla="*/ 8 w 383"/>
                <a:gd name="T23" fmla="*/ 278 h 377"/>
                <a:gd name="T24" fmla="*/ 7 w 383"/>
                <a:gd name="T25" fmla="*/ 280 h 377"/>
                <a:gd name="T26" fmla="*/ 62 w 383"/>
                <a:gd name="T27" fmla="*/ 371 h 377"/>
                <a:gd name="T28" fmla="*/ 106 w 383"/>
                <a:gd name="T29" fmla="*/ 314 h 377"/>
                <a:gd name="T30" fmla="*/ 175 w 383"/>
                <a:gd name="T31" fmla="*/ 197 h 377"/>
                <a:gd name="T32" fmla="*/ 246 w 383"/>
                <a:gd name="T33" fmla="*/ 210 h 377"/>
                <a:gd name="T34" fmla="*/ 316 w 383"/>
                <a:gd name="T35" fmla="*/ 344 h 377"/>
                <a:gd name="T36" fmla="*/ 370 w 383"/>
                <a:gd name="T37" fmla="*/ 314 h 377"/>
                <a:gd name="T38" fmla="*/ 365 w 383"/>
                <a:gd name="T39" fmla="*/ 225 h 377"/>
                <a:gd name="T40" fmla="*/ 200 w 383"/>
                <a:gd name="T41" fmla="*/ 9 h 377"/>
                <a:gd name="T42" fmla="*/ 73 w 383"/>
                <a:gd name="T43" fmla="*/ 108 h 377"/>
                <a:gd name="T44" fmla="*/ 7 w 383"/>
                <a:gd name="T45" fmla="*/ 280 h 377"/>
                <a:gd name="T46" fmla="*/ 8 w 383"/>
                <a:gd name="T47" fmla="*/ 278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83" h="377">
                  <a:moveTo>
                    <a:pt x="8" y="278"/>
                  </a:moveTo>
                  <a:cubicBezTo>
                    <a:pt x="23" y="210"/>
                    <a:pt x="51" y="137"/>
                    <a:pt x="91" y="81"/>
                  </a:cubicBezTo>
                  <a:cubicBezTo>
                    <a:pt x="122" y="36"/>
                    <a:pt x="167" y="0"/>
                    <a:pt x="224" y="15"/>
                  </a:cubicBezTo>
                  <a:cubicBezTo>
                    <a:pt x="296" y="35"/>
                    <a:pt x="331" y="125"/>
                    <a:pt x="352" y="189"/>
                  </a:cubicBezTo>
                  <a:cubicBezTo>
                    <a:pt x="363" y="221"/>
                    <a:pt x="377" y="260"/>
                    <a:pt x="374" y="294"/>
                  </a:cubicBezTo>
                  <a:cubicBezTo>
                    <a:pt x="370" y="343"/>
                    <a:pt x="317" y="360"/>
                    <a:pt x="289" y="323"/>
                  </a:cubicBezTo>
                  <a:cubicBezTo>
                    <a:pt x="261" y="287"/>
                    <a:pt x="275" y="201"/>
                    <a:pt x="220" y="190"/>
                  </a:cubicBezTo>
                  <a:cubicBezTo>
                    <a:pt x="177" y="181"/>
                    <a:pt x="142" y="212"/>
                    <a:pt x="126" y="247"/>
                  </a:cubicBezTo>
                  <a:cubicBezTo>
                    <a:pt x="120" y="261"/>
                    <a:pt x="116" y="276"/>
                    <a:pt x="111" y="291"/>
                  </a:cubicBezTo>
                  <a:cubicBezTo>
                    <a:pt x="103" y="321"/>
                    <a:pt x="98" y="360"/>
                    <a:pt x="63" y="369"/>
                  </a:cubicBezTo>
                  <a:cubicBezTo>
                    <a:pt x="44" y="374"/>
                    <a:pt x="23" y="358"/>
                    <a:pt x="14" y="343"/>
                  </a:cubicBezTo>
                  <a:cubicBezTo>
                    <a:pt x="1" y="325"/>
                    <a:pt x="4" y="299"/>
                    <a:pt x="8" y="278"/>
                  </a:cubicBezTo>
                  <a:cubicBezTo>
                    <a:pt x="8" y="279"/>
                    <a:pt x="7" y="280"/>
                    <a:pt x="7" y="280"/>
                  </a:cubicBezTo>
                  <a:cubicBezTo>
                    <a:pt x="0" y="319"/>
                    <a:pt x="9" y="377"/>
                    <a:pt x="62" y="371"/>
                  </a:cubicBezTo>
                  <a:cubicBezTo>
                    <a:pt x="88" y="369"/>
                    <a:pt x="100" y="336"/>
                    <a:pt x="106" y="314"/>
                  </a:cubicBezTo>
                  <a:cubicBezTo>
                    <a:pt x="117" y="271"/>
                    <a:pt x="128" y="214"/>
                    <a:pt x="175" y="197"/>
                  </a:cubicBezTo>
                  <a:cubicBezTo>
                    <a:pt x="200" y="189"/>
                    <a:pt x="229" y="187"/>
                    <a:pt x="246" y="210"/>
                  </a:cubicBezTo>
                  <a:cubicBezTo>
                    <a:pt x="275" y="248"/>
                    <a:pt x="259" y="330"/>
                    <a:pt x="316" y="344"/>
                  </a:cubicBezTo>
                  <a:cubicBezTo>
                    <a:pt x="342" y="351"/>
                    <a:pt x="361" y="335"/>
                    <a:pt x="370" y="314"/>
                  </a:cubicBezTo>
                  <a:cubicBezTo>
                    <a:pt x="383" y="285"/>
                    <a:pt x="372" y="253"/>
                    <a:pt x="365" y="225"/>
                  </a:cubicBezTo>
                  <a:cubicBezTo>
                    <a:pt x="343" y="143"/>
                    <a:pt x="301" y="15"/>
                    <a:pt x="200" y="9"/>
                  </a:cubicBezTo>
                  <a:cubicBezTo>
                    <a:pt x="141" y="6"/>
                    <a:pt x="100" y="63"/>
                    <a:pt x="73" y="108"/>
                  </a:cubicBezTo>
                  <a:cubicBezTo>
                    <a:pt x="42" y="159"/>
                    <a:pt x="20" y="221"/>
                    <a:pt x="7" y="280"/>
                  </a:cubicBezTo>
                  <a:cubicBezTo>
                    <a:pt x="7" y="280"/>
                    <a:pt x="8" y="279"/>
                    <a:pt x="8" y="278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86" name="Freeform 335"/>
            <p:cNvSpPr/>
            <p:nvPr/>
          </p:nvSpPr>
          <p:spPr bwMode="auto">
            <a:xfrm>
              <a:off x="1711122" y="6493674"/>
              <a:ext cx="463876" cy="288659"/>
            </a:xfrm>
            <a:custGeom>
              <a:avLst/>
              <a:gdLst>
                <a:gd name="T0" fmla="*/ 11 w 124"/>
                <a:gd name="T1" fmla="*/ 34 h 77"/>
                <a:gd name="T2" fmla="*/ 80 w 124"/>
                <a:gd name="T3" fmla="*/ 6 h 77"/>
                <a:gd name="T4" fmla="*/ 116 w 124"/>
                <a:gd name="T5" fmla="*/ 41 h 77"/>
                <a:gd name="T6" fmla="*/ 62 w 124"/>
                <a:gd name="T7" fmla="*/ 72 h 77"/>
                <a:gd name="T8" fmla="*/ 11 w 124"/>
                <a:gd name="T9" fmla="*/ 34 h 77"/>
                <a:gd name="T10" fmla="*/ 10 w 124"/>
                <a:gd name="T11" fmla="*/ 36 h 77"/>
                <a:gd name="T12" fmla="*/ 85 w 124"/>
                <a:gd name="T13" fmla="*/ 72 h 77"/>
                <a:gd name="T14" fmla="*/ 118 w 124"/>
                <a:gd name="T15" fmla="*/ 44 h 77"/>
                <a:gd name="T16" fmla="*/ 62 w 124"/>
                <a:gd name="T17" fmla="*/ 3 h 77"/>
                <a:gd name="T18" fmla="*/ 10 w 124"/>
                <a:gd name="T19" fmla="*/ 36 h 77"/>
                <a:gd name="T20" fmla="*/ 11 w 124"/>
                <a:gd name="T21" fmla="*/ 34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4" h="77">
                  <a:moveTo>
                    <a:pt x="11" y="34"/>
                  </a:moveTo>
                  <a:cubicBezTo>
                    <a:pt x="20" y="11"/>
                    <a:pt x="57" y="0"/>
                    <a:pt x="80" y="6"/>
                  </a:cubicBezTo>
                  <a:cubicBezTo>
                    <a:pt x="96" y="10"/>
                    <a:pt x="111" y="25"/>
                    <a:pt x="116" y="41"/>
                  </a:cubicBezTo>
                  <a:cubicBezTo>
                    <a:pt x="124" y="71"/>
                    <a:pt x="80" y="72"/>
                    <a:pt x="62" y="72"/>
                  </a:cubicBezTo>
                  <a:cubicBezTo>
                    <a:pt x="40" y="72"/>
                    <a:pt x="4" y="65"/>
                    <a:pt x="11" y="34"/>
                  </a:cubicBezTo>
                  <a:cubicBezTo>
                    <a:pt x="11" y="35"/>
                    <a:pt x="10" y="36"/>
                    <a:pt x="10" y="36"/>
                  </a:cubicBezTo>
                  <a:cubicBezTo>
                    <a:pt x="0" y="77"/>
                    <a:pt x="61" y="75"/>
                    <a:pt x="85" y="72"/>
                  </a:cubicBezTo>
                  <a:cubicBezTo>
                    <a:pt x="102" y="71"/>
                    <a:pt x="118" y="63"/>
                    <a:pt x="118" y="44"/>
                  </a:cubicBezTo>
                  <a:cubicBezTo>
                    <a:pt x="117" y="18"/>
                    <a:pt x="86" y="0"/>
                    <a:pt x="62" y="3"/>
                  </a:cubicBezTo>
                  <a:cubicBezTo>
                    <a:pt x="42" y="5"/>
                    <a:pt x="18" y="16"/>
                    <a:pt x="10" y="36"/>
                  </a:cubicBezTo>
                  <a:cubicBezTo>
                    <a:pt x="10" y="36"/>
                    <a:pt x="11" y="35"/>
                    <a:pt x="11" y="34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87" name="Freeform 336"/>
            <p:cNvSpPr>
              <a:spLocks noEditPoints="1"/>
            </p:cNvSpPr>
            <p:nvPr/>
          </p:nvSpPr>
          <p:spPr bwMode="auto">
            <a:xfrm>
              <a:off x="1397693" y="6355619"/>
              <a:ext cx="1040586" cy="859703"/>
            </a:xfrm>
            <a:custGeom>
              <a:avLst/>
              <a:gdLst>
                <a:gd name="T0" fmla="*/ 1 w 277"/>
                <a:gd name="T1" fmla="*/ 226 h 228"/>
                <a:gd name="T2" fmla="*/ 4 w 277"/>
                <a:gd name="T3" fmla="*/ 227 h 228"/>
                <a:gd name="T4" fmla="*/ 8 w 277"/>
                <a:gd name="T5" fmla="*/ 205 h 228"/>
                <a:gd name="T6" fmla="*/ 269 w 277"/>
                <a:gd name="T7" fmla="*/ 190 h 228"/>
                <a:gd name="T8" fmla="*/ 275 w 277"/>
                <a:gd name="T9" fmla="*/ 211 h 228"/>
                <a:gd name="T10" fmla="*/ 273 w 277"/>
                <a:gd name="T11" fmla="*/ 189 h 228"/>
                <a:gd name="T12" fmla="*/ 17 w 277"/>
                <a:gd name="T13" fmla="*/ 168 h 228"/>
                <a:gd name="T14" fmla="*/ 13 w 277"/>
                <a:gd name="T15" fmla="*/ 189 h 228"/>
                <a:gd name="T16" fmla="*/ 20 w 277"/>
                <a:gd name="T17" fmla="*/ 166 h 228"/>
                <a:gd name="T18" fmla="*/ 260 w 277"/>
                <a:gd name="T19" fmla="*/ 149 h 228"/>
                <a:gd name="T20" fmla="*/ 266 w 277"/>
                <a:gd name="T21" fmla="*/ 172 h 228"/>
                <a:gd name="T22" fmla="*/ 262 w 277"/>
                <a:gd name="T23" fmla="*/ 150 h 228"/>
                <a:gd name="T24" fmla="*/ 31 w 277"/>
                <a:gd name="T25" fmla="*/ 130 h 228"/>
                <a:gd name="T26" fmla="*/ 26 w 277"/>
                <a:gd name="T27" fmla="*/ 151 h 228"/>
                <a:gd name="T28" fmla="*/ 34 w 277"/>
                <a:gd name="T29" fmla="*/ 129 h 228"/>
                <a:gd name="T30" fmla="*/ 247 w 277"/>
                <a:gd name="T31" fmla="*/ 111 h 228"/>
                <a:gd name="T32" fmla="*/ 254 w 277"/>
                <a:gd name="T33" fmla="*/ 134 h 228"/>
                <a:gd name="T34" fmla="*/ 249 w 277"/>
                <a:gd name="T35" fmla="*/ 112 h 228"/>
                <a:gd name="T36" fmla="*/ 47 w 277"/>
                <a:gd name="T37" fmla="*/ 93 h 228"/>
                <a:gd name="T38" fmla="*/ 40 w 277"/>
                <a:gd name="T39" fmla="*/ 114 h 228"/>
                <a:gd name="T40" fmla="*/ 50 w 277"/>
                <a:gd name="T41" fmla="*/ 92 h 228"/>
                <a:gd name="T42" fmla="*/ 230 w 277"/>
                <a:gd name="T43" fmla="*/ 74 h 228"/>
                <a:gd name="T44" fmla="*/ 238 w 277"/>
                <a:gd name="T45" fmla="*/ 95 h 228"/>
                <a:gd name="T46" fmla="*/ 242 w 277"/>
                <a:gd name="T47" fmla="*/ 94 h 228"/>
                <a:gd name="T48" fmla="*/ 68 w 277"/>
                <a:gd name="T49" fmla="*/ 57 h 228"/>
                <a:gd name="T50" fmla="*/ 57 w 277"/>
                <a:gd name="T51" fmla="*/ 78 h 228"/>
                <a:gd name="T52" fmla="*/ 70 w 277"/>
                <a:gd name="T53" fmla="*/ 60 h 228"/>
                <a:gd name="T54" fmla="*/ 211 w 277"/>
                <a:gd name="T55" fmla="*/ 40 h 228"/>
                <a:gd name="T56" fmla="*/ 220 w 277"/>
                <a:gd name="T57" fmla="*/ 60 h 228"/>
                <a:gd name="T58" fmla="*/ 223 w 277"/>
                <a:gd name="T59" fmla="*/ 58 h 228"/>
                <a:gd name="T60" fmla="*/ 93 w 277"/>
                <a:gd name="T61" fmla="*/ 25 h 228"/>
                <a:gd name="T62" fmla="*/ 78 w 277"/>
                <a:gd name="T63" fmla="*/ 44 h 228"/>
                <a:gd name="T64" fmla="*/ 81 w 277"/>
                <a:gd name="T65" fmla="*/ 44 h 228"/>
                <a:gd name="T66" fmla="*/ 93 w 277"/>
                <a:gd name="T67" fmla="*/ 25 h 228"/>
                <a:gd name="T68" fmla="*/ 181 w 277"/>
                <a:gd name="T69" fmla="*/ 15 h 228"/>
                <a:gd name="T70" fmla="*/ 198 w 277"/>
                <a:gd name="T71" fmla="*/ 29 h 228"/>
                <a:gd name="T72" fmla="*/ 184 w 277"/>
                <a:gd name="T73" fmla="*/ 12 h 228"/>
                <a:gd name="T74" fmla="*/ 125 w 277"/>
                <a:gd name="T75" fmla="*/ 3 h 228"/>
                <a:gd name="T76" fmla="*/ 108 w 277"/>
                <a:gd name="T77" fmla="*/ 16 h 228"/>
                <a:gd name="T78" fmla="*/ 128 w 277"/>
                <a:gd name="T79" fmla="*/ 5 h 228"/>
                <a:gd name="T80" fmla="*/ 145 w 277"/>
                <a:gd name="T81" fmla="*/ 0 h 228"/>
                <a:gd name="T82" fmla="*/ 145 w 277"/>
                <a:gd name="T83" fmla="*/ 4 h 228"/>
                <a:gd name="T84" fmla="*/ 164 w 277"/>
                <a:gd name="T85" fmla="*/ 7 h 228"/>
                <a:gd name="T86" fmla="*/ 165 w 277"/>
                <a:gd name="T87" fmla="*/ 3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77" h="228">
                  <a:moveTo>
                    <a:pt x="8" y="205"/>
                  </a:moveTo>
                  <a:cubicBezTo>
                    <a:pt x="7" y="205"/>
                    <a:pt x="6" y="205"/>
                    <a:pt x="6" y="206"/>
                  </a:cubicBezTo>
                  <a:cubicBezTo>
                    <a:pt x="4" y="213"/>
                    <a:pt x="2" y="220"/>
                    <a:pt x="1" y="226"/>
                  </a:cubicBezTo>
                  <a:cubicBezTo>
                    <a:pt x="0" y="227"/>
                    <a:pt x="1" y="228"/>
                    <a:pt x="2" y="228"/>
                  </a:cubicBezTo>
                  <a:cubicBezTo>
                    <a:pt x="3" y="228"/>
                    <a:pt x="3" y="228"/>
                    <a:pt x="3" y="228"/>
                  </a:cubicBezTo>
                  <a:cubicBezTo>
                    <a:pt x="3" y="228"/>
                    <a:pt x="4" y="227"/>
                    <a:pt x="4" y="227"/>
                  </a:cubicBezTo>
                  <a:cubicBezTo>
                    <a:pt x="6" y="221"/>
                    <a:pt x="8" y="214"/>
                    <a:pt x="10" y="207"/>
                  </a:cubicBezTo>
                  <a:cubicBezTo>
                    <a:pt x="10" y="206"/>
                    <a:pt x="9" y="205"/>
                    <a:pt x="8" y="205"/>
                  </a:cubicBezTo>
                  <a:cubicBezTo>
                    <a:pt x="8" y="205"/>
                    <a:pt x="8" y="205"/>
                    <a:pt x="8" y="205"/>
                  </a:cubicBezTo>
                  <a:moveTo>
                    <a:pt x="271" y="188"/>
                  </a:moveTo>
                  <a:cubicBezTo>
                    <a:pt x="271" y="188"/>
                    <a:pt x="270" y="188"/>
                    <a:pt x="270" y="188"/>
                  </a:cubicBezTo>
                  <a:cubicBezTo>
                    <a:pt x="269" y="188"/>
                    <a:pt x="269" y="189"/>
                    <a:pt x="269" y="190"/>
                  </a:cubicBezTo>
                  <a:cubicBezTo>
                    <a:pt x="269" y="190"/>
                    <a:pt x="269" y="190"/>
                    <a:pt x="269" y="190"/>
                  </a:cubicBezTo>
                  <a:cubicBezTo>
                    <a:pt x="271" y="197"/>
                    <a:pt x="272" y="204"/>
                    <a:pt x="273" y="210"/>
                  </a:cubicBezTo>
                  <a:cubicBezTo>
                    <a:pt x="274" y="210"/>
                    <a:pt x="274" y="211"/>
                    <a:pt x="275" y="211"/>
                  </a:cubicBezTo>
                  <a:cubicBezTo>
                    <a:pt x="276" y="211"/>
                    <a:pt x="276" y="211"/>
                    <a:pt x="276" y="211"/>
                  </a:cubicBezTo>
                  <a:cubicBezTo>
                    <a:pt x="277" y="211"/>
                    <a:pt x="277" y="210"/>
                    <a:pt x="277" y="209"/>
                  </a:cubicBezTo>
                  <a:cubicBezTo>
                    <a:pt x="276" y="203"/>
                    <a:pt x="275" y="196"/>
                    <a:pt x="273" y="189"/>
                  </a:cubicBezTo>
                  <a:cubicBezTo>
                    <a:pt x="273" y="188"/>
                    <a:pt x="272" y="188"/>
                    <a:pt x="271" y="188"/>
                  </a:cubicBezTo>
                  <a:moveTo>
                    <a:pt x="19" y="166"/>
                  </a:moveTo>
                  <a:cubicBezTo>
                    <a:pt x="18" y="166"/>
                    <a:pt x="18" y="167"/>
                    <a:pt x="17" y="168"/>
                  </a:cubicBezTo>
                  <a:cubicBezTo>
                    <a:pt x="15" y="174"/>
                    <a:pt x="13" y="181"/>
                    <a:pt x="11" y="187"/>
                  </a:cubicBezTo>
                  <a:cubicBezTo>
                    <a:pt x="11" y="188"/>
                    <a:pt x="12" y="189"/>
                    <a:pt x="13" y="189"/>
                  </a:cubicBezTo>
                  <a:cubicBezTo>
                    <a:pt x="13" y="189"/>
                    <a:pt x="13" y="189"/>
                    <a:pt x="13" y="189"/>
                  </a:cubicBezTo>
                  <a:cubicBezTo>
                    <a:pt x="14" y="189"/>
                    <a:pt x="15" y="189"/>
                    <a:pt x="15" y="188"/>
                  </a:cubicBezTo>
                  <a:cubicBezTo>
                    <a:pt x="17" y="182"/>
                    <a:pt x="19" y="175"/>
                    <a:pt x="21" y="169"/>
                  </a:cubicBezTo>
                  <a:cubicBezTo>
                    <a:pt x="22" y="168"/>
                    <a:pt x="21" y="167"/>
                    <a:pt x="20" y="166"/>
                  </a:cubicBezTo>
                  <a:cubicBezTo>
                    <a:pt x="20" y="166"/>
                    <a:pt x="20" y="166"/>
                    <a:pt x="19" y="166"/>
                  </a:cubicBezTo>
                  <a:moveTo>
                    <a:pt x="260" y="149"/>
                  </a:moveTo>
                  <a:cubicBezTo>
                    <a:pt x="260" y="149"/>
                    <a:pt x="260" y="149"/>
                    <a:pt x="260" y="149"/>
                  </a:cubicBezTo>
                  <a:cubicBezTo>
                    <a:pt x="259" y="149"/>
                    <a:pt x="258" y="150"/>
                    <a:pt x="258" y="151"/>
                  </a:cubicBezTo>
                  <a:cubicBezTo>
                    <a:pt x="260" y="158"/>
                    <a:pt x="262" y="164"/>
                    <a:pt x="264" y="171"/>
                  </a:cubicBezTo>
                  <a:cubicBezTo>
                    <a:pt x="264" y="172"/>
                    <a:pt x="265" y="172"/>
                    <a:pt x="266" y="172"/>
                  </a:cubicBezTo>
                  <a:cubicBezTo>
                    <a:pt x="266" y="172"/>
                    <a:pt x="266" y="172"/>
                    <a:pt x="266" y="172"/>
                  </a:cubicBezTo>
                  <a:cubicBezTo>
                    <a:pt x="267" y="172"/>
                    <a:pt x="268" y="171"/>
                    <a:pt x="268" y="170"/>
                  </a:cubicBezTo>
                  <a:cubicBezTo>
                    <a:pt x="266" y="163"/>
                    <a:pt x="264" y="157"/>
                    <a:pt x="262" y="150"/>
                  </a:cubicBezTo>
                  <a:cubicBezTo>
                    <a:pt x="262" y="149"/>
                    <a:pt x="261" y="149"/>
                    <a:pt x="260" y="149"/>
                  </a:cubicBezTo>
                  <a:moveTo>
                    <a:pt x="33" y="129"/>
                  </a:moveTo>
                  <a:cubicBezTo>
                    <a:pt x="32" y="129"/>
                    <a:pt x="31" y="129"/>
                    <a:pt x="31" y="130"/>
                  </a:cubicBezTo>
                  <a:cubicBezTo>
                    <a:pt x="29" y="136"/>
                    <a:pt x="26" y="142"/>
                    <a:pt x="24" y="149"/>
                  </a:cubicBezTo>
                  <a:cubicBezTo>
                    <a:pt x="24" y="150"/>
                    <a:pt x="24" y="151"/>
                    <a:pt x="25" y="151"/>
                  </a:cubicBezTo>
                  <a:cubicBezTo>
                    <a:pt x="26" y="151"/>
                    <a:pt x="26" y="151"/>
                    <a:pt x="26" y="151"/>
                  </a:cubicBezTo>
                  <a:cubicBezTo>
                    <a:pt x="27" y="151"/>
                    <a:pt x="27" y="151"/>
                    <a:pt x="28" y="150"/>
                  </a:cubicBezTo>
                  <a:cubicBezTo>
                    <a:pt x="30" y="144"/>
                    <a:pt x="32" y="138"/>
                    <a:pt x="35" y="131"/>
                  </a:cubicBezTo>
                  <a:cubicBezTo>
                    <a:pt x="35" y="130"/>
                    <a:pt x="35" y="129"/>
                    <a:pt x="34" y="129"/>
                  </a:cubicBezTo>
                  <a:cubicBezTo>
                    <a:pt x="33" y="129"/>
                    <a:pt x="33" y="129"/>
                    <a:pt x="33" y="129"/>
                  </a:cubicBezTo>
                  <a:moveTo>
                    <a:pt x="247" y="111"/>
                  </a:moveTo>
                  <a:cubicBezTo>
                    <a:pt x="247" y="111"/>
                    <a:pt x="247" y="111"/>
                    <a:pt x="247" y="111"/>
                  </a:cubicBezTo>
                  <a:cubicBezTo>
                    <a:pt x="246" y="111"/>
                    <a:pt x="245" y="113"/>
                    <a:pt x="246" y="114"/>
                  </a:cubicBezTo>
                  <a:cubicBezTo>
                    <a:pt x="248" y="120"/>
                    <a:pt x="250" y="126"/>
                    <a:pt x="252" y="132"/>
                  </a:cubicBezTo>
                  <a:cubicBezTo>
                    <a:pt x="253" y="133"/>
                    <a:pt x="253" y="134"/>
                    <a:pt x="254" y="134"/>
                  </a:cubicBezTo>
                  <a:cubicBezTo>
                    <a:pt x="255" y="134"/>
                    <a:pt x="255" y="134"/>
                    <a:pt x="255" y="134"/>
                  </a:cubicBezTo>
                  <a:cubicBezTo>
                    <a:pt x="256" y="133"/>
                    <a:pt x="256" y="132"/>
                    <a:pt x="256" y="131"/>
                  </a:cubicBezTo>
                  <a:cubicBezTo>
                    <a:pt x="254" y="125"/>
                    <a:pt x="252" y="118"/>
                    <a:pt x="249" y="112"/>
                  </a:cubicBezTo>
                  <a:cubicBezTo>
                    <a:pt x="249" y="111"/>
                    <a:pt x="248" y="111"/>
                    <a:pt x="247" y="111"/>
                  </a:cubicBezTo>
                  <a:moveTo>
                    <a:pt x="49" y="92"/>
                  </a:moveTo>
                  <a:cubicBezTo>
                    <a:pt x="48" y="92"/>
                    <a:pt x="47" y="92"/>
                    <a:pt x="47" y="93"/>
                  </a:cubicBezTo>
                  <a:cubicBezTo>
                    <a:pt x="44" y="99"/>
                    <a:pt x="41" y="105"/>
                    <a:pt x="39" y="111"/>
                  </a:cubicBezTo>
                  <a:cubicBezTo>
                    <a:pt x="38" y="112"/>
                    <a:pt x="39" y="113"/>
                    <a:pt x="40" y="114"/>
                  </a:cubicBezTo>
                  <a:cubicBezTo>
                    <a:pt x="40" y="114"/>
                    <a:pt x="40" y="114"/>
                    <a:pt x="40" y="114"/>
                  </a:cubicBezTo>
                  <a:cubicBezTo>
                    <a:pt x="41" y="114"/>
                    <a:pt x="42" y="114"/>
                    <a:pt x="42" y="113"/>
                  </a:cubicBezTo>
                  <a:cubicBezTo>
                    <a:pt x="45" y="107"/>
                    <a:pt x="48" y="101"/>
                    <a:pt x="51" y="95"/>
                  </a:cubicBezTo>
                  <a:cubicBezTo>
                    <a:pt x="51" y="94"/>
                    <a:pt x="51" y="93"/>
                    <a:pt x="50" y="92"/>
                  </a:cubicBezTo>
                  <a:cubicBezTo>
                    <a:pt x="49" y="92"/>
                    <a:pt x="49" y="92"/>
                    <a:pt x="49" y="92"/>
                  </a:cubicBezTo>
                  <a:moveTo>
                    <a:pt x="231" y="74"/>
                  </a:moveTo>
                  <a:cubicBezTo>
                    <a:pt x="231" y="74"/>
                    <a:pt x="231" y="74"/>
                    <a:pt x="230" y="74"/>
                  </a:cubicBezTo>
                  <a:cubicBezTo>
                    <a:pt x="229" y="75"/>
                    <a:pt x="229" y="76"/>
                    <a:pt x="230" y="77"/>
                  </a:cubicBezTo>
                  <a:cubicBezTo>
                    <a:pt x="230" y="77"/>
                    <a:pt x="230" y="77"/>
                    <a:pt x="230" y="77"/>
                  </a:cubicBezTo>
                  <a:cubicBezTo>
                    <a:pt x="233" y="83"/>
                    <a:pt x="235" y="89"/>
                    <a:pt x="238" y="95"/>
                  </a:cubicBezTo>
                  <a:cubicBezTo>
                    <a:pt x="238" y="96"/>
                    <a:pt x="239" y="96"/>
                    <a:pt x="240" y="96"/>
                  </a:cubicBezTo>
                  <a:cubicBezTo>
                    <a:pt x="241" y="96"/>
                    <a:pt x="241" y="96"/>
                    <a:pt x="241" y="96"/>
                  </a:cubicBezTo>
                  <a:cubicBezTo>
                    <a:pt x="242" y="96"/>
                    <a:pt x="242" y="95"/>
                    <a:pt x="242" y="94"/>
                  </a:cubicBezTo>
                  <a:cubicBezTo>
                    <a:pt x="239" y="87"/>
                    <a:pt x="236" y="81"/>
                    <a:pt x="233" y="75"/>
                  </a:cubicBezTo>
                  <a:cubicBezTo>
                    <a:pt x="233" y="75"/>
                    <a:pt x="232" y="74"/>
                    <a:pt x="231" y="74"/>
                  </a:cubicBezTo>
                  <a:moveTo>
                    <a:pt x="68" y="57"/>
                  </a:moveTo>
                  <a:cubicBezTo>
                    <a:pt x="68" y="57"/>
                    <a:pt x="67" y="57"/>
                    <a:pt x="67" y="58"/>
                  </a:cubicBezTo>
                  <a:cubicBezTo>
                    <a:pt x="63" y="63"/>
                    <a:pt x="60" y="69"/>
                    <a:pt x="56" y="75"/>
                  </a:cubicBezTo>
                  <a:cubicBezTo>
                    <a:pt x="56" y="76"/>
                    <a:pt x="56" y="77"/>
                    <a:pt x="57" y="78"/>
                  </a:cubicBezTo>
                  <a:cubicBezTo>
                    <a:pt x="58" y="78"/>
                    <a:pt x="58" y="78"/>
                    <a:pt x="58" y="78"/>
                  </a:cubicBezTo>
                  <a:cubicBezTo>
                    <a:pt x="59" y="78"/>
                    <a:pt x="59" y="78"/>
                    <a:pt x="60" y="77"/>
                  </a:cubicBezTo>
                  <a:cubicBezTo>
                    <a:pt x="63" y="71"/>
                    <a:pt x="66" y="65"/>
                    <a:pt x="70" y="60"/>
                  </a:cubicBezTo>
                  <a:cubicBezTo>
                    <a:pt x="70" y="59"/>
                    <a:pt x="70" y="58"/>
                    <a:pt x="69" y="57"/>
                  </a:cubicBezTo>
                  <a:cubicBezTo>
                    <a:pt x="69" y="57"/>
                    <a:pt x="69" y="57"/>
                    <a:pt x="68" y="57"/>
                  </a:cubicBezTo>
                  <a:moveTo>
                    <a:pt x="211" y="40"/>
                  </a:moveTo>
                  <a:cubicBezTo>
                    <a:pt x="210" y="40"/>
                    <a:pt x="210" y="40"/>
                    <a:pt x="209" y="40"/>
                  </a:cubicBezTo>
                  <a:cubicBezTo>
                    <a:pt x="209" y="41"/>
                    <a:pt x="208" y="42"/>
                    <a:pt x="209" y="43"/>
                  </a:cubicBezTo>
                  <a:cubicBezTo>
                    <a:pt x="213" y="48"/>
                    <a:pt x="217" y="54"/>
                    <a:pt x="220" y="60"/>
                  </a:cubicBezTo>
                  <a:cubicBezTo>
                    <a:pt x="220" y="60"/>
                    <a:pt x="221" y="61"/>
                    <a:pt x="222" y="61"/>
                  </a:cubicBezTo>
                  <a:cubicBezTo>
                    <a:pt x="223" y="60"/>
                    <a:pt x="223" y="60"/>
                    <a:pt x="223" y="60"/>
                  </a:cubicBezTo>
                  <a:cubicBezTo>
                    <a:pt x="224" y="60"/>
                    <a:pt x="224" y="59"/>
                    <a:pt x="223" y="58"/>
                  </a:cubicBezTo>
                  <a:cubicBezTo>
                    <a:pt x="220" y="52"/>
                    <a:pt x="216" y="46"/>
                    <a:pt x="212" y="41"/>
                  </a:cubicBezTo>
                  <a:cubicBezTo>
                    <a:pt x="212" y="40"/>
                    <a:pt x="211" y="40"/>
                    <a:pt x="211" y="40"/>
                  </a:cubicBezTo>
                  <a:moveTo>
                    <a:pt x="93" y="25"/>
                  </a:moveTo>
                  <a:cubicBezTo>
                    <a:pt x="92" y="25"/>
                    <a:pt x="92" y="26"/>
                    <a:pt x="91" y="26"/>
                  </a:cubicBezTo>
                  <a:cubicBezTo>
                    <a:pt x="87" y="31"/>
                    <a:pt x="82" y="36"/>
                    <a:pt x="78" y="41"/>
                  </a:cubicBezTo>
                  <a:cubicBezTo>
                    <a:pt x="77" y="42"/>
                    <a:pt x="78" y="43"/>
                    <a:pt x="78" y="44"/>
                  </a:cubicBezTo>
                  <a:cubicBezTo>
                    <a:pt x="79" y="44"/>
                    <a:pt x="79" y="44"/>
                    <a:pt x="80" y="44"/>
                  </a:cubicBezTo>
                  <a:cubicBezTo>
                    <a:pt x="80" y="44"/>
                    <a:pt x="81" y="44"/>
                    <a:pt x="81" y="44"/>
                  </a:cubicBezTo>
                  <a:cubicBezTo>
                    <a:pt x="81" y="44"/>
                    <a:pt x="81" y="44"/>
                    <a:pt x="81" y="44"/>
                  </a:cubicBezTo>
                  <a:cubicBezTo>
                    <a:pt x="85" y="38"/>
                    <a:pt x="90" y="33"/>
                    <a:pt x="94" y="29"/>
                  </a:cubicBezTo>
                  <a:cubicBezTo>
                    <a:pt x="95" y="28"/>
                    <a:pt x="95" y="27"/>
                    <a:pt x="94" y="26"/>
                  </a:cubicBezTo>
                  <a:cubicBezTo>
                    <a:pt x="94" y="26"/>
                    <a:pt x="93" y="25"/>
                    <a:pt x="93" y="25"/>
                  </a:cubicBezTo>
                  <a:moveTo>
                    <a:pt x="182" y="12"/>
                  </a:moveTo>
                  <a:cubicBezTo>
                    <a:pt x="182" y="12"/>
                    <a:pt x="181" y="12"/>
                    <a:pt x="181" y="13"/>
                  </a:cubicBezTo>
                  <a:cubicBezTo>
                    <a:pt x="180" y="14"/>
                    <a:pt x="180" y="15"/>
                    <a:pt x="181" y="15"/>
                  </a:cubicBezTo>
                  <a:cubicBezTo>
                    <a:pt x="187" y="19"/>
                    <a:pt x="192" y="23"/>
                    <a:pt x="196" y="28"/>
                  </a:cubicBezTo>
                  <a:cubicBezTo>
                    <a:pt x="197" y="29"/>
                    <a:pt x="197" y="29"/>
                    <a:pt x="198" y="29"/>
                  </a:cubicBezTo>
                  <a:cubicBezTo>
                    <a:pt x="198" y="29"/>
                    <a:pt x="198" y="29"/>
                    <a:pt x="198" y="29"/>
                  </a:cubicBezTo>
                  <a:cubicBezTo>
                    <a:pt x="198" y="29"/>
                    <a:pt x="199" y="29"/>
                    <a:pt x="199" y="28"/>
                  </a:cubicBezTo>
                  <a:cubicBezTo>
                    <a:pt x="200" y="27"/>
                    <a:pt x="200" y="26"/>
                    <a:pt x="199" y="25"/>
                  </a:cubicBezTo>
                  <a:cubicBezTo>
                    <a:pt x="194" y="20"/>
                    <a:pt x="189" y="16"/>
                    <a:pt x="184" y="12"/>
                  </a:cubicBezTo>
                  <a:cubicBezTo>
                    <a:pt x="183" y="12"/>
                    <a:pt x="183" y="12"/>
                    <a:pt x="182" y="12"/>
                  </a:cubicBezTo>
                  <a:moveTo>
                    <a:pt x="126" y="3"/>
                  </a:moveTo>
                  <a:cubicBezTo>
                    <a:pt x="125" y="3"/>
                    <a:pt x="125" y="3"/>
                    <a:pt x="125" y="3"/>
                  </a:cubicBezTo>
                  <a:cubicBezTo>
                    <a:pt x="119" y="6"/>
                    <a:pt x="113" y="9"/>
                    <a:pt x="107" y="13"/>
                  </a:cubicBezTo>
                  <a:cubicBezTo>
                    <a:pt x="106" y="13"/>
                    <a:pt x="106" y="15"/>
                    <a:pt x="106" y="16"/>
                  </a:cubicBezTo>
                  <a:cubicBezTo>
                    <a:pt x="107" y="16"/>
                    <a:pt x="107" y="16"/>
                    <a:pt x="108" y="16"/>
                  </a:cubicBezTo>
                  <a:cubicBezTo>
                    <a:pt x="108" y="16"/>
                    <a:pt x="109" y="16"/>
                    <a:pt x="109" y="16"/>
                  </a:cubicBezTo>
                  <a:cubicBezTo>
                    <a:pt x="115" y="12"/>
                    <a:pt x="120" y="9"/>
                    <a:pt x="126" y="7"/>
                  </a:cubicBezTo>
                  <a:cubicBezTo>
                    <a:pt x="127" y="7"/>
                    <a:pt x="128" y="6"/>
                    <a:pt x="128" y="5"/>
                  </a:cubicBezTo>
                  <a:cubicBezTo>
                    <a:pt x="127" y="4"/>
                    <a:pt x="127" y="3"/>
                    <a:pt x="126" y="3"/>
                  </a:cubicBezTo>
                  <a:moveTo>
                    <a:pt x="146" y="0"/>
                  </a:moveTo>
                  <a:cubicBezTo>
                    <a:pt x="145" y="0"/>
                    <a:pt x="145" y="0"/>
                    <a:pt x="145" y="0"/>
                  </a:cubicBezTo>
                  <a:cubicBezTo>
                    <a:pt x="144" y="0"/>
                    <a:pt x="143" y="1"/>
                    <a:pt x="143" y="2"/>
                  </a:cubicBezTo>
                  <a:cubicBezTo>
                    <a:pt x="143" y="3"/>
                    <a:pt x="144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6" y="4"/>
                    <a:pt x="146" y="4"/>
                    <a:pt x="146" y="4"/>
                  </a:cubicBezTo>
                  <a:cubicBezTo>
                    <a:pt x="152" y="4"/>
                    <a:pt x="158" y="5"/>
                    <a:pt x="164" y="7"/>
                  </a:cubicBezTo>
                  <a:cubicBezTo>
                    <a:pt x="165" y="7"/>
                    <a:pt x="165" y="7"/>
                    <a:pt x="165" y="7"/>
                  </a:cubicBezTo>
                  <a:cubicBezTo>
                    <a:pt x="166" y="7"/>
                    <a:pt x="166" y="6"/>
                    <a:pt x="167" y="6"/>
                  </a:cubicBezTo>
                  <a:cubicBezTo>
                    <a:pt x="167" y="4"/>
                    <a:pt x="166" y="3"/>
                    <a:pt x="165" y="3"/>
                  </a:cubicBezTo>
                  <a:cubicBezTo>
                    <a:pt x="159" y="1"/>
                    <a:pt x="153" y="0"/>
                    <a:pt x="14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" name="Text Box 4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74980" y="412750"/>
            <a:ext cx="6295390" cy="624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053" name="Line 13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4834221" y="1875367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173" name="AutoShape 14"/>
          <p:cNvSpPr/>
          <p:nvPr>
            <p:custDataLst>
              <p:tags r:id="rId3"/>
            </p:custDataLst>
          </p:nvPr>
        </p:nvSpPr>
        <p:spPr>
          <a:xfrm>
            <a:off x="5543304" y="1657350"/>
            <a:ext cx="3467100" cy="448733"/>
          </a:xfrm>
          <a:prstGeom prst="homePlate">
            <a:avLst>
              <a:gd name="adj" fmla="val 137465"/>
            </a:avLst>
          </a:prstGeom>
          <a:noFill/>
          <a:ln w="9525" cap="rnd" cmpd="sng">
            <a:solidFill>
              <a:srgbClr val="808080"/>
            </a:solidFill>
            <a:prstDash val="sysDot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ìu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dịu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5" name="Line 13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5168654" y="2925234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6" name="AutoShape 14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877737" y="2709334"/>
            <a:ext cx="3467100" cy="446617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ập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dờn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9" name="Line 13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5503088" y="3977217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0" name="AutoShape 14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212170" y="3759201"/>
            <a:ext cx="3467100" cy="448733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íu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rít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3" name="Line 13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5835404" y="5027083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4" name="AutoShape 14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6544488" y="4811183"/>
            <a:ext cx="3467100" cy="446617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hín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rộ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7180" name="组合 2"/>
          <p:cNvGrpSpPr/>
          <p:nvPr/>
        </p:nvGrpSpPr>
        <p:grpSpPr>
          <a:xfrm>
            <a:off x="4487088" y="2556934"/>
            <a:ext cx="556683" cy="755649"/>
            <a:chOff x="1912093" y="3035874"/>
            <a:chExt cx="556574" cy="754146"/>
          </a:xfrm>
        </p:grpSpPr>
        <p:sp>
          <p:nvSpPr>
            <p:cNvPr id="403" name="Freeform 352"/>
            <p:cNvSpPr>
              <a:spLocks noEditPoints="1"/>
            </p:cNvSpPr>
            <p:nvPr/>
          </p:nvSpPr>
          <p:spPr bwMode="auto">
            <a:xfrm>
              <a:off x="1918436" y="3066040"/>
              <a:ext cx="550231" cy="712865"/>
            </a:xfrm>
            <a:custGeom>
              <a:avLst/>
              <a:gdLst>
                <a:gd name="T0" fmla="*/ 241 w 290"/>
                <a:gd name="T1" fmla="*/ 170 h 374"/>
                <a:gd name="T2" fmla="*/ 272 w 290"/>
                <a:gd name="T3" fmla="*/ 130 h 374"/>
                <a:gd name="T4" fmla="*/ 266 w 290"/>
                <a:gd name="T5" fmla="*/ 67 h 374"/>
                <a:gd name="T6" fmla="*/ 147 w 290"/>
                <a:gd name="T7" fmla="*/ 3 h 374"/>
                <a:gd name="T8" fmla="*/ 50 w 290"/>
                <a:gd name="T9" fmla="*/ 66 h 374"/>
                <a:gd name="T10" fmla="*/ 23 w 290"/>
                <a:gd name="T11" fmla="*/ 152 h 374"/>
                <a:gd name="T12" fmla="*/ 109 w 290"/>
                <a:gd name="T13" fmla="*/ 364 h 374"/>
                <a:gd name="T14" fmla="*/ 239 w 290"/>
                <a:gd name="T15" fmla="*/ 327 h 374"/>
                <a:gd name="T16" fmla="*/ 263 w 290"/>
                <a:gd name="T17" fmla="*/ 209 h 374"/>
                <a:gd name="T18" fmla="*/ 241 w 290"/>
                <a:gd name="T19" fmla="*/ 170 h 374"/>
                <a:gd name="T20" fmla="*/ 186 w 290"/>
                <a:gd name="T21" fmla="*/ 273 h 374"/>
                <a:gd name="T22" fmla="*/ 92 w 290"/>
                <a:gd name="T23" fmla="*/ 253 h 374"/>
                <a:gd name="T24" fmla="*/ 133 w 290"/>
                <a:gd name="T25" fmla="*/ 201 h 374"/>
                <a:gd name="T26" fmla="*/ 186 w 290"/>
                <a:gd name="T27" fmla="*/ 273 h 374"/>
                <a:gd name="T28" fmla="*/ 186 w 290"/>
                <a:gd name="T29" fmla="*/ 141 h 374"/>
                <a:gd name="T30" fmla="*/ 100 w 290"/>
                <a:gd name="T31" fmla="*/ 101 h 374"/>
                <a:gd name="T32" fmla="*/ 150 w 290"/>
                <a:gd name="T33" fmla="*/ 59 h 374"/>
                <a:gd name="T34" fmla="*/ 186 w 290"/>
                <a:gd name="T35" fmla="*/ 141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90" h="374">
                  <a:moveTo>
                    <a:pt x="241" y="170"/>
                  </a:moveTo>
                  <a:cubicBezTo>
                    <a:pt x="246" y="155"/>
                    <a:pt x="266" y="145"/>
                    <a:pt x="272" y="130"/>
                  </a:cubicBezTo>
                  <a:cubicBezTo>
                    <a:pt x="281" y="109"/>
                    <a:pt x="280" y="86"/>
                    <a:pt x="266" y="67"/>
                  </a:cubicBezTo>
                  <a:cubicBezTo>
                    <a:pt x="243" y="35"/>
                    <a:pt x="193" y="5"/>
                    <a:pt x="147" y="3"/>
                  </a:cubicBezTo>
                  <a:cubicBezTo>
                    <a:pt x="99" y="0"/>
                    <a:pt x="68" y="31"/>
                    <a:pt x="50" y="66"/>
                  </a:cubicBezTo>
                  <a:cubicBezTo>
                    <a:pt x="35" y="94"/>
                    <a:pt x="27" y="127"/>
                    <a:pt x="23" y="152"/>
                  </a:cubicBezTo>
                  <a:cubicBezTo>
                    <a:pt x="12" y="221"/>
                    <a:pt x="0" y="343"/>
                    <a:pt x="109" y="364"/>
                  </a:cubicBezTo>
                  <a:cubicBezTo>
                    <a:pt x="159" y="374"/>
                    <a:pt x="205" y="359"/>
                    <a:pt x="239" y="327"/>
                  </a:cubicBezTo>
                  <a:cubicBezTo>
                    <a:pt x="269" y="299"/>
                    <a:pt x="290" y="245"/>
                    <a:pt x="263" y="209"/>
                  </a:cubicBezTo>
                  <a:cubicBezTo>
                    <a:pt x="251" y="194"/>
                    <a:pt x="233" y="189"/>
                    <a:pt x="241" y="170"/>
                  </a:cubicBezTo>
                  <a:moveTo>
                    <a:pt x="186" y="273"/>
                  </a:moveTo>
                  <a:cubicBezTo>
                    <a:pt x="152" y="295"/>
                    <a:pt x="88" y="324"/>
                    <a:pt x="92" y="253"/>
                  </a:cubicBezTo>
                  <a:cubicBezTo>
                    <a:pt x="92" y="253"/>
                    <a:pt x="99" y="205"/>
                    <a:pt x="133" y="201"/>
                  </a:cubicBezTo>
                  <a:cubicBezTo>
                    <a:pt x="167" y="198"/>
                    <a:pt x="220" y="251"/>
                    <a:pt x="186" y="273"/>
                  </a:cubicBezTo>
                  <a:moveTo>
                    <a:pt x="186" y="141"/>
                  </a:moveTo>
                  <a:cubicBezTo>
                    <a:pt x="148" y="155"/>
                    <a:pt x="80" y="170"/>
                    <a:pt x="100" y="101"/>
                  </a:cubicBezTo>
                  <a:cubicBezTo>
                    <a:pt x="100" y="101"/>
                    <a:pt x="116" y="56"/>
                    <a:pt x="150" y="59"/>
                  </a:cubicBezTo>
                  <a:cubicBezTo>
                    <a:pt x="185" y="63"/>
                    <a:pt x="224" y="126"/>
                    <a:pt x="186" y="141"/>
                  </a:cubicBezTo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05" name="Freeform 354"/>
            <p:cNvSpPr>
              <a:spLocks noEditPoints="1"/>
            </p:cNvSpPr>
            <p:nvPr/>
          </p:nvSpPr>
          <p:spPr bwMode="auto">
            <a:xfrm>
              <a:off x="2007234" y="3569333"/>
              <a:ext cx="431305" cy="195284"/>
            </a:xfrm>
            <a:custGeom>
              <a:avLst/>
              <a:gdLst>
                <a:gd name="T0" fmla="*/ 59 w 227"/>
                <a:gd name="T1" fmla="*/ 59 h 103"/>
                <a:gd name="T2" fmla="*/ 59 w 227"/>
                <a:gd name="T3" fmla="*/ 55 h 103"/>
                <a:gd name="T4" fmla="*/ 79 w 227"/>
                <a:gd name="T5" fmla="*/ 57 h 103"/>
                <a:gd name="T6" fmla="*/ 79 w 227"/>
                <a:gd name="T7" fmla="*/ 61 h 103"/>
                <a:gd name="T8" fmla="*/ 117 w 227"/>
                <a:gd name="T9" fmla="*/ 50 h 103"/>
                <a:gd name="T10" fmla="*/ 120 w 227"/>
                <a:gd name="T11" fmla="*/ 51 h 103"/>
                <a:gd name="T12" fmla="*/ 100 w 227"/>
                <a:gd name="T13" fmla="*/ 59 h 103"/>
                <a:gd name="T14" fmla="*/ 97 w 227"/>
                <a:gd name="T15" fmla="*/ 58 h 103"/>
                <a:gd name="T16" fmla="*/ 117 w 227"/>
                <a:gd name="T17" fmla="*/ 50 h 103"/>
                <a:gd name="T18" fmla="*/ 215 w 227"/>
                <a:gd name="T19" fmla="*/ 5 h 103"/>
                <a:gd name="T20" fmla="*/ 153 w 227"/>
                <a:gd name="T21" fmla="*/ 28 h 103"/>
                <a:gd name="T22" fmla="*/ 137 w 227"/>
                <a:gd name="T23" fmla="*/ 44 h 103"/>
                <a:gd name="T24" fmla="*/ 134 w 227"/>
                <a:gd name="T25" fmla="*/ 43 h 103"/>
                <a:gd name="T26" fmla="*/ 149 w 227"/>
                <a:gd name="T27" fmla="*/ 29 h 103"/>
                <a:gd name="T28" fmla="*/ 0 w 227"/>
                <a:gd name="T29" fmla="*/ 63 h 103"/>
                <a:gd name="T30" fmla="*/ 174 w 227"/>
                <a:gd name="T31" fmla="*/ 61 h 103"/>
                <a:gd name="T32" fmla="*/ 215 w 227"/>
                <a:gd name="T33" fmla="*/ 5 h 103"/>
                <a:gd name="T34" fmla="*/ 215 w 227"/>
                <a:gd name="T35" fmla="*/ 5 h 103"/>
                <a:gd name="T36" fmla="*/ 168 w 227"/>
                <a:gd name="T37" fmla="*/ 67 h 103"/>
                <a:gd name="T38" fmla="*/ 0 w 227"/>
                <a:gd name="T39" fmla="*/ 66 h 103"/>
                <a:gd name="T40" fmla="*/ 61 w 227"/>
                <a:gd name="T41" fmla="*/ 100 h 103"/>
                <a:gd name="T42" fmla="*/ 62 w 227"/>
                <a:gd name="T43" fmla="*/ 100 h 103"/>
                <a:gd name="T44" fmla="*/ 62 w 227"/>
                <a:gd name="T45" fmla="*/ 100 h 103"/>
                <a:gd name="T46" fmla="*/ 92 w 227"/>
                <a:gd name="T47" fmla="*/ 103 h 103"/>
                <a:gd name="T48" fmla="*/ 192 w 227"/>
                <a:gd name="T49" fmla="*/ 63 h 103"/>
                <a:gd name="T50" fmla="*/ 192 w 227"/>
                <a:gd name="T51" fmla="*/ 63 h 103"/>
                <a:gd name="T52" fmla="*/ 192 w 227"/>
                <a:gd name="T53" fmla="*/ 63 h 103"/>
                <a:gd name="T54" fmla="*/ 193 w 227"/>
                <a:gd name="T55" fmla="*/ 63 h 103"/>
                <a:gd name="T56" fmla="*/ 193 w 227"/>
                <a:gd name="T57" fmla="*/ 62 h 103"/>
                <a:gd name="T58" fmla="*/ 193 w 227"/>
                <a:gd name="T59" fmla="*/ 62 h 103"/>
                <a:gd name="T60" fmla="*/ 193 w 227"/>
                <a:gd name="T61" fmla="*/ 62 h 103"/>
                <a:gd name="T62" fmla="*/ 227 w 227"/>
                <a:gd name="T63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7" h="103">
                  <a:moveTo>
                    <a:pt x="79" y="61"/>
                  </a:moveTo>
                  <a:cubicBezTo>
                    <a:pt x="73" y="61"/>
                    <a:pt x="66" y="60"/>
                    <a:pt x="59" y="59"/>
                  </a:cubicBezTo>
                  <a:cubicBezTo>
                    <a:pt x="58" y="59"/>
                    <a:pt x="57" y="58"/>
                    <a:pt x="57" y="57"/>
                  </a:cubicBezTo>
                  <a:cubicBezTo>
                    <a:pt x="58" y="56"/>
                    <a:pt x="58" y="55"/>
                    <a:pt x="59" y="55"/>
                  </a:cubicBezTo>
                  <a:cubicBezTo>
                    <a:pt x="60" y="55"/>
                    <a:pt x="60" y="55"/>
                    <a:pt x="60" y="55"/>
                  </a:cubicBezTo>
                  <a:cubicBezTo>
                    <a:pt x="66" y="56"/>
                    <a:pt x="73" y="57"/>
                    <a:pt x="79" y="57"/>
                  </a:cubicBezTo>
                  <a:cubicBezTo>
                    <a:pt x="80" y="57"/>
                    <a:pt x="81" y="58"/>
                    <a:pt x="81" y="59"/>
                  </a:cubicBezTo>
                  <a:cubicBezTo>
                    <a:pt x="81" y="60"/>
                    <a:pt x="80" y="61"/>
                    <a:pt x="79" y="61"/>
                  </a:cubicBezTo>
                  <a:cubicBezTo>
                    <a:pt x="79" y="61"/>
                    <a:pt x="79" y="61"/>
                    <a:pt x="79" y="61"/>
                  </a:cubicBezTo>
                  <a:moveTo>
                    <a:pt x="117" y="50"/>
                  </a:moveTo>
                  <a:cubicBezTo>
                    <a:pt x="118" y="49"/>
                    <a:pt x="118" y="49"/>
                    <a:pt x="118" y="49"/>
                  </a:cubicBezTo>
                  <a:cubicBezTo>
                    <a:pt x="119" y="49"/>
                    <a:pt x="120" y="50"/>
                    <a:pt x="120" y="51"/>
                  </a:cubicBezTo>
                  <a:cubicBezTo>
                    <a:pt x="121" y="52"/>
                    <a:pt x="120" y="53"/>
                    <a:pt x="119" y="53"/>
                  </a:cubicBezTo>
                  <a:cubicBezTo>
                    <a:pt x="113" y="56"/>
                    <a:pt x="106" y="58"/>
                    <a:pt x="100" y="59"/>
                  </a:cubicBezTo>
                  <a:cubicBezTo>
                    <a:pt x="99" y="59"/>
                    <a:pt x="99" y="59"/>
                    <a:pt x="99" y="59"/>
                  </a:cubicBezTo>
                  <a:cubicBezTo>
                    <a:pt x="98" y="59"/>
                    <a:pt x="97" y="59"/>
                    <a:pt x="97" y="58"/>
                  </a:cubicBezTo>
                  <a:cubicBezTo>
                    <a:pt x="97" y="57"/>
                    <a:pt x="98" y="55"/>
                    <a:pt x="99" y="55"/>
                  </a:cubicBezTo>
                  <a:cubicBezTo>
                    <a:pt x="105" y="54"/>
                    <a:pt x="111" y="52"/>
                    <a:pt x="117" y="50"/>
                  </a:cubicBezTo>
                  <a:cubicBezTo>
                    <a:pt x="117" y="50"/>
                    <a:pt x="117" y="50"/>
                    <a:pt x="117" y="50"/>
                  </a:cubicBezTo>
                  <a:moveTo>
                    <a:pt x="215" y="5"/>
                  </a:moveTo>
                  <a:cubicBezTo>
                    <a:pt x="194" y="13"/>
                    <a:pt x="173" y="21"/>
                    <a:pt x="153" y="28"/>
                  </a:cubicBezTo>
                  <a:cubicBezTo>
                    <a:pt x="153" y="28"/>
                    <a:pt x="153" y="28"/>
                    <a:pt x="153" y="28"/>
                  </a:cubicBezTo>
                  <a:cubicBezTo>
                    <a:pt x="154" y="29"/>
                    <a:pt x="154" y="30"/>
                    <a:pt x="153" y="31"/>
                  </a:cubicBezTo>
                  <a:cubicBezTo>
                    <a:pt x="148" y="36"/>
                    <a:pt x="143" y="40"/>
                    <a:pt x="137" y="44"/>
                  </a:cubicBezTo>
                  <a:cubicBezTo>
                    <a:pt x="137" y="44"/>
                    <a:pt x="136" y="44"/>
                    <a:pt x="136" y="44"/>
                  </a:cubicBezTo>
                  <a:cubicBezTo>
                    <a:pt x="135" y="44"/>
                    <a:pt x="135" y="44"/>
                    <a:pt x="134" y="43"/>
                  </a:cubicBezTo>
                  <a:cubicBezTo>
                    <a:pt x="134" y="42"/>
                    <a:pt x="134" y="41"/>
                    <a:pt x="135" y="40"/>
                  </a:cubicBezTo>
                  <a:cubicBezTo>
                    <a:pt x="140" y="37"/>
                    <a:pt x="145" y="33"/>
                    <a:pt x="149" y="29"/>
                  </a:cubicBezTo>
                  <a:cubicBezTo>
                    <a:pt x="145" y="30"/>
                    <a:pt x="140" y="32"/>
                    <a:pt x="136" y="33"/>
                  </a:cubicBezTo>
                  <a:cubicBezTo>
                    <a:pt x="90" y="47"/>
                    <a:pt x="45" y="56"/>
                    <a:pt x="0" y="63"/>
                  </a:cubicBezTo>
                  <a:cubicBezTo>
                    <a:pt x="23" y="83"/>
                    <a:pt x="53" y="93"/>
                    <a:pt x="84" y="93"/>
                  </a:cubicBezTo>
                  <a:cubicBezTo>
                    <a:pt x="116" y="93"/>
                    <a:pt x="149" y="82"/>
                    <a:pt x="174" y="61"/>
                  </a:cubicBezTo>
                  <a:cubicBezTo>
                    <a:pt x="188" y="50"/>
                    <a:pt x="201" y="34"/>
                    <a:pt x="210" y="17"/>
                  </a:cubicBezTo>
                  <a:cubicBezTo>
                    <a:pt x="212" y="13"/>
                    <a:pt x="213" y="9"/>
                    <a:pt x="215" y="5"/>
                  </a:cubicBezTo>
                  <a:moveTo>
                    <a:pt x="227" y="0"/>
                  </a:moveTo>
                  <a:cubicBezTo>
                    <a:pt x="223" y="2"/>
                    <a:pt x="219" y="3"/>
                    <a:pt x="215" y="5"/>
                  </a:cubicBezTo>
                  <a:cubicBezTo>
                    <a:pt x="213" y="9"/>
                    <a:pt x="212" y="13"/>
                    <a:pt x="210" y="17"/>
                  </a:cubicBezTo>
                  <a:cubicBezTo>
                    <a:pt x="200" y="37"/>
                    <a:pt x="186" y="54"/>
                    <a:pt x="168" y="67"/>
                  </a:cubicBezTo>
                  <a:cubicBezTo>
                    <a:pt x="142" y="85"/>
                    <a:pt x="111" y="94"/>
                    <a:pt x="81" y="94"/>
                  </a:cubicBezTo>
                  <a:cubicBezTo>
                    <a:pt x="51" y="94"/>
                    <a:pt x="22" y="85"/>
                    <a:pt x="0" y="66"/>
                  </a:cubicBezTo>
                  <a:cubicBezTo>
                    <a:pt x="14" y="82"/>
                    <a:pt x="34" y="94"/>
                    <a:pt x="61" y="100"/>
                  </a:cubicBezTo>
                  <a:cubicBezTo>
                    <a:pt x="61" y="100"/>
                    <a:pt x="61" y="100"/>
                    <a:pt x="61" y="100"/>
                  </a:cubicBezTo>
                  <a:cubicBezTo>
                    <a:pt x="61" y="100"/>
                    <a:pt x="61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72" y="102"/>
                    <a:pt x="82" y="103"/>
                    <a:pt x="92" y="103"/>
                  </a:cubicBezTo>
                  <a:cubicBezTo>
                    <a:pt x="130" y="103"/>
                    <a:pt x="165" y="88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3" y="63"/>
                    <a:pt x="193" y="63"/>
                  </a:cubicBezTo>
                  <a:cubicBezTo>
                    <a:pt x="193" y="63"/>
                    <a:pt x="193" y="63"/>
                    <a:pt x="193" y="63"/>
                  </a:cubicBezTo>
                  <a:cubicBezTo>
                    <a:pt x="193" y="63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209" y="46"/>
                    <a:pt x="223" y="23"/>
                    <a:pt x="227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06" name="Freeform 355"/>
            <p:cNvSpPr/>
            <p:nvPr/>
          </p:nvSpPr>
          <p:spPr bwMode="auto">
            <a:xfrm>
              <a:off x="1912093" y="3035874"/>
              <a:ext cx="528032" cy="754146"/>
            </a:xfrm>
            <a:custGeom>
              <a:avLst/>
              <a:gdLst>
                <a:gd name="T0" fmla="*/ 44 w 278"/>
                <a:gd name="T1" fmla="*/ 73 h 396"/>
                <a:gd name="T2" fmla="*/ 177 w 278"/>
                <a:gd name="T3" fmla="*/ 17 h 396"/>
                <a:gd name="T4" fmla="*/ 270 w 278"/>
                <a:gd name="T5" fmla="*/ 119 h 396"/>
                <a:gd name="T6" fmla="*/ 237 w 278"/>
                <a:gd name="T7" fmla="*/ 172 h 396"/>
                <a:gd name="T8" fmla="*/ 235 w 278"/>
                <a:gd name="T9" fmla="*/ 196 h 396"/>
                <a:gd name="T10" fmla="*/ 252 w 278"/>
                <a:gd name="T11" fmla="*/ 213 h 396"/>
                <a:gd name="T12" fmla="*/ 267 w 278"/>
                <a:gd name="T13" fmla="*/ 242 h 396"/>
                <a:gd name="T14" fmla="*/ 224 w 278"/>
                <a:gd name="T15" fmla="*/ 341 h 396"/>
                <a:gd name="T16" fmla="*/ 22 w 278"/>
                <a:gd name="T17" fmla="*/ 302 h 396"/>
                <a:gd name="T18" fmla="*/ 12 w 278"/>
                <a:gd name="T19" fmla="*/ 203 h 396"/>
                <a:gd name="T20" fmla="*/ 44 w 278"/>
                <a:gd name="T21" fmla="*/ 73 h 396"/>
                <a:gd name="T22" fmla="*/ 43 w 278"/>
                <a:gd name="T23" fmla="*/ 73 h 396"/>
                <a:gd name="T24" fmla="*/ 16 w 278"/>
                <a:gd name="T25" fmla="*/ 288 h 396"/>
                <a:gd name="T26" fmla="*/ 218 w 278"/>
                <a:gd name="T27" fmla="*/ 347 h 396"/>
                <a:gd name="T28" fmla="*/ 267 w 278"/>
                <a:gd name="T29" fmla="*/ 277 h 396"/>
                <a:gd name="T30" fmla="*/ 260 w 278"/>
                <a:gd name="T31" fmla="*/ 220 h 396"/>
                <a:gd name="T32" fmla="*/ 239 w 278"/>
                <a:gd name="T33" fmla="*/ 197 h 396"/>
                <a:gd name="T34" fmla="*/ 257 w 278"/>
                <a:gd name="T35" fmla="*/ 150 h 396"/>
                <a:gd name="T36" fmla="*/ 258 w 278"/>
                <a:gd name="T37" fmla="*/ 69 h 396"/>
                <a:gd name="T38" fmla="*/ 124 w 278"/>
                <a:gd name="T39" fmla="*/ 9 h 396"/>
                <a:gd name="T40" fmla="*/ 43 w 278"/>
                <a:gd name="T41" fmla="*/ 73 h 396"/>
                <a:gd name="T42" fmla="*/ 44 w 278"/>
                <a:gd name="T43" fmla="*/ 73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8" h="396">
                  <a:moveTo>
                    <a:pt x="44" y="73"/>
                  </a:moveTo>
                  <a:cubicBezTo>
                    <a:pt x="72" y="20"/>
                    <a:pt x="120" y="0"/>
                    <a:pt x="177" y="17"/>
                  </a:cubicBezTo>
                  <a:cubicBezTo>
                    <a:pt x="221" y="31"/>
                    <a:pt x="274" y="68"/>
                    <a:pt x="270" y="119"/>
                  </a:cubicBezTo>
                  <a:cubicBezTo>
                    <a:pt x="269" y="144"/>
                    <a:pt x="248" y="154"/>
                    <a:pt x="237" y="172"/>
                  </a:cubicBezTo>
                  <a:cubicBezTo>
                    <a:pt x="232" y="180"/>
                    <a:pt x="231" y="188"/>
                    <a:pt x="235" y="196"/>
                  </a:cubicBezTo>
                  <a:cubicBezTo>
                    <a:pt x="239" y="202"/>
                    <a:pt x="247" y="208"/>
                    <a:pt x="252" y="213"/>
                  </a:cubicBezTo>
                  <a:cubicBezTo>
                    <a:pt x="260" y="221"/>
                    <a:pt x="265" y="231"/>
                    <a:pt x="267" y="242"/>
                  </a:cubicBezTo>
                  <a:cubicBezTo>
                    <a:pt x="277" y="279"/>
                    <a:pt x="251" y="319"/>
                    <a:pt x="224" y="341"/>
                  </a:cubicBezTo>
                  <a:cubicBezTo>
                    <a:pt x="161" y="393"/>
                    <a:pt x="53" y="382"/>
                    <a:pt x="22" y="302"/>
                  </a:cubicBezTo>
                  <a:cubicBezTo>
                    <a:pt x="10" y="271"/>
                    <a:pt x="10" y="236"/>
                    <a:pt x="12" y="203"/>
                  </a:cubicBezTo>
                  <a:cubicBezTo>
                    <a:pt x="15" y="158"/>
                    <a:pt x="24" y="113"/>
                    <a:pt x="44" y="73"/>
                  </a:cubicBezTo>
                  <a:cubicBezTo>
                    <a:pt x="45" y="71"/>
                    <a:pt x="43" y="73"/>
                    <a:pt x="43" y="73"/>
                  </a:cubicBezTo>
                  <a:cubicBezTo>
                    <a:pt x="12" y="135"/>
                    <a:pt x="0" y="220"/>
                    <a:pt x="16" y="288"/>
                  </a:cubicBezTo>
                  <a:cubicBezTo>
                    <a:pt x="37" y="380"/>
                    <a:pt x="147" y="396"/>
                    <a:pt x="218" y="347"/>
                  </a:cubicBezTo>
                  <a:cubicBezTo>
                    <a:pt x="242" y="330"/>
                    <a:pt x="259" y="305"/>
                    <a:pt x="267" y="277"/>
                  </a:cubicBezTo>
                  <a:cubicBezTo>
                    <a:pt x="273" y="258"/>
                    <a:pt x="270" y="237"/>
                    <a:pt x="260" y="220"/>
                  </a:cubicBezTo>
                  <a:cubicBezTo>
                    <a:pt x="255" y="211"/>
                    <a:pt x="246" y="204"/>
                    <a:pt x="239" y="197"/>
                  </a:cubicBezTo>
                  <a:cubicBezTo>
                    <a:pt x="223" y="181"/>
                    <a:pt x="246" y="162"/>
                    <a:pt x="257" y="150"/>
                  </a:cubicBezTo>
                  <a:cubicBezTo>
                    <a:pt x="278" y="128"/>
                    <a:pt x="275" y="92"/>
                    <a:pt x="258" y="69"/>
                  </a:cubicBezTo>
                  <a:cubicBezTo>
                    <a:pt x="229" y="30"/>
                    <a:pt x="172" y="4"/>
                    <a:pt x="124" y="9"/>
                  </a:cubicBezTo>
                  <a:cubicBezTo>
                    <a:pt x="87" y="13"/>
                    <a:pt x="60" y="42"/>
                    <a:pt x="43" y="73"/>
                  </a:cubicBezTo>
                  <a:cubicBezTo>
                    <a:pt x="42" y="75"/>
                    <a:pt x="43" y="73"/>
                    <a:pt x="44" y="73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07" name="Freeform 356"/>
            <p:cNvSpPr>
              <a:spLocks noEditPoints="1"/>
            </p:cNvSpPr>
            <p:nvPr/>
          </p:nvSpPr>
          <p:spPr bwMode="auto">
            <a:xfrm>
              <a:off x="1981863" y="3115258"/>
              <a:ext cx="374220" cy="508056"/>
            </a:xfrm>
            <a:custGeom>
              <a:avLst/>
              <a:gdLst>
                <a:gd name="T0" fmla="*/ 162 w 197"/>
                <a:gd name="T1" fmla="*/ 267 h 267"/>
                <a:gd name="T2" fmla="*/ 13 w 197"/>
                <a:gd name="T3" fmla="*/ 245 h 267"/>
                <a:gd name="T4" fmla="*/ 21 w 197"/>
                <a:gd name="T5" fmla="*/ 266 h 267"/>
                <a:gd name="T6" fmla="*/ 24 w 197"/>
                <a:gd name="T7" fmla="*/ 263 h 267"/>
                <a:gd name="T8" fmla="*/ 13 w 197"/>
                <a:gd name="T9" fmla="*/ 245 h 267"/>
                <a:gd name="T10" fmla="*/ 176 w 197"/>
                <a:gd name="T11" fmla="*/ 251 h 267"/>
                <a:gd name="T12" fmla="*/ 179 w 197"/>
                <a:gd name="T13" fmla="*/ 253 h 267"/>
                <a:gd name="T14" fmla="*/ 187 w 197"/>
                <a:gd name="T15" fmla="*/ 233 h 267"/>
                <a:gd name="T16" fmla="*/ 1 w 197"/>
                <a:gd name="T17" fmla="*/ 209 h 267"/>
                <a:gd name="T18" fmla="*/ 7 w 197"/>
                <a:gd name="T19" fmla="*/ 230 h 267"/>
                <a:gd name="T20" fmla="*/ 3 w 197"/>
                <a:gd name="T21" fmla="*/ 206 h 267"/>
                <a:gd name="T22" fmla="*/ 192 w 197"/>
                <a:gd name="T23" fmla="*/ 196 h 267"/>
                <a:gd name="T24" fmla="*/ 191 w 197"/>
                <a:gd name="T25" fmla="*/ 215 h 267"/>
                <a:gd name="T26" fmla="*/ 195 w 197"/>
                <a:gd name="T27" fmla="*/ 216 h 267"/>
                <a:gd name="T28" fmla="*/ 194 w 197"/>
                <a:gd name="T29" fmla="*/ 194 h 267"/>
                <a:gd name="T30" fmla="*/ 0 w 197"/>
                <a:gd name="T31" fmla="*/ 183 h 267"/>
                <a:gd name="T32" fmla="*/ 2 w 197"/>
                <a:gd name="T33" fmla="*/ 191 h 267"/>
                <a:gd name="T34" fmla="*/ 4 w 197"/>
                <a:gd name="T35" fmla="*/ 183 h 267"/>
                <a:gd name="T36" fmla="*/ 2 w 197"/>
                <a:gd name="T37" fmla="*/ 167 h 267"/>
                <a:gd name="T38" fmla="*/ 175 w 197"/>
                <a:gd name="T39" fmla="*/ 162 h 267"/>
                <a:gd name="T40" fmla="*/ 189 w 197"/>
                <a:gd name="T41" fmla="*/ 179 h 267"/>
                <a:gd name="T42" fmla="*/ 186 w 197"/>
                <a:gd name="T43" fmla="*/ 168 h 267"/>
                <a:gd name="T44" fmla="*/ 6 w 197"/>
                <a:gd name="T45" fmla="*/ 127 h 267"/>
                <a:gd name="T46" fmla="*/ 4 w 197"/>
                <a:gd name="T47" fmla="*/ 151 h 267"/>
                <a:gd name="T48" fmla="*/ 8 w 197"/>
                <a:gd name="T49" fmla="*/ 129 h 267"/>
                <a:gd name="T50" fmla="*/ 175 w 197"/>
                <a:gd name="T51" fmla="*/ 124 h 267"/>
                <a:gd name="T52" fmla="*/ 166 w 197"/>
                <a:gd name="T53" fmla="*/ 137 h 267"/>
                <a:gd name="T54" fmla="*/ 167 w 197"/>
                <a:gd name="T55" fmla="*/ 146 h 267"/>
                <a:gd name="T56" fmla="*/ 177 w 197"/>
                <a:gd name="T57" fmla="*/ 128 h 267"/>
                <a:gd name="T58" fmla="*/ 195 w 197"/>
                <a:gd name="T59" fmla="*/ 90 h 267"/>
                <a:gd name="T60" fmla="*/ 187 w 197"/>
                <a:gd name="T61" fmla="*/ 110 h 267"/>
                <a:gd name="T62" fmla="*/ 190 w 197"/>
                <a:gd name="T63" fmla="*/ 112 h 267"/>
                <a:gd name="T64" fmla="*/ 195 w 197"/>
                <a:gd name="T65" fmla="*/ 91 h 267"/>
                <a:gd name="T66" fmla="*/ 12 w 197"/>
                <a:gd name="T67" fmla="*/ 89 h 267"/>
                <a:gd name="T68" fmla="*/ 9 w 197"/>
                <a:gd name="T69" fmla="*/ 111 h 267"/>
                <a:gd name="T70" fmla="*/ 14 w 197"/>
                <a:gd name="T71" fmla="*/ 88 h 267"/>
                <a:gd name="T72" fmla="*/ 186 w 197"/>
                <a:gd name="T73" fmla="*/ 53 h 267"/>
                <a:gd name="T74" fmla="*/ 193 w 197"/>
                <a:gd name="T75" fmla="*/ 73 h 267"/>
                <a:gd name="T76" fmla="*/ 197 w 197"/>
                <a:gd name="T77" fmla="*/ 72 h 267"/>
                <a:gd name="T78" fmla="*/ 187 w 197"/>
                <a:gd name="T79" fmla="*/ 52 h 267"/>
                <a:gd name="T80" fmla="*/ 25 w 197"/>
                <a:gd name="T81" fmla="*/ 53 h 267"/>
                <a:gd name="T82" fmla="*/ 20 w 197"/>
                <a:gd name="T83" fmla="*/ 72 h 267"/>
                <a:gd name="T84" fmla="*/ 38 w 197"/>
                <a:gd name="T85" fmla="*/ 38 h 267"/>
                <a:gd name="T86" fmla="*/ 159 w 197"/>
                <a:gd name="T87" fmla="*/ 24 h 267"/>
                <a:gd name="T88" fmla="*/ 173 w 197"/>
                <a:gd name="T89" fmla="*/ 40 h 267"/>
                <a:gd name="T90" fmla="*/ 176 w 197"/>
                <a:gd name="T91" fmla="*/ 37 h 267"/>
                <a:gd name="T92" fmla="*/ 66 w 197"/>
                <a:gd name="T93" fmla="*/ 8 h 267"/>
                <a:gd name="T94" fmla="*/ 48 w 197"/>
                <a:gd name="T95" fmla="*/ 23 h 267"/>
                <a:gd name="T96" fmla="*/ 66 w 197"/>
                <a:gd name="T97" fmla="*/ 11 h 267"/>
                <a:gd name="T98" fmla="*/ 124 w 197"/>
                <a:gd name="T99" fmla="*/ 5 h 267"/>
                <a:gd name="T100" fmla="*/ 141 w 197"/>
                <a:gd name="T101" fmla="*/ 17 h 267"/>
                <a:gd name="T102" fmla="*/ 143 w 197"/>
                <a:gd name="T103" fmla="*/ 13 h 267"/>
                <a:gd name="T104" fmla="*/ 95 w 197"/>
                <a:gd name="T105" fmla="*/ 0 h 267"/>
                <a:gd name="T106" fmla="*/ 84 w 197"/>
                <a:gd name="T107" fmla="*/ 5 h 267"/>
                <a:gd name="T108" fmla="*/ 99 w 197"/>
                <a:gd name="T109" fmla="*/ 4 h 267"/>
                <a:gd name="T110" fmla="*/ 106 w 197"/>
                <a:gd name="T111" fmla="*/ 3 h 267"/>
                <a:gd name="T112" fmla="*/ 96 w 197"/>
                <a:gd name="T113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97" h="267">
                  <a:moveTo>
                    <a:pt x="164" y="265"/>
                  </a:moveTo>
                  <a:cubicBezTo>
                    <a:pt x="164" y="265"/>
                    <a:pt x="163" y="266"/>
                    <a:pt x="163" y="266"/>
                  </a:cubicBezTo>
                  <a:cubicBezTo>
                    <a:pt x="163" y="266"/>
                    <a:pt x="162" y="267"/>
                    <a:pt x="162" y="267"/>
                  </a:cubicBezTo>
                  <a:cubicBezTo>
                    <a:pt x="163" y="267"/>
                    <a:pt x="164" y="266"/>
                    <a:pt x="166" y="266"/>
                  </a:cubicBezTo>
                  <a:cubicBezTo>
                    <a:pt x="165" y="266"/>
                    <a:pt x="165" y="265"/>
                    <a:pt x="164" y="265"/>
                  </a:cubicBezTo>
                  <a:moveTo>
                    <a:pt x="13" y="245"/>
                  </a:moveTo>
                  <a:cubicBezTo>
                    <a:pt x="13" y="245"/>
                    <a:pt x="12" y="245"/>
                    <a:pt x="12" y="245"/>
                  </a:cubicBezTo>
                  <a:cubicBezTo>
                    <a:pt x="11" y="246"/>
                    <a:pt x="11" y="247"/>
                    <a:pt x="11" y="248"/>
                  </a:cubicBezTo>
                  <a:cubicBezTo>
                    <a:pt x="14" y="254"/>
                    <a:pt x="17" y="260"/>
                    <a:pt x="21" y="266"/>
                  </a:cubicBezTo>
                  <a:cubicBezTo>
                    <a:pt x="21" y="266"/>
                    <a:pt x="22" y="267"/>
                    <a:pt x="23" y="267"/>
                  </a:cubicBezTo>
                  <a:cubicBezTo>
                    <a:pt x="23" y="267"/>
                    <a:pt x="23" y="266"/>
                    <a:pt x="24" y="266"/>
                  </a:cubicBezTo>
                  <a:cubicBezTo>
                    <a:pt x="25" y="266"/>
                    <a:pt x="25" y="264"/>
                    <a:pt x="24" y="263"/>
                  </a:cubicBezTo>
                  <a:cubicBezTo>
                    <a:pt x="24" y="263"/>
                    <a:pt x="24" y="263"/>
                    <a:pt x="24" y="263"/>
                  </a:cubicBezTo>
                  <a:cubicBezTo>
                    <a:pt x="20" y="258"/>
                    <a:pt x="17" y="252"/>
                    <a:pt x="15" y="246"/>
                  </a:cubicBezTo>
                  <a:cubicBezTo>
                    <a:pt x="14" y="246"/>
                    <a:pt x="14" y="245"/>
                    <a:pt x="13" y="245"/>
                  </a:cubicBezTo>
                  <a:moveTo>
                    <a:pt x="187" y="233"/>
                  </a:moveTo>
                  <a:cubicBezTo>
                    <a:pt x="186" y="233"/>
                    <a:pt x="185" y="233"/>
                    <a:pt x="185" y="234"/>
                  </a:cubicBezTo>
                  <a:cubicBezTo>
                    <a:pt x="182" y="240"/>
                    <a:pt x="179" y="246"/>
                    <a:pt x="176" y="251"/>
                  </a:cubicBezTo>
                  <a:cubicBezTo>
                    <a:pt x="175" y="252"/>
                    <a:pt x="175" y="253"/>
                    <a:pt x="176" y="254"/>
                  </a:cubicBezTo>
                  <a:cubicBezTo>
                    <a:pt x="177" y="254"/>
                    <a:pt x="177" y="254"/>
                    <a:pt x="177" y="254"/>
                  </a:cubicBezTo>
                  <a:cubicBezTo>
                    <a:pt x="178" y="254"/>
                    <a:pt x="179" y="254"/>
                    <a:pt x="179" y="253"/>
                  </a:cubicBezTo>
                  <a:cubicBezTo>
                    <a:pt x="183" y="248"/>
                    <a:pt x="186" y="242"/>
                    <a:pt x="189" y="235"/>
                  </a:cubicBezTo>
                  <a:cubicBezTo>
                    <a:pt x="189" y="234"/>
                    <a:pt x="189" y="233"/>
                    <a:pt x="188" y="233"/>
                  </a:cubicBezTo>
                  <a:cubicBezTo>
                    <a:pt x="187" y="233"/>
                    <a:pt x="187" y="233"/>
                    <a:pt x="187" y="233"/>
                  </a:cubicBezTo>
                  <a:moveTo>
                    <a:pt x="3" y="206"/>
                  </a:moveTo>
                  <a:cubicBezTo>
                    <a:pt x="3" y="206"/>
                    <a:pt x="3" y="206"/>
                    <a:pt x="3" y="206"/>
                  </a:cubicBezTo>
                  <a:cubicBezTo>
                    <a:pt x="2" y="207"/>
                    <a:pt x="1" y="208"/>
                    <a:pt x="1" y="209"/>
                  </a:cubicBezTo>
                  <a:cubicBezTo>
                    <a:pt x="2" y="215"/>
                    <a:pt x="3" y="222"/>
                    <a:pt x="5" y="229"/>
                  </a:cubicBezTo>
                  <a:cubicBezTo>
                    <a:pt x="5" y="230"/>
                    <a:pt x="6" y="230"/>
                    <a:pt x="7" y="230"/>
                  </a:cubicBezTo>
                  <a:cubicBezTo>
                    <a:pt x="7" y="230"/>
                    <a:pt x="7" y="230"/>
                    <a:pt x="7" y="230"/>
                  </a:cubicBezTo>
                  <a:cubicBezTo>
                    <a:pt x="8" y="230"/>
                    <a:pt x="9" y="229"/>
                    <a:pt x="9" y="228"/>
                  </a:cubicBezTo>
                  <a:cubicBezTo>
                    <a:pt x="7" y="221"/>
                    <a:pt x="6" y="215"/>
                    <a:pt x="5" y="208"/>
                  </a:cubicBezTo>
                  <a:cubicBezTo>
                    <a:pt x="5" y="207"/>
                    <a:pt x="4" y="206"/>
                    <a:pt x="3" y="206"/>
                  </a:cubicBezTo>
                  <a:moveTo>
                    <a:pt x="194" y="194"/>
                  </a:moveTo>
                  <a:cubicBezTo>
                    <a:pt x="194" y="194"/>
                    <a:pt x="194" y="194"/>
                    <a:pt x="194" y="194"/>
                  </a:cubicBezTo>
                  <a:cubicBezTo>
                    <a:pt x="193" y="194"/>
                    <a:pt x="192" y="195"/>
                    <a:pt x="192" y="196"/>
                  </a:cubicBezTo>
                  <a:cubicBezTo>
                    <a:pt x="192" y="196"/>
                    <a:pt x="192" y="196"/>
                    <a:pt x="192" y="196"/>
                  </a:cubicBezTo>
                  <a:cubicBezTo>
                    <a:pt x="192" y="198"/>
                    <a:pt x="192" y="200"/>
                    <a:pt x="192" y="201"/>
                  </a:cubicBezTo>
                  <a:cubicBezTo>
                    <a:pt x="192" y="206"/>
                    <a:pt x="192" y="211"/>
                    <a:pt x="191" y="215"/>
                  </a:cubicBezTo>
                  <a:cubicBezTo>
                    <a:pt x="191" y="216"/>
                    <a:pt x="191" y="217"/>
                    <a:pt x="192" y="218"/>
                  </a:cubicBezTo>
                  <a:cubicBezTo>
                    <a:pt x="193" y="218"/>
                    <a:pt x="193" y="218"/>
                    <a:pt x="193" y="218"/>
                  </a:cubicBezTo>
                  <a:cubicBezTo>
                    <a:pt x="194" y="218"/>
                    <a:pt x="195" y="217"/>
                    <a:pt x="195" y="216"/>
                  </a:cubicBezTo>
                  <a:cubicBezTo>
                    <a:pt x="196" y="211"/>
                    <a:pt x="196" y="206"/>
                    <a:pt x="196" y="201"/>
                  </a:cubicBezTo>
                  <a:cubicBezTo>
                    <a:pt x="196" y="200"/>
                    <a:pt x="196" y="198"/>
                    <a:pt x="196" y="196"/>
                  </a:cubicBezTo>
                  <a:cubicBezTo>
                    <a:pt x="196" y="195"/>
                    <a:pt x="195" y="194"/>
                    <a:pt x="194" y="194"/>
                  </a:cubicBezTo>
                  <a:moveTo>
                    <a:pt x="2" y="167"/>
                  </a:moveTo>
                  <a:cubicBezTo>
                    <a:pt x="1" y="167"/>
                    <a:pt x="0" y="167"/>
                    <a:pt x="0" y="168"/>
                  </a:cubicBezTo>
                  <a:cubicBezTo>
                    <a:pt x="0" y="173"/>
                    <a:pt x="0" y="178"/>
                    <a:pt x="0" y="183"/>
                  </a:cubicBezTo>
                  <a:cubicBezTo>
                    <a:pt x="0" y="185"/>
                    <a:pt x="0" y="187"/>
                    <a:pt x="0" y="189"/>
                  </a:cubicBezTo>
                  <a:cubicBezTo>
                    <a:pt x="0" y="190"/>
                    <a:pt x="1" y="191"/>
                    <a:pt x="2" y="191"/>
                  </a:cubicBezTo>
                  <a:cubicBezTo>
                    <a:pt x="2" y="191"/>
                    <a:pt x="2" y="191"/>
                    <a:pt x="2" y="191"/>
                  </a:cubicBezTo>
                  <a:cubicBezTo>
                    <a:pt x="3" y="190"/>
                    <a:pt x="4" y="190"/>
                    <a:pt x="4" y="188"/>
                  </a:cubicBezTo>
                  <a:cubicBezTo>
                    <a:pt x="4" y="188"/>
                    <a:pt x="4" y="188"/>
                    <a:pt x="4" y="188"/>
                  </a:cubicBezTo>
                  <a:cubicBezTo>
                    <a:pt x="4" y="187"/>
                    <a:pt x="4" y="185"/>
                    <a:pt x="4" y="183"/>
                  </a:cubicBezTo>
                  <a:cubicBezTo>
                    <a:pt x="4" y="178"/>
                    <a:pt x="4" y="173"/>
                    <a:pt x="4" y="169"/>
                  </a:cubicBezTo>
                  <a:cubicBezTo>
                    <a:pt x="4" y="167"/>
                    <a:pt x="3" y="167"/>
                    <a:pt x="2" y="167"/>
                  </a:cubicBezTo>
                  <a:cubicBezTo>
                    <a:pt x="2" y="167"/>
                    <a:pt x="2" y="167"/>
                    <a:pt x="2" y="167"/>
                  </a:cubicBezTo>
                  <a:moveTo>
                    <a:pt x="177" y="159"/>
                  </a:moveTo>
                  <a:cubicBezTo>
                    <a:pt x="176" y="159"/>
                    <a:pt x="176" y="159"/>
                    <a:pt x="175" y="159"/>
                  </a:cubicBezTo>
                  <a:cubicBezTo>
                    <a:pt x="175" y="160"/>
                    <a:pt x="175" y="161"/>
                    <a:pt x="175" y="162"/>
                  </a:cubicBezTo>
                  <a:cubicBezTo>
                    <a:pt x="178" y="165"/>
                    <a:pt x="181" y="167"/>
                    <a:pt x="183" y="171"/>
                  </a:cubicBezTo>
                  <a:cubicBezTo>
                    <a:pt x="185" y="173"/>
                    <a:pt x="186" y="175"/>
                    <a:pt x="187" y="177"/>
                  </a:cubicBezTo>
                  <a:cubicBezTo>
                    <a:pt x="187" y="178"/>
                    <a:pt x="188" y="179"/>
                    <a:pt x="189" y="179"/>
                  </a:cubicBezTo>
                  <a:cubicBezTo>
                    <a:pt x="190" y="178"/>
                    <a:pt x="190" y="178"/>
                    <a:pt x="190" y="178"/>
                  </a:cubicBezTo>
                  <a:cubicBezTo>
                    <a:pt x="191" y="178"/>
                    <a:pt x="191" y="177"/>
                    <a:pt x="191" y="176"/>
                  </a:cubicBezTo>
                  <a:cubicBezTo>
                    <a:pt x="189" y="173"/>
                    <a:pt x="188" y="171"/>
                    <a:pt x="186" y="168"/>
                  </a:cubicBezTo>
                  <a:cubicBezTo>
                    <a:pt x="184" y="165"/>
                    <a:pt x="181" y="162"/>
                    <a:pt x="178" y="159"/>
                  </a:cubicBezTo>
                  <a:cubicBezTo>
                    <a:pt x="178" y="159"/>
                    <a:pt x="177" y="159"/>
                    <a:pt x="177" y="159"/>
                  </a:cubicBezTo>
                  <a:moveTo>
                    <a:pt x="6" y="127"/>
                  </a:moveTo>
                  <a:cubicBezTo>
                    <a:pt x="5" y="127"/>
                    <a:pt x="4" y="127"/>
                    <a:pt x="4" y="128"/>
                  </a:cubicBezTo>
                  <a:cubicBezTo>
                    <a:pt x="3" y="135"/>
                    <a:pt x="2" y="141"/>
                    <a:pt x="2" y="148"/>
                  </a:cubicBezTo>
                  <a:cubicBezTo>
                    <a:pt x="2" y="149"/>
                    <a:pt x="2" y="150"/>
                    <a:pt x="4" y="151"/>
                  </a:cubicBezTo>
                  <a:cubicBezTo>
                    <a:pt x="4" y="151"/>
                    <a:pt x="4" y="151"/>
                    <a:pt x="4" y="151"/>
                  </a:cubicBezTo>
                  <a:cubicBezTo>
                    <a:pt x="5" y="151"/>
                    <a:pt x="6" y="150"/>
                    <a:pt x="6" y="149"/>
                  </a:cubicBezTo>
                  <a:cubicBezTo>
                    <a:pt x="6" y="142"/>
                    <a:pt x="7" y="135"/>
                    <a:pt x="8" y="129"/>
                  </a:cubicBezTo>
                  <a:cubicBezTo>
                    <a:pt x="8" y="128"/>
                    <a:pt x="7" y="127"/>
                    <a:pt x="6" y="127"/>
                  </a:cubicBezTo>
                  <a:cubicBezTo>
                    <a:pt x="6" y="127"/>
                    <a:pt x="6" y="127"/>
                    <a:pt x="6" y="127"/>
                  </a:cubicBezTo>
                  <a:moveTo>
                    <a:pt x="175" y="124"/>
                  </a:moveTo>
                  <a:cubicBezTo>
                    <a:pt x="175" y="124"/>
                    <a:pt x="174" y="125"/>
                    <a:pt x="174" y="125"/>
                  </a:cubicBezTo>
                  <a:cubicBezTo>
                    <a:pt x="174" y="125"/>
                    <a:pt x="174" y="125"/>
                    <a:pt x="174" y="125"/>
                  </a:cubicBezTo>
                  <a:cubicBezTo>
                    <a:pt x="171" y="129"/>
                    <a:pt x="168" y="133"/>
                    <a:pt x="166" y="137"/>
                  </a:cubicBezTo>
                  <a:cubicBezTo>
                    <a:pt x="165" y="140"/>
                    <a:pt x="165" y="142"/>
                    <a:pt x="165" y="144"/>
                  </a:cubicBezTo>
                  <a:cubicBezTo>
                    <a:pt x="165" y="145"/>
                    <a:pt x="166" y="146"/>
                    <a:pt x="167" y="146"/>
                  </a:cubicBezTo>
                  <a:cubicBezTo>
                    <a:pt x="167" y="146"/>
                    <a:pt x="167" y="146"/>
                    <a:pt x="167" y="146"/>
                  </a:cubicBezTo>
                  <a:cubicBezTo>
                    <a:pt x="168" y="146"/>
                    <a:pt x="169" y="145"/>
                    <a:pt x="169" y="144"/>
                  </a:cubicBezTo>
                  <a:cubicBezTo>
                    <a:pt x="169" y="142"/>
                    <a:pt x="169" y="141"/>
                    <a:pt x="170" y="138"/>
                  </a:cubicBezTo>
                  <a:cubicBezTo>
                    <a:pt x="171" y="135"/>
                    <a:pt x="174" y="131"/>
                    <a:pt x="177" y="128"/>
                  </a:cubicBezTo>
                  <a:cubicBezTo>
                    <a:pt x="178" y="127"/>
                    <a:pt x="178" y="126"/>
                    <a:pt x="177" y="125"/>
                  </a:cubicBezTo>
                  <a:cubicBezTo>
                    <a:pt x="176" y="125"/>
                    <a:pt x="176" y="124"/>
                    <a:pt x="175" y="124"/>
                  </a:cubicBezTo>
                  <a:moveTo>
                    <a:pt x="195" y="90"/>
                  </a:moveTo>
                  <a:cubicBezTo>
                    <a:pt x="194" y="90"/>
                    <a:pt x="193" y="91"/>
                    <a:pt x="193" y="92"/>
                  </a:cubicBezTo>
                  <a:cubicBezTo>
                    <a:pt x="192" y="96"/>
                    <a:pt x="191" y="100"/>
                    <a:pt x="190" y="105"/>
                  </a:cubicBezTo>
                  <a:cubicBezTo>
                    <a:pt x="189" y="106"/>
                    <a:pt x="188" y="108"/>
                    <a:pt x="187" y="110"/>
                  </a:cubicBezTo>
                  <a:cubicBezTo>
                    <a:pt x="186" y="111"/>
                    <a:pt x="186" y="112"/>
                    <a:pt x="187" y="113"/>
                  </a:cubicBezTo>
                  <a:cubicBezTo>
                    <a:pt x="188" y="113"/>
                    <a:pt x="188" y="113"/>
                    <a:pt x="188" y="113"/>
                  </a:cubicBezTo>
                  <a:cubicBezTo>
                    <a:pt x="189" y="113"/>
                    <a:pt x="190" y="113"/>
                    <a:pt x="190" y="112"/>
                  </a:cubicBezTo>
                  <a:cubicBezTo>
                    <a:pt x="191" y="110"/>
                    <a:pt x="193" y="108"/>
                    <a:pt x="193" y="106"/>
                  </a:cubicBezTo>
                  <a:cubicBezTo>
                    <a:pt x="195" y="102"/>
                    <a:pt x="196" y="97"/>
                    <a:pt x="197" y="93"/>
                  </a:cubicBezTo>
                  <a:cubicBezTo>
                    <a:pt x="197" y="92"/>
                    <a:pt x="196" y="91"/>
                    <a:pt x="195" y="91"/>
                  </a:cubicBezTo>
                  <a:cubicBezTo>
                    <a:pt x="195" y="90"/>
                    <a:pt x="195" y="90"/>
                    <a:pt x="195" y="90"/>
                  </a:cubicBezTo>
                  <a:moveTo>
                    <a:pt x="14" y="87"/>
                  </a:moveTo>
                  <a:cubicBezTo>
                    <a:pt x="13" y="87"/>
                    <a:pt x="12" y="88"/>
                    <a:pt x="12" y="89"/>
                  </a:cubicBezTo>
                  <a:cubicBezTo>
                    <a:pt x="10" y="96"/>
                    <a:pt x="8" y="102"/>
                    <a:pt x="7" y="109"/>
                  </a:cubicBezTo>
                  <a:cubicBezTo>
                    <a:pt x="7" y="110"/>
                    <a:pt x="8" y="111"/>
                    <a:pt x="9" y="111"/>
                  </a:cubicBezTo>
                  <a:cubicBezTo>
                    <a:pt x="9" y="111"/>
                    <a:pt x="9" y="111"/>
                    <a:pt x="9" y="111"/>
                  </a:cubicBezTo>
                  <a:cubicBezTo>
                    <a:pt x="10" y="111"/>
                    <a:pt x="11" y="110"/>
                    <a:pt x="11" y="109"/>
                  </a:cubicBezTo>
                  <a:cubicBezTo>
                    <a:pt x="12" y="103"/>
                    <a:pt x="14" y="97"/>
                    <a:pt x="16" y="90"/>
                  </a:cubicBezTo>
                  <a:cubicBezTo>
                    <a:pt x="16" y="89"/>
                    <a:pt x="15" y="88"/>
                    <a:pt x="14" y="88"/>
                  </a:cubicBezTo>
                  <a:cubicBezTo>
                    <a:pt x="14" y="87"/>
                    <a:pt x="14" y="87"/>
                    <a:pt x="14" y="87"/>
                  </a:cubicBezTo>
                  <a:moveTo>
                    <a:pt x="187" y="52"/>
                  </a:moveTo>
                  <a:cubicBezTo>
                    <a:pt x="187" y="52"/>
                    <a:pt x="186" y="52"/>
                    <a:pt x="186" y="53"/>
                  </a:cubicBezTo>
                  <a:cubicBezTo>
                    <a:pt x="185" y="53"/>
                    <a:pt x="185" y="54"/>
                    <a:pt x="185" y="55"/>
                  </a:cubicBezTo>
                  <a:cubicBezTo>
                    <a:pt x="186" y="56"/>
                    <a:pt x="186" y="56"/>
                    <a:pt x="186" y="56"/>
                  </a:cubicBezTo>
                  <a:cubicBezTo>
                    <a:pt x="189" y="61"/>
                    <a:pt x="191" y="67"/>
                    <a:pt x="193" y="73"/>
                  </a:cubicBezTo>
                  <a:cubicBezTo>
                    <a:pt x="193" y="74"/>
                    <a:pt x="194" y="75"/>
                    <a:pt x="195" y="75"/>
                  </a:cubicBezTo>
                  <a:cubicBezTo>
                    <a:pt x="195" y="75"/>
                    <a:pt x="195" y="75"/>
                    <a:pt x="195" y="75"/>
                  </a:cubicBezTo>
                  <a:cubicBezTo>
                    <a:pt x="196" y="74"/>
                    <a:pt x="197" y="73"/>
                    <a:pt x="197" y="72"/>
                  </a:cubicBezTo>
                  <a:cubicBezTo>
                    <a:pt x="195" y="66"/>
                    <a:pt x="193" y="60"/>
                    <a:pt x="189" y="54"/>
                  </a:cubicBezTo>
                  <a:cubicBezTo>
                    <a:pt x="189" y="53"/>
                    <a:pt x="189" y="53"/>
                    <a:pt x="189" y="53"/>
                  </a:cubicBezTo>
                  <a:cubicBezTo>
                    <a:pt x="188" y="53"/>
                    <a:pt x="188" y="52"/>
                    <a:pt x="187" y="52"/>
                  </a:cubicBezTo>
                  <a:moveTo>
                    <a:pt x="37" y="34"/>
                  </a:moveTo>
                  <a:cubicBezTo>
                    <a:pt x="36" y="34"/>
                    <a:pt x="35" y="35"/>
                    <a:pt x="35" y="35"/>
                  </a:cubicBezTo>
                  <a:cubicBezTo>
                    <a:pt x="31" y="41"/>
                    <a:pt x="28" y="47"/>
                    <a:pt x="25" y="53"/>
                  </a:cubicBezTo>
                  <a:cubicBezTo>
                    <a:pt x="22" y="58"/>
                    <a:pt x="20" y="64"/>
                    <a:pt x="18" y="70"/>
                  </a:cubicBezTo>
                  <a:cubicBezTo>
                    <a:pt x="17" y="71"/>
                    <a:pt x="18" y="72"/>
                    <a:pt x="19" y="72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0" y="72"/>
                    <a:pt x="21" y="72"/>
                    <a:pt x="22" y="71"/>
                  </a:cubicBezTo>
                  <a:cubicBezTo>
                    <a:pt x="24" y="65"/>
                    <a:pt x="26" y="60"/>
                    <a:pt x="28" y="55"/>
                  </a:cubicBezTo>
                  <a:cubicBezTo>
                    <a:pt x="31" y="49"/>
                    <a:pt x="34" y="43"/>
                    <a:pt x="38" y="38"/>
                  </a:cubicBezTo>
                  <a:cubicBezTo>
                    <a:pt x="39" y="37"/>
                    <a:pt x="39" y="35"/>
                    <a:pt x="38" y="35"/>
                  </a:cubicBezTo>
                  <a:cubicBezTo>
                    <a:pt x="37" y="35"/>
                    <a:pt x="37" y="34"/>
                    <a:pt x="37" y="34"/>
                  </a:cubicBezTo>
                  <a:moveTo>
                    <a:pt x="159" y="24"/>
                  </a:moveTo>
                  <a:cubicBezTo>
                    <a:pt x="159" y="24"/>
                    <a:pt x="158" y="24"/>
                    <a:pt x="158" y="25"/>
                  </a:cubicBezTo>
                  <a:cubicBezTo>
                    <a:pt x="157" y="25"/>
                    <a:pt x="157" y="27"/>
                    <a:pt x="158" y="27"/>
                  </a:cubicBezTo>
                  <a:cubicBezTo>
                    <a:pt x="163" y="31"/>
                    <a:pt x="168" y="36"/>
                    <a:pt x="173" y="40"/>
                  </a:cubicBezTo>
                  <a:cubicBezTo>
                    <a:pt x="173" y="41"/>
                    <a:pt x="174" y="41"/>
                    <a:pt x="174" y="41"/>
                  </a:cubicBezTo>
                  <a:cubicBezTo>
                    <a:pt x="175" y="41"/>
                    <a:pt x="175" y="41"/>
                    <a:pt x="176" y="40"/>
                  </a:cubicBezTo>
                  <a:cubicBezTo>
                    <a:pt x="177" y="39"/>
                    <a:pt x="177" y="38"/>
                    <a:pt x="176" y="37"/>
                  </a:cubicBezTo>
                  <a:cubicBezTo>
                    <a:pt x="171" y="33"/>
                    <a:pt x="166" y="28"/>
                    <a:pt x="160" y="24"/>
                  </a:cubicBezTo>
                  <a:cubicBezTo>
                    <a:pt x="160" y="24"/>
                    <a:pt x="160" y="24"/>
                    <a:pt x="159" y="24"/>
                  </a:cubicBezTo>
                  <a:moveTo>
                    <a:pt x="66" y="8"/>
                  </a:moveTo>
                  <a:cubicBezTo>
                    <a:pt x="65" y="8"/>
                    <a:pt x="65" y="8"/>
                    <a:pt x="65" y="8"/>
                  </a:cubicBezTo>
                  <a:cubicBezTo>
                    <a:pt x="59" y="11"/>
                    <a:pt x="53" y="15"/>
                    <a:pt x="48" y="20"/>
                  </a:cubicBezTo>
                  <a:cubicBezTo>
                    <a:pt x="47" y="20"/>
                    <a:pt x="47" y="22"/>
                    <a:pt x="48" y="23"/>
                  </a:cubicBezTo>
                  <a:cubicBezTo>
                    <a:pt x="48" y="23"/>
                    <a:pt x="49" y="23"/>
                    <a:pt x="49" y="23"/>
                  </a:cubicBezTo>
                  <a:cubicBezTo>
                    <a:pt x="50" y="23"/>
                    <a:pt x="50" y="23"/>
                    <a:pt x="51" y="23"/>
                  </a:cubicBezTo>
                  <a:cubicBezTo>
                    <a:pt x="56" y="18"/>
                    <a:pt x="61" y="14"/>
                    <a:pt x="66" y="11"/>
                  </a:cubicBezTo>
                  <a:cubicBezTo>
                    <a:pt x="67" y="11"/>
                    <a:pt x="68" y="10"/>
                    <a:pt x="67" y="9"/>
                  </a:cubicBezTo>
                  <a:cubicBezTo>
                    <a:pt x="67" y="8"/>
                    <a:pt x="66" y="8"/>
                    <a:pt x="66" y="8"/>
                  </a:cubicBezTo>
                  <a:moveTo>
                    <a:pt x="124" y="5"/>
                  </a:moveTo>
                  <a:cubicBezTo>
                    <a:pt x="123" y="5"/>
                    <a:pt x="122" y="6"/>
                    <a:pt x="122" y="7"/>
                  </a:cubicBezTo>
                  <a:cubicBezTo>
                    <a:pt x="122" y="8"/>
                    <a:pt x="122" y="9"/>
                    <a:pt x="123" y="9"/>
                  </a:cubicBezTo>
                  <a:cubicBezTo>
                    <a:pt x="129" y="11"/>
                    <a:pt x="135" y="14"/>
                    <a:pt x="141" y="17"/>
                  </a:cubicBezTo>
                  <a:cubicBezTo>
                    <a:pt x="142" y="17"/>
                    <a:pt x="142" y="17"/>
                    <a:pt x="142" y="17"/>
                  </a:cubicBezTo>
                  <a:cubicBezTo>
                    <a:pt x="143" y="17"/>
                    <a:pt x="144" y="17"/>
                    <a:pt x="144" y="16"/>
                  </a:cubicBezTo>
                  <a:cubicBezTo>
                    <a:pt x="144" y="15"/>
                    <a:pt x="144" y="14"/>
                    <a:pt x="143" y="13"/>
                  </a:cubicBezTo>
                  <a:cubicBezTo>
                    <a:pt x="137" y="10"/>
                    <a:pt x="131" y="7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moveTo>
                    <a:pt x="95" y="0"/>
                  </a:moveTo>
                  <a:cubicBezTo>
                    <a:pt x="91" y="0"/>
                    <a:pt x="88" y="1"/>
                    <a:pt x="84" y="1"/>
                  </a:cubicBezTo>
                  <a:cubicBezTo>
                    <a:pt x="83" y="1"/>
                    <a:pt x="82" y="2"/>
                    <a:pt x="82" y="4"/>
                  </a:cubicBezTo>
                  <a:cubicBezTo>
                    <a:pt x="83" y="5"/>
                    <a:pt x="83" y="5"/>
                    <a:pt x="84" y="5"/>
                  </a:cubicBezTo>
                  <a:cubicBezTo>
                    <a:pt x="85" y="5"/>
                    <a:pt x="85" y="5"/>
                    <a:pt x="85" y="5"/>
                  </a:cubicBezTo>
                  <a:cubicBezTo>
                    <a:pt x="88" y="5"/>
                    <a:pt x="92" y="4"/>
                    <a:pt x="96" y="4"/>
                  </a:cubicBezTo>
                  <a:cubicBezTo>
                    <a:pt x="97" y="4"/>
                    <a:pt x="98" y="4"/>
                    <a:pt x="99" y="4"/>
                  </a:cubicBezTo>
                  <a:cubicBezTo>
                    <a:pt x="101" y="5"/>
                    <a:pt x="102" y="5"/>
                    <a:pt x="104" y="5"/>
                  </a:cubicBezTo>
                  <a:cubicBezTo>
                    <a:pt x="104" y="5"/>
                    <a:pt x="104" y="5"/>
                    <a:pt x="104" y="5"/>
                  </a:cubicBezTo>
                  <a:cubicBezTo>
                    <a:pt x="105" y="5"/>
                    <a:pt x="106" y="4"/>
                    <a:pt x="106" y="3"/>
                  </a:cubicBezTo>
                  <a:cubicBezTo>
                    <a:pt x="106" y="2"/>
                    <a:pt x="106" y="1"/>
                    <a:pt x="105" y="1"/>
                  </a:cubicBezTo>
                  <a:cubicBezTo>
                    <a:pt x="103" y="1"/>
                    <a:pt x="101" y="1"/>
                    <a:pt x="99" y="0"/>
                  </a:cubicBezTo>
                  <a:cubicBezTo>
                    <a:pt x="98" y="0"/>
                    <a:pt x="97" y="0"/>
                    <a:pt x="96" y="0"/>
                  </a:cubicBezTo>
                  <a:cubicBezTo>
                    <a:pt x="95" y="0"/>
                    <a:pt x="95" y="0"/>
                    <a:pt x="95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11" name="Freeform 360"/>
            <p:cNvSpPr/>
            <p:nvPr/>
          </p:nvSpPr>
          <p:spPr bwMode="auto">
            <a:xfrm>
              <a:off x="2083346" y="3064452"/>
              <a:ext cx="253709" cy="288957"/>
            </a:xfrm>
            <a:custGeom>
              <a:avLst/>
              <a:gdLst>
                <a:gd name="T0" fmla="*/ 8 w 134"/>
                <a:gd name="T1" fmla="*/ 96 h 152"/>
                <a:gd name="T2" fmla="*/ 101 w 134"/>
                <a:gd name="T3" fmla="*/ 132 h 152"/>
                <a:gd name="T4" fmla="*/ 32 w 134"/>
                <a:gd name="T5" fmla="*/ 147 h 152"/>
                <a:gd name="T6" fmla="*/ 8 w 134"/>
                <a:gd name="T7" fmla="*/ 96 h 152"/>
                <a:gd name="T8" fmla="*/ 6 w 134"/>
                <a:gd name="T9" fmla="*/ 98 h 152"/>
                <a:gd name="T10" fmla="*/ 12 w 134"/>
                <a:gd name="T11" fmla="*/ 142 h 152"/>
                <a:gd name="T12" fmla="*/ 53 w 134"/>
                <a:gd name="T13" fmla="*/ 148 h 152"/>
                <a:gd name="T14" fmla="*/ 109 w 134"/>
                <a:gd name="T15" fmla="*/ 121 h 152"/>
                <a:gd name="T16" fmla="*/ 43 w 134"/>
                <a:gd name="T17" fmla="*/ 56 h 152"/>
                <a:gd name="T18" fmla="*/ 7 w 134"/>
                <a:gd name="T19" fmla="*/ 98 h 152"/>
                <a:gd name="T20" fmla="*/ 8 w 134"/>
                <a:gd name="T21" fmla="*/ 96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4" h="152">
                  <a:moveTo>
                    <a:pt x="8" y="96"/>
                  </a:moveTo>
                  <a:cubicBezTo>
                    <a:pt x="43" y="0"/>
                    <a:pt x="134" y="106"/>
                    <a:pt x="101" y="132"/>
                  </a:cubicBezTo>
                  <a:cubicBezTo>
                    <a:pt x="85" y="145"/>
                    <a:pt x="52" y="149"/>
                    <a:pt x="32" y="147"/>
                  </a:cubicBezTo>
                  <a:cubicBezTo>
                    <a:pt x="4" y="145"/>
                    <a:pt x="2" y="119"/>
                    <a:pt x="8" y="96"/>
                  </a:cubicBezTo>
                  <a:cubicBezTo>
                    <a:pt x="8" y="96"/>
                    <a:pt x="7" y="97"/>
                    <a:pt x="6" y="98"/>
                  </a:cubicBezTo>
                  <a:cubicBezTo>
                    <a:pt x="3" y="112"/>
                    <a:pt x="0" y="130"/>
                    <a:pt x="12" y="142"/>
                  </a:cubicBezTo>
                  <a:cubicBezTo>
                    <a:pt x="22" y="152"/>
                    <a:pt x="40" y="150"/>
                    <a:pt x="53" y="148"/>
                  </a:cubicBezTo>
                  <a:cubicBezTo>
                    <a:pt x="70" y="146"/>
                    <a:pt x="104" y="142"/>
                    <a:pt x="109" y="121"/>
                  </a:cubicBezTo>
                  <a:cubicBezTo>
                    <a:pt x="116" y="88"/>
                    <a:pt x="76" y="46"/>
                    <a:pt x="43" y="56"/>
                  </a:cubicBezTo>
                  <a:cubicBezTo>
                    <a:pt x="26" y="61"/>
                    <a:pt x="13" y="81"/>
                    <a:pt x="7" y="98"/>
                  </a:cubicBezTo>
                  <a:cubicBezTo>
                    <a:pt x="6" y="98"/>
                    <a:pt x="7" y="96"/>
                    <a:pt x="8" y="96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12" name="Freeform 361"/>
            <p:cNvSpPr/>
            <p:nvPr/>
          </p:nvSpPr>
          <p:spPr bwMode="auto">
            <a:xfrm>
              <a:off x="2080175" y="3418504"/>
              <a:ext cx="204553" cy="214336"/>
            </a:xfrm>
            <a:custGeom>
              <a:avLst/>
              <a:gdLst>
                <a:gd name="T0" fmla="*/ 2 w 107"/>
                <a:gd name="T1" fmla="*/ 61 h 113"/>
                <a:gd name="T2" fmla="*/ 55 w 107"/>
                <a:gd name="T3" fmla="*/ 13 h 113"/>
                <a:gd name="T4" fmla="*/ 104 w 107"/>
                <a:gd name="T5" fmla="*/ 68 h 113"/>
                <a:gd name="T6" fmla="*/ 38 w 107"/>
                <a:gd name="T7" fmla="*/ 106 h 113"/>
                <a:gd name="T8" fmla="*/ 2 w 107"/>
                <a:gd name="T9" fmla="*/ 61 h 113"/>
                <a:gd name="T10" fmla="*/ 0 w 107"/>
                <a:gd name="T11" fmla="*/ 63 h 113"/>
                <a:gd name="T12" fmla="*/ 15 w 107"/>
                <a:gd name="T13" fmla="*/ 105 h 113"/>
                <a:gd name="T14" fmla="*/ 60 w 107"/>
                <a:gd name="T15" fmla="*/ 102 h 113"/>
                <a:gd name="T16" fmla="*/ 106 w 107"/>
                <a:gd name="T17" fmla="*/ 60 h 113"/>
                <a:gd name="T18" fmla="*/ 27 w 107"/>
                <a:gd name="T19" fmla="*/ 15 h 113"/>
                <a:gd name="T20" fmla="*/ 0 w 107"/>
                <a:gd name="T21" fmla="*/ 63 h 113"/>
                <a:gd name="T22" fmla="*/ 2 w 107"/>
                <a:gd name="T23" fmla="*/ 61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7" h="113">
                  <a:moveTo>
                    <a:pt x="2" y="61"/>
                  </a:moveTo>
                  <a:cubicBezTo>
                    <a:pt x="5" y="33"/>
                    <a:pt x="25" y="7"/>
                    <a:pt x="55" y="13"/>
                  </a:cubicBezTo>
                  <a:cubicBezTo>
                    <a:pt x="78" y="18"/>
                    <a:pt x="106" y="43"/>
                    <a:pt x="104" y="68"/>
                  </a:cubicBezTo>
                  <a:cubicBezTo>
                    <a:pt x="103" y="89"/>
                    <a:pt x="54" y="104"/>
                    <a:pt x="38" y="106"/>
                  </a:cubicBezTo>
                  <a:cubicBezTo>
                    <a:pt x="9" y="111"/>
                    <a:pt x="0" y="86"/>
                    <a:pt x="2" y="61"/>
                  </a:cubicBezTo>
                  <a:cubicBezTo>
                    <a:pt x="2" y="62"/>
                    <a:pt x="0" y="63"/>
                    <a:pt x="0" y="63"/>
                  </a:cubicBezTo>
                  <a:cubicBezTo>
                    <a:pt x="0" y="79"/>
                    <a:pt x="0" y="96"/>
                    <a:pt x="15" y="105"/>
                  </a:cubicBezTo>
                  <a:cubicBezTo>
                    <a:pt x="28" y="113"/>
                    <a:pt x="47" y="107"/>
                    <a:pt x="60" y="102"/>
                  </a:cubicBezTo>
                  <a:cubicBezTo>
                    <a:pt x="78" y="95"/>
                    <a:pt x="107" y="83"/>
                    <a:pt x="106" y="60"/>
                  </a:cubicBezTo>
                  <a:cubicBezTo>
                    <a:pt x="104" y="27"/>
                    <a:pt x="55" y="0"/>
                    <a:pt x="27" y="15"/>
                  </a:cubicBezTo>
                  <a:cubicBezTo>
                    <a:pt x="11" y="24"/>
                    <a:pt x="3" y="47"/>
                    <a:pt x="0" y="63"/>
                  </a:cubicBezTo>
                  <a:cubicBezTo>
                    <a:pt x="0" y="63"/>
                    <a:pt x="1" y="62"/>
                    <a:pt x="2" y="6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181" name="组合 4"/>
          <p:cNvGrpSpPr/>
          <p:nvPr/>
        </p:nvGrpSpPr>
        <p:grpSpPr>
          <a:xfrm>
            <a:off x="4787654" y="3617383"/>
            <a:ext cx="626533" cy="770467"/>
            <a:chOff x="2212827" y="4096403"/>
            <a:chExt cx="624841" cy="769407"/>
          </a:xfrm>
        </p:grpSpPr>
        <p:sp>
          <p:nvSpPr>
            <p:cNvPr id="438" name="Freeform 387"/>
            <p:cNvSpPr/>
            <p:nvPr/>
          </p:nvSpPr>
          <p:spPr bwMode="auto">
            <a:xfrm>
              <a:off x="2287364" y="4118613"/>
              <a:ext cx="550304" cy="747197"/>
            </a:xfrm>
            <a:custGeom>
              <a:avLst/>
              <a:gdLst>
                <a:gd name="T0" fmla="*/ 209 w 290"/>
                <a:gd name="T1" fmla="*/ 123 h 392"/>
                <a:gd name="T2" fmla="*/ 265 w 290"/>
                <a:gd name="T3" fmla="*/ 132 h 392"/>
                <a:gd name="T4" fmla="*/ 273 w 290"/>
                <a:gd name="T5" fmla="*/ 68 h 392"/>
                <a:gd name="T6" fmla="*/ 213 w 290"/>
                <a:gd name="T7" fmla="*/ 25 h 392"/>
                <a:gd name="T8" fmla="*/ 28 w 290"/>
                <a:gd name="T9" fmla="*/ 111 h 392"/>
                <a:gd name="T10" fmla="*/ 4 w 290"/>
                <a:gd name="T11" fmla="*/ 174 h 392"/>
                <a:gd name="T12" fmla="*/ 7 w 290"/>
                <a:gd name="T13" fmla="*/ 267 h 392"/>
                <a:gd name="T14" fmla="*/ 173 w 290"/>
                <a:gd name="T15" fmla="*/ 379 h 392"/>
                <a:gd name="T16" fmla="*/ 240 w 290"/>
                <a:gd name="T17" fmla="*/ 352 h 392"/>
                <a:gd name="T18" fmla="*/ 270 w 290"/>
                <a:gd name="T19" fmla="*/ 309 h 392"/>
                <a:gd name="T20" fmla="*/ 216 w 290"/>
                <a:gd name="T21" fmla="*/ 293 h 392"/>
                <a:gd name="T22" fmla="*/ 127 w 290"/>
                <a:gd name="T23" fmla="*/ 307 h 392"/>
                <a:gd name="T24" fmla="*/ 71 w 290"/>
                <a:gd name="T25" fmla="*/ 226 h 392"/>
                <a:gd name="T26" fmla="*/ 90 w 290"/>
                <a:gd name="T27" fmla="*/ 149 h 392"/>
                <a:gd name="T28" fmla="*/ 138 w 290"/>
                <a:gd name="T29" fmla="*/ 108 h 392"/>
                <a:gd name="T30" fmla="*/ 209 w 290"/>
                <a:gd name="T31" fmla="*/ 123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0" h="392">
                  <a:moveTo>
                    <a:pt x="209" y="123"/>
                  </a:moveTo>
                  <a:cubicBezTo>
                    <a:pt x="225" y="130"/>
                    <a:pt x="248" y="141"/>
                    <a:pt x="265" y="132"/>
                  </a:cubicBezTo>
                  <a:cubicBezTo>
                    <a:pt x="290" y="120"/>
                    <a:pt x="285" y="86"/>
                    <a:pt x="273" y="68"/>
                  </a:cubicBezTo>
                  <a:cubicBezTo>
                    <a:pt x="259" y="47"/>
                    <a:pt x="237" y="33"/>
                    <a:pt x="213" y="25"/>
                  </a:cubicBezTo>
                  <a:cubicBezTo>
                    <a:pt x="141" y="0"/>
                    <a:pt x="62" y="47"/>
                    <a:pt x="28" y="111"/>
                  </a:cubicBezTo>
                  <a:cubicBezTo>
                    <a:pt x="17" y="129"/>
                    <a:pt x="8" y="153"/>
                    <a:pt x="4" y="174"/>
                  </a:cubicBezTo>
                  <a:cubicBezTo>
                    <a:pt x="0" y="203"/>
                    <a:pt x="0" y="240"/>
                    <a:pt x="7" y="267"/>
                  </a:cubicBezTo>
                  <a:cubicBezTo>
                    <a:pt x="28" y="343"/>
                    <a:pt x="93" y="392"/>
                    <a:pt x="173" y="379"/>
                  </a:cubicBezTo>
                  <a:cubicBezTo>
                    <a:pt x="197" y="375"/>
                    <a:pt x="221" y="366"/>
                    <a:pt x="240" y="352"/>
                  </a:cubicBezTo>
                  <a:cubicBezTo>
                    <a:pt x="254" y="342"/>
                    <a:pt x="272" y="328"/>
                    <a:pt x="270" y="309"/>
                  </a:cubicBezTo>
                  <a:cubicBezTo>
                    <a:pt x="267" y="282"/>
                    <a:pt x="232" y="287"/>
                    <a:pt x="216" y="293"/>
                  </a:cubicBezTo>
                  <a:cubicBezTo>
                    <a:pt x="188" y="303"/>
                    <a:pt x="157" y="313"/>
                    <a:pt x="127" y="307"/>
                  </a:cubicBezTo>
                  <a:cubicBezTo>
                    <a:pt x="93" y="299"/>
                    <a:pt x="73" y="259"/>
                    <a:pt x="71" y="226"/>
                  </a:cubicBezTo>
                  <a:cubicBezTo>
                    <a:pt x="70" y="201"/>
                    <a:pt x="78" y="171"/>
                    <a:pt x="90" y="149"/>
                  </a:cubicBezTo>
                  <a:cubicBezTo>
                    <a:pt x="100" y="131"/>
                    <a:pt x="117" y="114"/>
                    <a:pt x="138" y="108"/>
                  </a:cubicBezTo>
                  <a:cubicBezTo>
                    <a:pt x="164" y="100"/>
                    <a:pt x="186" y="111"/>
                    <a:pt x="209" y="123"/>
                  </a:cubicBezTo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40" name="Freeform 389"/>
            <p:cNvSpPr>
              <a:spLocks noEditPoints="1"/>
            </p:cNvSpPr>
            <p:nvPr/>
          </p:nvSpPr>
          <p:spPr bwMode="auto">
            <a:xfrm>
              <a:off x="2374588" y="4667509"/>
              <a:ext cx="428191" cy="160227"/>
            </a:xfrm>
            <a:custGeom>
              <a:avLst/>
              <a:gdLst>
                <a:gd name="T0" fmla="*/ 115 w 225"/>
                <a:gd name="T1" fmla="*/ 50 h 84"/>
                <a:gd name="T2" fmla="*/ 113 w 225"/>
                <a:gd name="T3" fmla="*/ 49 h 84"/>
                <a:gd name="T4" fmla="*/ 114 w 225"/>
                <a:gd name="T5" fmla="*/ 46 h 84"/>
                <a:gd name="T6" fmla="*/ 134 w 225"/>
                <a:gd name="T7" fmla="*/ 44 h 84"/>
                <a:gd name="T8" fmla="*/ 134 w 225"/>
                <a:gd name="T9" fmla="*/ 44 h 84"/>
                <a:gd name="T10" fmla="*/ 136 w 225"/>
                <a:gd name="T11" fmla="*/ 46 h 84"/>
                <a:gd name="T12" fmla="*/ 135 w 225"/>
                <a:gd name="T13" fmla="*/ 48 h 84"/>
                <a:gd name="T14" fmla="*/ 115 w 225"/>
                <a:gd name="T15" fmla="*/ 50 h 84"/>
                <a:gd name="T16" fmla="*/ 115 w 225"/>
                <a:gd name="T17" fmla="*/ 50 h 84"/>
                <a:gd name="T18" fmla="*/ 95 w 225"/>
                <a:gd name="T19" fmla="*/ 50 h 84"/>
                <a:gd name="T20" fmla="*/ 94 w 225"/>
                <a:gd name="T21" fmla="*/ 50 h 84"/>
                <a:gd name="T22" fmla="*/ 74 w 225"/>
                <a:gd name="T23" fmla="*/ 47 h 84"/>
                <a:gd name="T24" fmla="*/ 73 w 225"/>
                <a:gd name="T25" fmla="*/ 45 h 84"/>
                <a:gd name="T26" fmla="*/ 75 w 225"/>
                <a:gd name="T27" fmla="*/ 43 h 84"/>
                <a:gd name="T28" fmla="*/ 75 w 225"/>
                <a:gd name="T29" fmla="*/ 43 h 84"/>
                <a:gd name="T30" fmla="*/ 95 w 225"/>
                <a:gd name="T31" fmla="*/ 46 h 84"/>
                <a:gd name="T32" fmla="*/ 97 w 225"/>
                <a:gd name="T33" fmla="*/ 48 h 84"/>
                <a:gd name="T34" fmla="*/ 95 w 225"/>
                <a:gd name="T35" fmla="*/ 50 h 84"/>
                <a:gd name="T36" fmla="*/ 154 w 225"/>
                <a:gd name="T37" fmla="*/ 43 h 84"/>
                <a:gd name="T38" fmla="*/ 152 w 225"/>
                <a:gd name="T39" fmla="*/ 42 h 84"/>
                <a:gd name="T40" fmla="*/ 153 w 225"/>
                <a:gd name="T41" fmla="*/ 39 h 84"/>
                <a:gd name="T42" fmla="*/ 172 w 225"/>
                <a:gd name="T43" fmla="*/ 33 h 84"/>
                <a:gd name="T44" fmla="*/ 173 w 225"/>
                <a:gd name="T45" fmla="*/ 33 h 84"/>
                <a:gd name="T46" fmla="*/ 175 w 225"/>
                <a:gd name="T47" fmla="*/ 34 h 84"/>
                <a:gd name="T48" fmla="*/ 174 w 225"/>
                <a:gd name="T49" fmla="*/ 37 h 84"/>
                <a:gd name="T50" fmla="*/ 154 w 225"/>
                <a:gd name="T51" fmla="*/ 43 h 84"/>
                <a:gd name="T52" fmla="*/ 154 w 225"/>
                <a:gd name="T53" fmla="*/ 43 h 84"/>
                <a:gd name="T54" fmla="*/ 195 w 225"/>
                <a:gd name="T55" fmla="*/ 0 h 84"/>
                <a:gd name="T56" fmla="*/ 170 w 225"/>
                <a:gd name="T57" fmla="*/ 5 h 84"/>
                <a:gd name="T58" fmla="*/ 170 w 225"/>
                <a:gd name="T59" fmla="*/ 5 h 84"/>
                <a:gd name="T60" fmla="*/ 167 w 225"/>
                <a:gd name="T61" fmla="*/ 6 h 84"/>
                <a:gd name="T62" fmla="*/ 167 w 225"/>
                <a:gd name="T63" fmla="*/ 6 h 84"/>
                <a:gd name="T64" fmla="*/ 166 w 225"/>
                <a:gd name="T65" fmla="*/ 6 h 84"/>
                <a:gd name="T66" fmla="*/ 110 w 225"/>
                <a:gd name="T67" fmla="*/ 20 h 84"/>
                <a:gd name="T68" fmla="*/ 54 w 225"/>
                <a:gd name="T69" fmla="*/ 36 h 84"/>
                <a:gd name="T70" fmla="*/ 57 w 225"/>
                <a:gd name="T71" fmla="*/ 37 h 84"/>
                <a:gd name="T72" fmla="*/ 58 w 225"/>
                <a:gd name="T73" fmla="*/ 40 h 84"/>
                <a:gd name="T74" fmla="*/ 56 w 225"/>
                <a:gd name="T75" fmla="*/ 41 h 84"/>
                <a:gd name="T76" fmla="*/ 55 w 225"/>
                <a:gd name="T77" fmla="*/ 41 h 84"/>
                <a:gd name="T78" fmla="*/ 48 w 225"/>
                <a:gd name="T79" fmla="*/ 38 h 84"/>
                <a:gd name="T80" fmla="*/ 0 w 225"/>
                <a:gd name="T81" fmla="*/ 46 h 84"/>
                <a:gd name="T82" fmla="*/ 47 w 225"/>
                <a:gd name="T83" fmla="*/ 76 h 84"/>
                <a:gd name="T84" fmla="*/ 97 w 225"/>
                <a:gd name="T85" fmla="*/ 84 h 84"/>
                <a:gd name="T86" fmla="*/ 193 w 225"/>
                <a:gd name="T87" fmla="*/ 52 h 84"/>
                <a:gd name="T88" fmla="*/ 215 w 225"/>
                <a:gd name="T89" fmla="*/ 5 h 84"/>
                <a:gd name="T90" fmla="*/ 195 w 225"/>
                <a:gd name="T91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25" h="84">
                  <a:moveTo>
                    <a:pt x="115" y="50"/>
                  </a:moveTo>
                  <a:cubicBezTo>
                    <a:pt x="113" y="50"/>
                    <a:pt x="113" y="50"/>
                    <a:pt x="113" y="49"/>
                  </a:cubicBezTo>
                  <a:cubicBezTo>
                    <a:pt x="112" y="47"/>
                    <a:pt x="113" y="46"/>
                    <a:pt x="114" y="46"/>
                  </a:cubicBezTo>
                  <a:cubicBezTo>
                    <a:pt x="121" y="46"/>
                    <a:pt x="127" y="45"/>
                    <a:pt x="134" y="44"/>
                  </a:cubicBezTo>
                  <a:cubicBezTo>
                    <a:pt x="134" y="44"/>
                    <a:pt x="134" y="44"/>
                    <a:pt x="134" y="44"/>
                  </a:cubicBezTo>
                  <a:cubicBezTo>
                    <a:pt x="135" y="44"/>
                    <a:pt x="136" y="45"/>
                    <a:pt x="136" y="46"/>
                  </a:cubicBezTo>
                  <a:cubicBezTo>
                    <a:pt x="137" y="47"/>
                    <a:pt x="136" y="48"/>
                    <a:pt x="135" y="48"/>
                  </a:cubicBezTo>
                  <a:cubicBezTo>
                    <a:pt x="128" y="49"/>
                    <a:pt x="121" y="50"/>
                    <a:pt x="115" y="50"/>
                  </a:cubicBezTo>
                  <a:cubicBezTo>
                    <a:pt x="115" y="50"/>
                    <a:pt x="115" y="50"/>
                    <a:pt x="115" y="50"/>
                  </a:cubicBezTo>
                  <a:moveTo>
                    <a:pt x="95" y="50"/>
                  </a:moveTo>
                  <a:cubicBezTo>
                    <a:pt x="94" y="50"/>
                    <a:pt x="94" y="50"/>
                    <a:pt x="94" y="50"/>
                  </a:cubicBezTo>
                  <a:cubicBezTo>
                    <a:pt x="87" y="50"/>
                    <a:pt x="81" y="49"/>
                    <a:pt x="74" y="47"/>
                  </a:cubicBezTo>
                  <a:cubicBezTo>
                    <a:pt x="73" y="47"/>
                    <a:pt x="73" y="46"/>
                    <a:pt x="73" y="45"/>
                  </a:cubicBezTo>
                  <a:cubicBezTo>
                    <a:pt x="73" y="44"/>
                    <a:pt x="74" y="43"/>
                    <a:pt x="75" y="43"/>
                  </a:cubicBezTo>
                  <a:cubicBezTo>
                    <a:pt x="75" y="43"/>
                    <a:pt x="75" y="43"/>
                    <a:pt x="75" y="43"/>
                  </a:cubicBezTo>
                  <a:cubicBezTo>
                    <a:pt x="81" y="45"/>
                    <a:pt x="88" y="46"/>
                    <a:pt x="95" y="46"/>
                  </a:cubicBezTo>
                  <a:cubicBezTo>
                    <a:pt x="96" y="46"/>
                    <a:pt x="97" y="47"/>
                    <a:pt x="97" y="48"/>
                  </a:cubicBezTo>
                  <a:cubicBezTo>
                    <a:pt x="96" y="50"/>
                    <a:pt x="96" y="50"/>
                    <a:pt x="95" y="50"/>
                  </a:cubicBezTo>
                  <a:moveTo>
                    <a:pt x="154" y="43"/>
                  </a:moveTo>
                  <a:cubicBezTo>
                    <a:pt x="153" y="43"/>
                    <a:pt x="152" y="43"/>
                    <a:pt x="152" y="42"/>
                  </a:cubicBezTo>
                  <a:cubicBezTo>
                    <a:pt x="152" y="41"/>
                    <a:pt x="152" y="40"/>
                    <a:pt x="153" y="39"/>
                  </a:cubicBezTo>
                  <a:cubicBezTo>
                    <a:pt x="159" y="38"/>
                    <a:pt x="166" y="36"/>
                    <a:pt x="172" y="33"/>
                  </a:cubicBezTo>
                  <a:cubicBezTo>
                    <a:pt x="172" y="33"/>
                    <a:pt x="173" y="33"/>
                    <a:pt x="173" y="33"/>
                  </a:cubicBezTo>
                  <a:cubicBezTo>
                    <a:pt x="174" y="33"/>
                    <a:pt x="174" y="33"/>
                    <a:pt x="175" y="34"/>
                  </a:cubicBezTo>
                  <a:cubicBezTo>
                    <a:pt x="175" y="35"/>
                    <a:pt x="175" y="36"/>
                    <a:pt x="174" y="37"/>
                  </a:cubicBezTo>
                  <a:cubicBezTo>
                    <a:pt x="167" y="39"/>
                    <a:pt x="161" y="41"/>
                    <a:pt x="154" y="43"/>
                  </a:cubicBezTo>
                  <a:cubicBezTo>
                    <a:pt x="154" y="43"/>
                    <a:pt x="154" y="43"/>
                    <a:pt x="154" y="43"/>
                  </a:cubicBezTo>
                  <a:moveTo>
                    <a:pt x="195" y="0"/>
                  </a:moveTo>
                  <a:cubicBezTo>
                    <a:pt x="186" y="0"/>
                    <a:pt x="176" y="2"/>
                    <a:pt x="170" y="5"/>
                  </a:cubicBezTo>
                  <a:cubicBezTo>
                    <a:pt x="170" y="5"/>
                    <a:pt x="170" y="5"/>
                    <a:pt x="170" y="5"/>
                  </a:cubicBezTo>
                  <a:cubicBezTo>
                    <a:pt x="169" y="5"/>
                    <a:pt x="168" y="6"/>
                    <a:pt x="167" y="6"/>
                  </a:cubicBezTo>
                  <a:cubicBezTo>
                    <a:pt x="167" y="6"/>
                    <a:pt x="167" y="6"/>
                    <a:pt x="167" y="6"/>
                  </a:cubicBezTo>
                  <a:cubicBezTo>
                    <a:pt x="167" y="6"/>
                    <a:pt x="166" y="6"/>
                    <a:pt x="166" y="6"/>
                  </a:cubicBezTo>
                  <a:cubicBezTo>
                    <a:pt x="149" y="13"/>
                    <a:pt x="129" y="19"/>
                    <a:pt x="110" y="20"/>
                  </a:cubicBezTo>
                  <a:cubicBezTo>
                    <a:pt x="92" y="27"/>
                    <a:pt x="73" y="32"/>
                    <a:pt x="54" y="36"/>
                  </a:cubicBezTo>
                  <a:cubicBezTo>
                    <a:pt x="55" y="37"/>
                    <a:pt x="56" y="37"/>
                    <a:pt x="57" y="37"/>
                  </a:cubicBezTo>
                  <a:cubicBezTo>
                    <a:pt x="58" y="38"/>
                    <a:pt x="58" y="39"/>
                    <a:pt x="58" y="40"/>
                  </a:cubicBezTo>
                  <a:cubicBezTo>
                    <a:pt x="57" y="41"/>
                    <a:pt x="57" y="41"/>
                    <a:pt x="56" y="41"/>
                  </a:cubicBezTo>
                  <a:cubicBezTo>
                    <a:pt x="55" y="41"/>
                    <a:pt x="55" y="41"/>
                    <a:pt x="55" y="41"/>
                  </a:cubicBezTo>
                  <a:cubicBezTo>
                    <a:pt x="53" y="40"/>
                    <a:pt x="50" y="39"/>
                    <a:pt x="48" y="38"/>
                  </a:cubicBezTo>
                  <a:cubicBezTo>
                    <a:pt x="32" y="41"/>
                    <a:pt x="16" y="44"/>
                    <a:pt x="0" y="46"/>
                  </a:cubicBezTo>
                  <a:cubicBezTo>
                    <a:pt x="13" y="59"/>
                    <a:pt x="29" y="70"/>
                    <a:pt x="47" y="76"/>
                  </a:cubicBezTo>
                  <a:cubicBezTo>
                    <a:pt x="63" y="81"/>
                    <a:pt x="80" y="84"/>
                    <a:pt x="97" y="84"/>
                  </a:cubicBezTo>
                  <a:cubicBezTo>
                    <a:pt x="131" y="84"/>
                    <a:pt x="166" y="73"/>
                    <a:pt x="193" y="52"/>
                  </a:cubicBezTo>
                  <a:cubicBezTo>
                    <a:pt x="205" y="43"/>
                    <a:pt x="225" y="20"/>
                    <a:pt x="215" y="5"/>
                  </a:cubicBezTo>
                  <a:cubicBezTo>
                    <a:pt x="210" y="2"/>
                    <a:pt x="202" y="0"/>
                    <a:pt x="195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43" name="Freeform 392"/>
            <p:cNvSpPr/>
            <p:nvPr/>
          </p:nvSpPr>
          <p:spPr bwMode="auto">
            <a:xfrm>
              <a:off x="2212827" y="4096403"/>
              <a:ext cx="623256" cy="748783"/>
            </a:xfrm>
            <a:custGeom>
              <a:avLst/>
              <a:gdLst>
                <a:gd name="T0" fmla="*/ 241 w 328"/>
                <a:gd name="T1" fmla="*/ 128 h 393"/>
                <a:gd name="T2" fmla="*/ 313 w 328"/>
                <a:gd name="T3" fmla="*/ 119 h 393"/>
                <a:gd name="T4" fmla="*/ 247 w 328"/>
                <a:gd name="T5" fmla="*/ 28 h 393"/>
                <a:gd name="T6" fmla="*/ 54 w 328"/>
                <a:gd name="T7" fmla="*/ 127 h 393"/>
                <a:gd name="T8" fmla="*/ 113 w 328"/>
                <a:gd name="T9" fmla="*/ 370 h 393"/>
                <a:gd name="T10" fmla="*/ 244 w 328"/>
                <a:gd name="T11" fmla="*/ 373 h 393"/>
                <a:gd name="T12" fmla="*/ 303 w 328"/>
                <a:gd name="T13" fmla="*/ 313 h 393"/>
                <a:gd name="T14" fmla="*/ 249 w 328"/>
                <a:gd name="T15" fmla="*/ 296 h 393"/>
                <a:gd name="T16" fmla="*/ 133 w 328"/>
                <a:gd name="T17" fmla="*/ 295 h 393"/>
                <a:gd name="T18" fmla="*/ 108 w 328"/>
                <a:gd name="T19" fmla="*/ 193 h 393"/>
                <a:gd name="T20" fmla="*/ 177 w 328"/>
                <a:gd name="T21" fmla="*/ 112 h 393"/>
                <a:gd name="T22" fmla="*/ 241 w 328"/>
                <a:gd name="T23" fmla="*/ 128 h 393"/>
                <a:gd name="T24" fmla="*/ 242 w 328"/>
                <a:gd name="T25" fmla="*/ 126 h 393"/>
                <a:gd name="T26" fmla="*/ 165 w 328"/>
                <a:gd name="T27" fmla="*/ 113 h 393"/>
                <a:gd name="T28" fmla="*/ 126 w 328"/>
                <a:gd name="T29" fmla="*/ 148 h 393"/>
                <a:gd name="T30" fmla="*/ 105 w 328"/>
                <a:gd name="T31" fmla="*/ 246 h 393"/>
                <a:gd name="T32" fmla="*/ 136 w 328"/>
                <a:gd name="T33" fmla="*/ 301 h 393"/>
                <a:gd name="T34" fmla="*/ 214 w 328"/>
                <a:gd name="T35" fmla="*/ 309 h 393"/>
                <a:gd name="T36" fmla="*/ 274 w 328"/>
                <a:gd name="T37" fmla="*/ 294 h 393"/>
                <a:gd name="T38" fmla="*/ 295 w 328"/>
                <a:gd name="T39" fmla="*/ 300 h 393"/>
                <a:gd name="T40" fmla="*/ 278 w 328"/>
                <a:gd name="T41" fmla="*/ 352 h 393"/>
                <a:gd name="T42" fmla="*/ 132 w 328"/>
                <a:gd name="T43" fmla="*/ 376 h 393"/>
                <a:gd name="T44" fmla="*/ 46 w 328"/>
                <a:gd name="T45" fmla="*/ 286 h 393"/>
                <a:gd name="T46" fmla="*/ 217 w 328"/>
                <a:gd name="T47" fmla="*/ 24 h 393"/>
                <a:gd name="T48" fmla="*/ 307 w 328"/>
                <a:gd name="T49" fmla="*/ 77 h 393"/>
                <a:gd name="T50" fmla="*/ 293 w 328"/>
                <a:gd name="T51" fmla="*/ 137 h 393"/>
                <a:gd name="T52" fmla="*/ 242 w 328"/>
                <a:gd name="T53" fmla="*/ 126 h 393"/>
                <a:gd name="T54" fmla="*/ 241 w 328"/>
                <a:gd name="T55" fmla="*/ 12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28" h="393">
                  <a:moveTo>
                    <a:pt x="241" y="128"/>
                  </a:moveTo>
                  <a:cubicBezTo>
                    <a:pt x="263" y="139"/>
                    <a:pt x="303" y="151"/>
                    <a:pt x="313" y="119"/>
                  </a:cubicBezTo>
                  <a:cubicBezTo>
                    <a:pt x="328" y="75"/>
                    <a:pt x="283" y="42"/>
                    <a:pt x="247" y="28"/>
                  </a:cubicBezTo>
                  <a:cubicBezTo>
                    <a:pt x="169" y="0"/>
                    <a:pt x="86" y="58"/>
                    <a:pt x="54" y="127"/>
                  </a:cubicBezTo>
                  <a:cubicBezTo>
                    <a:pt x="16" y="210"/>
                    <a:pt x="28" y="321"/>
                    <a:pt x="113" y="370"/>
                  </a:cubicBezTo>
                  <a:cubicBezTo>
                    <a:pt x="152" y="392"/>
                    <a:pt x="203" y="391"/>
                    <a:pt x="244" y="373"/>
                  </a:cubicBezTo>
                  <a:cubicBezTo>
                    <a:pt x="267" y="362"/>
                    <a:pt x="303" y="343"/>
                    <a:pt x="303" y="313"/>
                  </a:cubicBezTo>
                  <a:cubicBezTo>
                    <a:pt x="303" y="286"/>
                    <a:pt x="265" y="291"/>
                    <a:pt x="249" y="296"/>
                  </a:cubicBezTo>
                  <a:cubicBezTo>
                    <a:pt x="212" y="309"/>
                    <a:pt x="167" y="324"/>
                    <a:pt x="133" y="295"/>
                  </a:cubicBezTo>
                  <a:cubicBezTo>
                    <a:pt x="104" y="270"/>
                    <a:pt x="100" y="227"/>
                    <a:pt x="108" y="193"/>
                  </a:cubicBezTo>
                  <a:cubicBezTo>
                    <a:pt x="116" y="155"/>
                    <a:pt x="139" y="120"/>
                    <a:pt x="177" y="112"/>
                  </a:cubicBezTo>
                  <a:cubicBezTo>
                    <a:pt x="199" y="106"/>
                    <a:pt x="222" y="118"/>
                    <a:pt x="241" y="128"/>
                  </a:cubicBezTo>
                  <a:cubicBezTo>
                    <a:pt x="242" y="126"/>
                    <a:pt x="242" y="126"/>
                    <a:pt x="242" y="126"/>
                  </a:cubicBezTo>
                  <a:cubicBezTo>
                    <a:pt x="217" y="113"/>
                    <a:pt x="193" y="103"/>
                    <a:pt x="165" y="113"/>
                  </a:cubicBezTo>
                  <a:cubicBezTo>
                    <a:pt x="148" y="119"/>
                    <a:pt x="136" y="134"/>
                    <a:pt x="126" y="148"/>
                  </a:cubicBezTo>
                  <a:cubicBezTo>
                    <a:pt x="107" y="176"/>
                    <a:pt x="99" y="214"/>
                    <a:pt x="105" y="246"/>
                  </a:cubicBezTo>
                  <a:cubicBezTo>
                    <a:pt x="109" y="267"/>
                    <a:pt x="120" y="287"/>
                    <a:pt x="136" y="301"/>
                  </a:cubicBezTo>
                  <a:cubicBezTo>
                    <a:pt x="157" y="319"/>
                    <a:pt x="189" y="315"/>
                    <a:pt x="214" y="309"/>
                  </a:cubicBezTo>
                  <a:cubicBezTo>
                    <a:pt x="235" y="304"/>
                    <a:pt x="253" y="294"/>
                    <a:pt x="274" y="294"/>
                  </a:cubicBezTo>
                  <a:cubicBezTo>
                    <a:pt x="282" y="293"/>
                    <a:pt x="289" y="296"/>
                    <a:pt x="295" y="300"/>
                  </a:cubicBezTo>
                  <a:cubicBezTo>
                    <a:pt x="314" y="315"/>
                    <a:pt x="291" y="341"/>
                    <a:pt x="278" y="352"/>
                  </a:cubicBezTo>
                  <a:cubicBezTo>
                    <a:pt x="237" y="384"/>
                    <a:pt x="181" y="393"/>
                    <a:pt x="132" y="376"/>
                  </a:cubicBezTo>
                  <a:cubicBezTo>
                    <a:pt x="91" y="361"/>
                    <a:pt x="61" y="326"/>
                    <a:pt x="46" y="286"/>
                  </a:cubicBezTo>
                  <a:cubicBezTo>
                    <a:pt x="0" y="172"/>
                    <a:pt x="86" y="14"/>
                    <a:pt x="217" y="24"/>
                  </a:cubicBezTo>
                  <a:cubicBezTo>
                    <a:pt x="252" y="27"/>
                    <a:pt x="289" y="47"/>
                    <a:pt x="307" y="77"/>
                  </a:cubicBezTo>
                  <a:cubicBezTo>
                    <a:pt x="320" y="97"/>
                    <a:pt x="318" y="128"/>
                    <a:pt x="293" y="137"/>
                  </a:cubicBezTo>
                  <a:cubicBezTo>
                    <a:pt x="277" y="143"/>
                    <a:pt x="256" y="133"/>
                    <a:pt x="242" y="126"/>
                  </a:cubicBezTo>
                  <a:cubicBezTo>
                    <a:pt x="241" y="128"/>
                    <a:pt x="241" y="128"/>
                    <a:pt x="241" y="128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44" name="Freeform 393"/>
            <p:cNvSpPr>
              <a:spLocks noEditPoints="1"/>
            </p:cNvSpPr>
            <p:nvPr/>
          </p:nvSpPr>
          <p:spPr bwMode="auto">
            <a:xfrm>
              <a:off x="2344456" y="4228075"/>
              <a:ext cx="418675" cy="512408"/>
            </a:xfrm>
            <a:custGeom>
              <a:avLst/>
              <a:gdLst>
                <a:gd name="T0" fmla="*/ 53 w 221"/>
                <a:gd name="T1" fmla="*/ 260 h 269"/>
                <a:gd name="T2" fmla="*/ 64 w 221"/>
                <a:gd name="T3" fmla="*/ 269 h 269"/>
                <a:gd name="T4" fmla="*/ 55 w 221"/>
                <a:gd name="T5" fmla="*/ 259 h 269"/>
                <a:gd name="T6" fmla="*/ 26 w 221"/>
                <a:gd name="T7" fmla="*/ 231 h 269"/>
                <a:gd name="T8" fmla="*/ 24 w 221"/>
                <a:gd name="T9" fmla="*/ 234 h 269"/>
                <a:gd name="T10" fmla="*/ 39 w 221"/>
                <a:gd name="T11" fmla="*/ 250 h 269"/>
                <a:gd name="T12" fmla="*/ 40 w 221"/>
                <a:gd name="T13" fmla="*/ 247 h 269"/>
                <a:gd name="T14" fmla="*/ 26 w 221"/>
                <a:gd name="T15" fmla="*/ 231 h 269"/>
                <a:gd name="T16" fmla="*/ 7 w 221"/>
                <a:gd name="T17" fmla="*/ 196 h 269"/>
                <a:gd name="T18" fmla="*/ 14 w 221"/>
                <a:gd name="T19" fmla="*/ 217 h 269"/>
                <a:gd name="T20" fmla="*/ 16 w 221"/>
                <a:gd name="T21" fmla="*/ 218 h 269"/>
                <a:gd name="T22" fmla="*/ 10 w 221"/>
                <a:gd name="T23" fmla="*/ 197 h 269"/>
                <a:gd name="T24" fmla="*/ 2 w 221"/>
                <a:gd name="T25" fmla="*/ 156 h 269"/>
                <a:gd name="T26" fmla="*/ 0 w 221"/>
                <a:gd name="T27" fmla="*/ 158 h 269"/>
                <a:gd name="T28" fmla="*/ 4 w 221"/>
                <a:gd name="T29" fmla="*/ 180 h 269"/>
                <a:gd name="T30" fmla="*/ 6 w 221"/>
                <a:gd name="T31" fmla="*/ 178 h 269"/>
                <a:gd name="T32" fmla="*/ 2 w 221"/>
                <a:gd name="T33" fmla="*/ 156 h 269"/>
                <a:gd name="T34" fmla="*/ 4 w 221"/>
                <a:gd name="T35" fmla="*/ 118 h 269"/>
                <a:gd name="T36" fmla="*/ 3 w 221"/>
                <a:gd name="T37" fmla="*/ 140 h 269"/>
                <a:gd name="T38" fmla="*/ 5 w 221"/>
                <a:gd name="T39" fmla="*/ 138 h 269"/>
                <a:gd name="T40" fmla="*/ 7 w 221"/>
                <a:gd name="T41" fmla="*/ 116 h 269"/>
                <a:gd name="T42" fmla="*/ 20 w 221"/>
                <a:gd name="T43" fmla="*/ 79 h 269"/>
                <a:gd name="T44" fmla="*/ 18 w 221"/>
                <a:gd name="T45" fmla="*/ 80 h 269"/>
                <a:gd name="T46" fmla="*/ 12 w 221"/>
                <a:gd name="T47" fmla="*/ 101 h 269"/>
                <a:gd name="T48" fmla="*/ 14 w 221"/>
                <a:gd name="T49" fmla="*/ 100 h 269"/>
                <a:gd name="T50" fmla="*/ 21 w 221"/>
                <a:gd name="T51" fmla="*/ 79 h 269"/>
                <a:gd name="T52" fmla="*/ 42 w 221"/>
                <a:gd name="T53" fmla="*/ 45 h 269"/>
                <a:gd name="T54" fmla="*/ 32 w 221"/>
                <a:gd name="T55" fmla="*/ 58 h 269"/>
                <a:gd name="T56" fmla="*/ 29 w 221"/>
                <a:gd name="T57" fmla="*/ 65 h 269"/>
                <a:gd name="T58" fmla="*/ 32 w 221"/>
                <a:gd name="T59" fmla="*/ 65 h 269"/>
                <a:gd name="T60" fmla="*/ 43 w 221"/>
                <a:gd name="T61" fmla="*/ 49 h 269"/>
                <a:gd name="T62" fmla="*/ 42 w 221"/>
                <a:gd name="T63" fmla="*/ 45 h 269"/>
                <a:gd name="T64" fmla="*/ 201 w 221"/>
                <a:gd name="T65" fmla="*/ 25 h 269"/>
                <a:gd name="T66" fmla="*/ 217 w 221"/>
                <a:gd name="T67" fmla="*/ 39 h 269"/>
                <a:gd name="T68" fmla="*/ 220 w 221"/>
                <a:gd name="T69" fmla="*/ 39 h 269"/>
                <a:gd name="T70" fmla="*/ 220 w 221"/>
                <a:gd name="T71" fmla="*/ 36 h 269"/>
                <a:gd name="T72" fmla="*/ 202 w 221"/>
                <a:gd name="T73" fmla="*/ 24 h 269"/>
                <a:gd name="T74" fmla="*/ 70 w 221"/>
                <a:gd name="T75" fmla="*/ 18 h 269"/>
                <a:gd name="T76" fmla="*/ 54 w 221"/>
                <a:gd name="T77" fmla="*/ 34 h 269"/>
                <a:gd name="T78" fmla="*/ 57 w 221"/>
                <a:gd name="T79" fmla="*/ 34 h 269"/>
                <a:gd name="T80" fmla="*/ 73 w 221"/>
                <a:gd name="T81" fmla="*/ 19 h 269"/>
                <a:gd name="T82" fmla="*/ 166 w 221"/>
                <a:gd name="T83" fmla="*/ 6 h 269"/>
                <a:gd name="T84" fmla="*/ 166 w 221"/>
                <a:gd name="T85" fmla="*/ 10 h 269"/>
                <a:gd name="T86" fmla="*/ 185 w 221"/>
                <a:gd name="T87" fmla="*/ 18 h 269"/>
                <a:gd name="T88" fmla="*/ 186 w 221"/>
                <a:gd name="T89" fmla="*/ 14 h 269"/>
                <a:gd name="T90" fmla="*/ 166 w 221"/>
                <a:gd name="T91" fmla="*/ 6 h 269"/>
                <a:gd name="T92" fmla="*/ 107 w 221"/>
                <a:gd name="T93" fmla="*/ 2 h 269"/>
                <a:gd name="T94" fmla="*/ 87 w 221"/>
                <a:gd name="T95" fmla="*/ 8 h 269"/>
                <a:gd name="T96" fmla="*/ 88 w 221"/>
                <a:gd name="T97" fmla="*/ 12 h 269"/>
                <a:gd name="T98" fmla="*/ 108 w 221"/>
                <a:gd name="T99" fmla="*/ 6 h 269"/>
                <a:gd name="T100" fmla="*/ 107 w 221"/>
                <a:gd name="T101" fmla="*/ 2 h 269"/>
                <a:gd name="T102" fmla="*/ 127 w 221"/>
                <a:gd name="T103" fmla="*/ 0 h 269"/>
                <a:gd name="T104" fmla="*/ 127 w 221"/>
                <a:gd name="T105" fmla="*/ 4 h 269"/>
                <a:gd name="T106" fmla="*/ 128 w 221"/>
                <a:gd name="T107" fmla="*/ 4 h 269"/>
                <a:gd name="T108" fmla="*/ 147 w 221"/>
                <a:gd name="T109" fmla="*/ 6 h 269"/>
                <a:gd name="T110" fmla="*/ 149 w 221"/>
                <a:gd name="T111" fmla="*/ 4 h 269"/>
                <a:gd name="T112" fmla="*/ 128 w 221"/>
                <a:gd name="T113" fmla="*/ 0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21" h="269">
                  <a:moveTo>
                    <a:pt x="54" y="259"/>
                  </a:moveTo>
                  <a:cubicBezTo>
                    <a:pt x="54" y="259"/>
                    <a:pt x="53" y="259"/>
                    <a:pt x="53" y="260"/>
                  </a:cubicBezTo>
                  <a:cubicBezTo>
                    <a:pt x="52" y="261"/>
                    <a:pt x="52" y="262"/>
                    <a:pt x="53" y="262"/>
                  </a:cubicBezTo>
                  <a:cubicBezTo>
                    <a:pt x="57" y="265"/>
                    <a:pt x="60" y="267"/>
                    <a:pt x="64" y="269"/>
                  </a:cubicBezTo>
                  <a:cubicBezTo>
                    <a:pt x="66" y="268"/>
                    <a:pt x="68" y="268"/>
                    <a:pt x="70" y="267"/>
                  </a:cubicBezTo>
                  <a:cubicBezTo>
                    <a:pt x="65" y="265"/>
                    <a:pt x="60" y="262"/>
                    <a:pt x="55" y="259"/>
                  </a:cubicBezTo>
                  <a:cubicBezTo>
                    <a:pt x="55" y="259"/>
                    <a:pt x="55" y="259"/>
                    <a:pt x="54" y="259"/>
                  </a:cubicBezTo>
                  <a:moveTo>
                    <a:pt x="26" y="231"/>
                  </a:moveTo>
                  <a:cubicBezTo>
                    <a:pt x="25" y="231"/>
                    <a:pt x="25" y="231"/>
                    <a:pt x="24" y="232"/>
                  </a:cubicBezTo>
                  <a:cubicBezTo>
                    <a:pt x="24" y="232"/>
                    <a:pt x="23" y="233"/>
                    <a:pt x="24" y="234"/>
                  </a:cubicBezTo>
                  <a:cubicBezTo>
                    <a:pt x="28" y="240"/>
                    <a:pt x="32" y="245"/>
                    <a:pt x="37" y="250"/>
                  </a:cubicBezTo>
                  <a:cubicBezTo>
                    <a:pt x="38" y="250"/>
                    <a:pt x="38" y="250"/>
                    <a:pt x="39" y="250"/>
                  </a:cubicBezTo>
                  <a:cubicBezTo>
                    <a:pt x="39" y="250"/>
                    <a:pt x="40" y="250"/>
                    <a:pt x="40" y="250"/>
                  </a:cubicBezTo>
                  <a:cubicBezTo>
                    <a:pt x="41" y="249"/>
                    <a:pt x="41" y="248"/>
                    <a:pt x="40" y="247"/>
                  </a:cubicBezTo>
                  <a:cubicBezTo>
                    <a:pt x="35" y="242"/>
                    <a:pt x="31" y="237"/>
                    <a:pt x="27" y="232"/>
                  </a:cubicBezTo>
                  <a:cubicBezTo>
                    <a:pt x="27" y="231"/>
                    <a:pt x="26" y="231"/>
                    <a:pt x="26" y="231"/>
                  </a:cubicBezTo>
                  <a:moveTo>
                    <a:pt x="8" y="195"/>
                  </a:moveTo>
                  <a:cubicBezTo>
                    <a:pt x="8" y="195"/>
                    <a:pt x="8" y="195"/>
                    <a:pt x="7" y="196"/>
                  </a:cubicBezTo>
                  <a:cubicBezTo>
                    <a:pt x="6" y="196"/>
                    <a:pt x="6" y="197"/>
                    <a:pt x="6" y="198"/>
                  </a:cubicBezTo>
                  <a:cubicBezTo>
                    <a:pt x="8" y="205"/>
                    <a:pt x="11" y="211"/>
                    <a:pt x="14" y="217"/>
                  </a:cubicBezTo>
                  <a:cubicBezTo>
                    <a:pt x="14" y="218"/>
                    <a:pt x="15" y="218"/>
                    <a:pt x="15" y="218"/>
                  </a:cubicBezTo>
                  <a:cubicBezTo>
                    <a:pt x="16" y="218"/>
                    <a:pt x="16" y="218"/>
                    <a:pt x="16" y="218"/>
                  </a:cubicBezTo>
                  <a:cubicBezTo>
                    <a:pt x="17" y="217"/>
                    <a:pt x="18" y="216"/>
                    <a:pt x="17" y="215"/>
                  </a:cubicBezTo>
                  <a:cubicBezTo>
                    <a:pt x="14" y="209"/>
                    <a:pt x="12" y="203"/>
                    <a:pt x="10" y="197"/>
                  </a:cubicBezTo>
                  <a:cubicBezTo>
                    <a:pt x="10" y="196"/>
                    <a:pt x="9" y="195"/>
                    <a:pt x="8" y="195"/>
                  </a:cubicBezTo>
                  <a:moveTo>
                    <a:pt x="2" y="156"/>
                  </a:moveTo>
                  <a:cubicBezTo>
                    <a:pt x="2" y="156"/>
                    <a:pt x="2" y="156"/>
                    <a:pt x="2" y="156"/>
                  </a:cubicBezTo>
                  <a:cubicBezTo>
                    <a:pt x="1" y="156"/>
                    <a:pt x="0" y="157"/>
                    <a:pt x="0" y="158"/>
                  </a:cubicBezTo>
                  <a:cubicBezTo>
                    <a:pt x="0" y="165"/>
                    <a:pt x="1" y="172"/>
                    <a:pt x="2" y="178"/>
                  </a:cubicBezTo>
                  <a:cubicBezTo>
                    <a:pt x="2" y="179"/>
                    <a:pt x="3" y="180"/>
                    <a:pt x="4" y="180"/>
                  </a:cubicBezTo>
                  <a:cubicBezTo>
                    <a:pt x="4" y="180"/>
                    <a:pt x="4" y="180"/>
                    <a:pt x="4" y="180"/>
                  </a:cubicBezTo>
                  <a:cubicBezTo>
                    <a:pt x="5" y="180"/>
                    <a:pt x="6" y="179"/>
                    <a:pt x="6" y="178"/>
                  </a:cubicBezTo>
                  <a:cubicBezTo>
                    <a:pt x="5" y="171"/>
                    <a:pt x="4" y="165"/>
                    <a:pt x="4" y="158"/>
                  </a:cubicBezTo>
                  <a:cubicBezTo>
                    <a:pt x="4" y="157"/>
                    <a:pt x="3" y="156"/>
                    <a:pt x="2" y="156"/>
                  </a:cubicBezTo>
                  <a:moveTo>
                    <a:pt x="6" y="116"/>
                  </a:moveTo>
                  <a:cubicBezTo>
                    <a:pt x="6" y="116"/>
                    <a:pt x="5" y="117"/>
                    <a:pt x="4" y="118"/>
                  </a:cubicBezTo>
                  <a:cubicBezTo>
                    <a:pt x="3" y="125"/>
                    <a:pt x="2" y="131"/>
                    <a:pt x="1" y="138"/>
                  </a:cubicBezTo>
                  <a:cubicBezTo>
                    <a:pt x="1" y="139"/>
                    <a:pt x="2" y="140"/>
                    <a:pt x="3" y="140"/>
                  </a:cubicBezTo>
                  <a:cubicBezTo>
                    <a:pt x="3" y="140"/>
                    <a:pt x="3" y="140"/>
                    <a:pt x="3" y="140"/>
                  </a:cubicBezTo>
                  <a:cubicBezTo>
                    <a:pt x="4" y="140"/>
                    <a:pt x="5" y="139"/>
                    <a:pt x="5" y="138"/>
                  </a:cubicBezTo>
                  <a:cubicBezTo>
                    <a:pt x="6" y="132"/>
                    <a:pt x="7" y="125"/>
                    <a:pt x="8" y="119"/>
                  </a:cubicBezTo>
                  <a:cubicBezTo>
                    <a:pt x="9" y="118"/>
                    <a:pt x="8" y="117"/>
                    <a:pt x="7" y="116"/>
                  </a:cubicBezTo>
                  <a:cubicBezTo>
                    <a:pt x="7" y="116"/>
                    <a:pt x="7" y="116"/>
                    <a:pt x="6" y="116"/>
                  </a:cubicBezTo>
                  <a:moveTo>
                    <a:pt x="20" y="79"/>
                  </a:moveTo>
                  <a:cubicBezTo>
                    <a:pt x="19" y="79"/>
                    <a:pt x="19" y="79"/>
                    <a:pt x="18" y="80"/>
                  </a:cubicBezTo>
                  <a:cubicBezTo>
                    <a:pt x="18" y="80"/>
                    <a:pt x="18" y="80"/>
                    <a:pt x="18" y="80"/>
                  </a:cubicBezTo>
                  <a:cubicBezTo>
                    <a:pt x="15" y="86"/>
                    <a:pt x="13" y="92"/>
                    <a:pt x="10" y="99"/>
                  </a:cubicBezTo>
                  <a:cubicBezTo>
                    <a:pt x="10" y="100"/>
                    <a:pt x="11" y="101"/>
                    <a:pt x="12" y="101"/>
                  </a:cubicBezTo>
                  <a:cubicBezTo>
                    <a:pt x="12" y="101"/>
                    <a:pt x="12" y="101"/>
                    <a:pt x="12" y="101"/>
                  </a:cubicBezTo>
                  <a:cubicBezTo>
                    <a:pt x="13" y="101"/>
                    <a:pt x="14" y="101"/>
                    <a:pt x="14" y="100"/>
                  </a:cubicBezTo>
                  <a:cubicBezTo>
                    <a:pt x="16" y="94"/>
                    <a:pt x="19" y="88"/>
                    <a:pt x="22" y="82"/>
                  </a:cubicBezTo>
                  <a:cubicBezTo>
                    <a:pt x="23" y="81"/>
                    <a:pt x="22" y="80"/>
                    <a:pt x="21" y="79"/>
                  </a:cubicBezTo>
                  <a:cubicBezTo>
                    <a:pt x="21" y="79"/>
                    <a:pt x="21" y="79"/>
                    <a:pt x="20" y="79"/>
                  </a:cubicBezTo>
                  <a:moveTo>
                    <a:pt x="42" y="45"/>
                  </a:moveTo>
                  <a:cubicBezTo>
                    <a:pt x="41" y="45"/>
                    <a:pt x="41" y="46"/>
                    <a:pt x="40" y="46"/>
                  </a:cubicBezTo>
                  <a:cubicBezTo>
                    <a:pt x="37" y="50"/>
                    <a:pt x="34" y="54"/>
                    <a:pt x="32" y="58"/>
                  </a:cubicBezTo>
                  <a:cubicBezTo>
                    <a:pt x="30" y="59"/>
                    <a:pt x="29" y="61"/>
                    <a:pt x="29" y="63"/>
                  </a:cubicBezTo>
                  <a:cubicBezTo>
                    <a:pt x="28" y="63"/>
                    <a:pt x="28" y="65"/>
                    <a:pt x="29" y="65"/>
                  </a:cubicBezTo>
                  <a:cubicBezTo>
                    <a:pt x="29" y="65"/>
                    <a:pt x="30" y="66"/>
                    <a:pt x="30" y="66"/>
                  </a:cubicBezTo>
                  <a:cubicBezTo>
                    <a:pt x="31" y="66"/>
                    <a:pt x="31" y="65"/>
                    <a:pt x="32" y="65"/>
                  </a:cubicBezTo>
                  <a:cubicBezTo>
                    <a:pt x="33" y="63"/>
                    <a:pt x="34" y="62"/>
                    <a:pt x="35" y="60"/>
                  </a:cubicBezTo>
                  <a:cubicBezTo>
                    <a:pt x="38" y="56"/>
                    <a:pt x="41" y="52"/>
                    <a:pt x="43" y="49"/>
                  </a:cubicBezTo>
                  <a:cubicBezTo>
                    <a:pt x="44" y="48"/>
                    <a:pt x="44" y="47"/>
                    <a:pt x="43" y="46"/>
                  </a:cubicBezTo>
                  <a:cubicBezTo>
                    <a:pt x="43" y="46"/>
                    <a:pt x="42" y="45"/>
                    <a:pt x="42" y="45"/>
                  </a:cubicBezTo>
                  <a:moveTo>
                    <a:pt x="202" y="24"/>
                  </a:moveTo>
                  <a:cubicBezTo>
                    <a:pt x="202" y="24"/>
                    <a:pt x="201" y="24"/>
                    <a:pt x="201" y="25"/>
                  </a:cubicBezTo>
                  <a:cubicBezTo>
                    <a:pt x="200" y="26"/>
                    <a:pt x="200" y="27"/>
                    <a:pt x="201" y="27"/>
                  </a:cubicBezTo>
                  <a:cubicBezTo>
                    <a:pt x="211" y="34"/>
                    <a:pt x="217" y="39"/>
                    <a:pt x="217" y="39"/>
                  </a:cubicBezTo>
                  <a:cubicBezTo>
                    <a:pt x="218" y="39"/>
                    <a:pt x="218" y="39"/>
                    <a:pt x="219" y="39"/>
                  </a:cubicBezTo>
                  <a:cubicBezTo>
                    <a:pt x="219" y="39"/>
                    <a:pt x="220" y="39"/>
                    <a:pt x="220" y="39"/>
                  </a:cubicBezTo>
                  <a:cubicBezTo>
                    <a:pt x="221" y="38"/>
                    <a:pt x="221" y="37"/>
                    <a:pt x="220" y="36"/>
                  </a:cubicBezTo>
                  <a:cubicBezTo>
                    <a:pt x="220" y="36"/>
                    <a:pt x="220" y="36"/>
                    <a:pt x="220" y="36"/>
                  </a:cubicBezTo>
                  <a:cubicBezTo>
                    <a:pt x="220" y="36"/>
                    <a:pt x="214" y="31"/>
                    <a:pt x="203" y="24"/>
                  </a:cubicBezTo>
                  <a:cubicBezTo>
                    <a:pt x="203" y="24"/>
                    <a:pt x="203" y="24"/>
                    <a:pt x="202" y="24"/>
                  </a:cubicBezTo>
                  <a:moveTo>
                    <a:pt x="71" y="18"/>
                  </a:moveTo>
                  <a:cubicBezTo>
                    <a:pt x="70" y="18"/>
                    <a:pt x="70" y="18"/>
                    <a:pt x="70" y="18"/>
                  </a:cubicBezTo>
                  <a:cubicBezTo>
                    <a:pt x="64" y="22"/>
                    <a:pt x="59" y="26"/>
                    <a:pt x="54" y="31"/>
                  </a:cubicBezTo>
                  <a:cubicBezTo>
                    <a:pt x="53" y="32"/>
                    <a:pt x="53" y="33"/>
                    <a:pt x="54" y="34"/>
                  </a:cubicBezTo>
                  <a:cubicBezTo>
                    <a:pt x="54" y="34"/>
                    <a:pt x="55" y="35"/>
                    <a:pt x="55" y="35"/>
                  </a:cubicBezTo>
                  <a:cubicBezTo>
                    <a:pt x="56" y="35"/>
                    <a:pt x="56" y="34"/>
                    <a:pt x="57" y="34"/>
                  </a:cubicBezTo>
                  <a:cubicBezTo>
                    <a:pt x="62" y="29"/>
                    <a:pt x="67" y="25"/>
                    <a:pt x="72" y="22"/>
                  </a:cubicBezTo>
                  <a:cubicBezTo>
                    <a:pt x="73" y="21"/>
                    <a:pt x="73" y="20"/>
                    <a:pt x="73" y="19"/>
                  </a:cubicBezTo>
                  <a:cubicBezTo>
                    <a:pt x="72" y="18"/>
                    <a:pt x="72" y="18"/>
                    <a:pt x="71" y="18"/>
                  </a:cubicBezTo>
                  <a:moveTo>
                    <a:pt x="166" y="6"/>
                  </a:moveTo>
                  <a:cubicBezTo>
                    <a:pt x="166" y="6"/>
                    <a:pt x="165" y="7"/>
                    <a:pt x="164" y="8"/>
                  </a:cubicBezTo>
                  <a:cubicBezTo>
                    <a:pt x="164" y="9"/>
                    <a:pt x="165" y="10"/>
                    <a:pt x="166" y="10"/>
                  </a:cubicBezTo>
                  <a:cubicBezTo>
                    <a:pt x="172" y="13"/>
                    <a:pt x="178" y="15"/>
                    <a:pt x="184" y="18"/>
                  </a:cubicBezTo>
                  <a:cubicBezTo>
                    <a:pt x="185" y="18"/>
                    <a:pt x="185" y="18"/>
                    <a:pt x="185" y="18"/>
                  </a:cubicBezTo>
                  <a:cubicBezTo>
                    <a:pt x="186" y="18"/>
                    <a:pt x="186" y="18"/>
                    <a:pt x="187" y="17"/>
                  </a:cubicBezTo>
                  <a:cubicBezTo>
                    <a:pt x="187" y="16"/>
                    <a:pt x="187" y="15"/>
                    <a:pt x="186" y="14"/>
                  </a:cubicBezTo>
                  <a:cubicBezTo>
                    <a:pt x="180" y="11"/>
                    <a:pt x="174" y="9"/>
                    <a:pt x="167" y="7"/>
                  </a:cubicBezTo>
                  <a:cubicBezTo>
                    <a:pt x="167" y="6"/>
                    <a:pt x="167" y="6"/>
                    <a:pt x="166" y="6"/>
                  </a:cubicBezTo>
                  <a:moveTo>
                    <a:pt x="107" y="2"/>
                  </a:moveTo>
                  <a:cubicBezTo>
                    <a:pt x="107" y="2"/>
                    <a:pt x="107" y="2"/>
                    <a:pt x="107" y="2"/>
                  </a:cubicBezTo>
                  <a:cubicBezTo>
                    <a:pt x="107" y="2"/>
                    <a:pt x="107" y="2"/>
                    <a:pt x="107" y="2"/>
                  </a:cubicBezTo>
                  <a:cubicBezTo>
                    <a:pt x="100" y="4"/>
                    <a:pt x="94" y="6"/>
                    <a:pt x="87" y="8"/>
                  </a:cubicBezTo>
                  <a:cubicBezTo>
                    <a:pt x="86" y="9"/>
                    <a:pt x="86" y="10"/>
                    <a:pt x="86" y="11"/>
                  </a:cubicBezTo>
                  <a:cubicBezTo>
                    <a:pt x="87" y="12"/>
                    <a:pt x="88" y="12"/>
                    <a:pt x="88" y="12"/>
                  </a:cubicBezTo>
                  <a:cubicBezTo>
                    <a:pt x="89" y="12"/>
                    <a:pt x="89" y="12"/>
                    <a:pt x="89" y="12"/>
                  </a:cubicBezTo>
                  <a:cubicBezTo>
                    <a:pt x="95" y="9"/>
                    <a:pt x="102" y="7"/>
                    <a:pt x="108" y="6"/>
                  </a:cubicBezTo>
                  <a:cubicBezTo>
                    <a:pt x="109" y="6"/>
                    <a:pt x="109" y="5"/>
                    <a:pt x="109" y="4"/>
                  </a:cubicBezTo>
                  <a:cubicBezTo>
                    <a:pt x="109" y="3"/>
                    <a:pt x="108" y="2"/>
                    <a:pt x="107" y="2"/>
                  </a:cubicBezTo>
                  <a:moveTo>
                    <a:pt x="128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126" y="0"/>
                    <a:pt x="125" y="1"/>
                    <a:pt x="125" y="2"/>
                  </a:cubicBezTo>
                  <a:cubicBezTo>
                    <a:pt x="125" y="3"/>
                    <a:pt x="126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35" y="4"/>
                    <a:pt x="141" y="5"/>
                    <a:pt x="147" y="6"/>
                  </a:cubicBezTo>
                  <a:cubicBezTo>
                    <a:pt x="147" y="6"/>
                    <a:pt x="147" y="6"/>
                    <a:pt x="147" y="6"/>
                  </a:cubicBezTo>
                  <a:cubicBezTo>
                    <a:pt x="148" y="6"/>
                    <a:pt x="149" y="5"/>
                    <a:pt x="149" y="4"/>
                  </a:cubicBezTo>
                  <a:cubicBezTo>
                    <a:pt x="149" y="3"/>
                    <a:pt x="148" y="2"/>
                    <a:pt x="147" y="2"/>
                  </a:cubicBezTo>
                  <a:cubicBezTo>
                    <a:pt x="141" y="1"/>
                    <a:pt x="135" y="0"/>
                    <a:pt x="128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45" name="Freeform 394"/>
            <p:cNvSpPr>
              <a:spLocks noEditPoints="1"/>
            </p:cNvSpPr>
            <p:nvPr/>
          </p:nvSpPr>
          <p:spPr bwMode="auto">
            <a:xfrm>
              <a:off x="2466570" y="4730965"/>
              <a:ext cx="239470" cy="31728"/>
            </a:xfrm>
            <a:custGeom>
              <a:avLst/>
              <a:gdLst>
                <a:gd name="T0" fmla="*/ 86 w 127"/>
                <a:gd name="T1" fmla="*/ 11 h 17"/>
                <a:gd name="T2" fmla="*/ 86 w 127"/>
                <a:gd name="T3" fmla="*/ 11 h 17"/>
                <a:gd name="T4" fmla="*/ 66 w 127"/>
                <a:gd name="T5" fmla="*/ 13 h 17"/>
                <a:gd name="T6" fmla="*/ 65 w 127"/>
                <a:gd name="T7" fmla="*/ 16 h 17"/>
                <a:gd name="T8" fmla="*/ 67 w 127"/>
                <a:gd name="T9" fmla="*/ 17 h 17"/>
                <a:gd name="T10" fmla="*/ 67 w 127"/>
                <a:gd name="T11" fmla="*/ 17 h 17"/>
                <a:gd name="T12" fmla="*/ 87 w 127"/>
                <a:gd name="T13" fmla="*/ 15 h 17"/>
                <a:gd name="T14" fmla="*/ 88 w 127"/>
                <a:gd name="T15" fmla="*/ 13 h 17"/>
                <a:gd name="T16" fmla="*/ 86 w 127"/>
                <a:gd name="T17" fmla="*/ 11 h 17"/>
                <a:gd name="T18" fmla="*/ 27 w 127"/>
                <a:gd name="T19" fmla="*/ 10 h 17"/>
                <a:gd name="T20" fmla="*/ 25 w 127"/>
                <a:gd name="T21" fmla="*/ 12 h 17"/>
                <a:gd name="T22" fmla="*/ 26 w 127"/>
                <a:gd name="T23" fmla="*/ 14 h 17"/>
                <a:gd name="T24" fmla="*/ 46 w 127"/>
                <a:gd name="T25" fmla="*/ 17 h 17"/>
                <a:gd name="T26" fmla="*/ 47 w 127"/>
                <a:gd name="T27" fmla="*/ 17 h 17"/>
                <a:gd name="T28" fmla="*/ 49 w 127"/>
                <a:gd name="T29" fmla="*/ 15 h 17"/>
                <a:gd name="T30" fmla="*/ 47 w 127"/>
                <a:gd name="T31" fmla="*/ 13 h 17"/>
                <a:gd name="T32" fmla="*/ 27 w 127"/>
                <a:gd name="T33" fmla="*/ 10 h 17"/>
                <a:gd name="T34" fmla="*/ 27 w 127"/>
                <a:gd name="T35" fmla="*/ 10 h 17"/>
                <a:gd name="T36" fmla="*/ 6 w 127"/>
                <a:gd name="T37" fmla="*/ 3 h 17"/>
                <a:gd name="T38" fmla="*/ 0 w 127"/>
                <a:gd name="T39" fmla="*/ 5 h 17"/>
                <a:gd name="T40" fmla="*/ 7 w 127"/>
                <a:gd name="T41" fmla="*/ 8 h 17"/>
                <a:gd name="T42" fmla="*/ 8 w 127"/>
                <a:gd name="T43" fmla="*/ 8 h 17"/>
                <a:gd name="T44" fmla="*/ 10 w 127"/>
                <a:gd name="T45" fmla="*/ 7 h 17"/>
                <a:gd name="T46" fmla="*/ 9 w 127"/>
                <a:gd name="T47" fmla="*/ 4 h 17"/>
                <a:gd name="T48" fmla="*/ 6 w 127"/>
                <a:gd name="T49" fmla="*/ 3 h 17"/>
                <a:gd name="T50" fmla="*/ 125 w 127"/>
                <a:gd name="T51" fmla="*/ 0 h 17"/>
                <a:gd name="T52" fmla="*/ 124 w 127"/>
                <a:gd name="T53" fmla="*/ 0 h 17"/>
                <a:gd name="T54" fmla="*/ 105 w 127"/>
                <a:gd name="T55" fmla="*/ 6 h 17"/>
                <a:gd name="T56" fmla="*/ 104 w 127"/>
                <a:gd name="T57" fmla="*/ 9 h 17"/>
                <a:gd name="T58" fmla="*/ 106 w 127"/>
                <a:gd name="T59" fmla="*/ 10 h 17"/>
                <a:gd name="T60" fmla="*/ 106 w 127"/>
                <a:gd name="T61" fmla="*/ 10 h 17"/>
                <a:gd name="T62" fmla="*/ 126 w 127"/>
                <a:gd name="T63" fmla="*/ 4 h 17"/>
                <a:gd name="T64" fmla="*/ 127 w 127"/>
                <a:gd name="T65" fmla="*/ 1 h 17"/>
                <a:gd name="T66" fmla="*/ 125 w 127"/>
                <a:gd name="T6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27" h="17">
                  <a:moveTo>
                    <a:pt x="86" y="11"/>
                  </a:moveTo>
                  <a:cubicBezTo>
                    <a:pt x="86" y="11"/>
                    <a:pt x="86" y="11"/>
                    <a:pt x="86" y="11"/>
                  </a:cubicBezTo>
                  <a:cubicBezTo>
                    <a:pt x="79" y="12"/>
                    <a:pt x="73" y="13"/>
                    <a:pt x="66" y="13"/>
                  </a:cubicBezTo>
                  <a:cubicBezTo>
                    <a:pt x="65" y="13"/>
                    <a:pt x="64" y="14"/>
                    <a:pt x="65" y="16"/>
                  </a:cubicBezTo>
                  <a:cubicBezTo>
                    <a:pt x="65" y="17"/>
                    <a:pt x="65" y="17"/>
                    <a:pt x="67" y="17"/>
                  </a:cubicBezTo>
                  <a:cubicBezTo>
                    <a:pt x="67" y="17"/>
                    <a:pt x="67" y="17"/>
                    <a:pt x="67" y="17"/>
                  </a:cubicBezTo>
                  <a:cubicBezTo>
                    <a:pt x="73" y="17"/>
                    <a:pt x="80" y="16"/>
                    <a:pt x="87" y="15"/>
                  </a:cubicBezTo>
                  <a:cubicBezTo>
                    <a:pt x="88" y="15"/>
                    <a:pt x="89" y="14"/>
                    <a:pt x="88" y="13"/>
                  </a:cubicBezTo>
                  <a:cubicBezTo>
                    <a:pt x="88" y="12"/>
                    <a:pt x="87" y="11"/>
                    <a:pt x="86" y="11"/>
                  </a:cubicBezTo>
                  <a:moveTo>
                    <a:pt x="27" y="10"/>
                  </a:moveTo>
                  <a:cubicBezTo>
                    <a:pt x="26" y="10"/>
                    <a:pt x="25" y="11"/>
                    <a:pt x="25" y="12"/>
                  </a:cubicBezTo>
                  <a:cubicBezTo>
                    <a:pt x="25" y="13"/>
                    <a:pt x="25" y="14"/>
                    <a:pt x="26" y="14"/>
                  </a:cubicBezTo>
                  <a:cubicBezTo>
                    <a:pt x="33" y="16"/>
                    <a:pt x="39" y="17"/>
                    <a:pt x="46" y="17"/>
                  </a:cubicBezTo>
                  <a:cubicBezTo>
                    <a:pt x="47" y="17"/>
                    <a:pt x="47" y="17"/>
                    <a:pt x="47" y="17"/>
                  </a:cubicBezTo>
                  <a:cubicBezTo>
                    <a:pt x="48" y="17"/>
                    <a:pt x="48" y="17"/>
                    <a:pt x="49" y="15"/>
                  </a:cubicBezTo>
                  <a:cubicBezTo>
                    <a:pt x="49" y="14"/>
                    <a:pt x="48" y="13"/>
                    <a:pt x="47" y="13"/>
                  </a:cubicBezTo>
                  <a:cubicBezTo>
                    <a:pt x="40" y="13"/>
                    <a:pt x="33" y="12"/>
                    <a:pt x="27" y="10"/>
                  </a:cubicBezTo>
                  <a:cubicBezTo>
                    <a:pt x="27" y="10"/>
                    <a:pt x="27" y="10"/>
                    <a:pt x="27" y="10"/>
                  </a:cubicBezTo>
                  <a:moveTo>
                    <a:pt x="6" y="3"/>
                  </a:moveTo>
                  <a:cubicBezTo>
                    <a:pt x="4" y="4"/>
                    <a:pt x="2" y="4"/>
                    <a:pt x="0" y="5"/>
                  </a:cubicBezTo>
                  <a:cubicBezTo>
                    <a:pt x="2" y="6"/>
                    <a:pt x="5" y="7"/>
                    <a:pt x="7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9" y="8"/>
                    <a:pt x="9" y="8"/>
                    <a:pt x="10" y="7"/>
                  </a:cubicBezTo>
                  <a:cubicBezTo>
                    <a:pt x="10" y="6"/>
                    <a:pt x="10" y="5"/>
                    <a:pt x="9" y="4"/>
                  </a:cubicBezTo>
                  <a:cubicBezTo>
                    <a:pt x="8" y="4"/>
                    <a:pt x="7" y="4"/>
                    <a:pt x="6" y="3"/>
                  </a:cubicBezTo>
                  <a:moveTo>
                    <a:pt x="125" y="0"/>
                  </a:moveTo>
                  <a:cubicBezTo>
                    <a:pt x="125" y="0"/>
                    <a:pt x="124" y="0"/>
                    <a:pt x="124" y="0"/>
                  </a:cubicBezTo>
                  <a:cubicBezTo>
                    <a:pt x="118" y="3"/>
                    <a:pt x="111" y="5"/>
                    <a:pt x="105" y="6"/>
                  </a:cubicBezTo>
                  <a:cubicBezTo>
                    <a:pt x="104" y="7"/>
                    <a:pt x="104" y="8"/>
                    <a:pt x="104" y="9"/>
                  </a:cubicBezTo>
                  <a:cubicBezTo>
                    <a:pt x="104" y="10"/>
                    <a:pt x="105" y="10"/>
                    <a:pt x="106" y="10"/>
                  </a:cubicBezTo>
                  <a:cubicBezTo>
                    <a:pt x="106" y="10"/>
                    <a:pt x="106" y="10"/>
                    <a:pt x="106" y="10"/>
                  </a:cubicBezTo>
                  <a:cubicBezTo>
                    <a:pt x="113" y="8"/>
                    <a:pt x="119" y="6"/>
                    <a:pt x="126" y="4"/>
                  </a:cubicBezTo>
                  <a:cubicBezTo>
                    <a:pt x="127" y="3"/>
                    <a:pt x="127" y="2"/>
                    <a:pt x="127" y="1"/>
                  </a:cubicBezTo>
                  <a:cubicBezTo>
                    <a:pt x="126" y="0"/>
                    <a:pt x="126" y="0"/>
                    <a:pt x="125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182" name="组合 6"/>
          <p:cNvGrpSpPr/>
          <p:nvPr/>
        </p:nvGrpSpPr>
        <p:grpSpPr>
          <a:xfrm>
            <a:off x="5155954" y="4694767"/>
            <a:ext cx="582083" cy="732367"/>
            <a:chOff x="2581827" y="5172193"/>
            <a:chExt cx="579866" cy="731658"/>
          </a:xfrm>
        </p:grpSpPr>
        <p:sp>
          <p:nvSpPr>
            <p:cNvPr id="460" name="Freeform 409"/>
            <p:cNvSpPr>
              <a:spLocks noEditPoints="1"/>
            </p:cNvSpPr>
            <p:nvPr/>
          </p:nvSpPr>
          <p:spPr bwMode="auto">
            <a:xfrm>
              <a:off x="2588164" y="5181716"/>
              <a:ext cx="573529" cy="722135"/>
            </a:xfrm>
            <a:custGeom>
              <a:avLst/>
              <a:gdLst>
                <a:gd name="T0" fmla="*/ 106 w 302"/>
                <a:gd name="T1" fmla="*/ 6 h 379"/>
                <a:gd name="T2" fmla="*/ 28 w 302"/>
                <a:gd name="T3" fmla="*/ 106 h 379"/>
                <a:gd name="T4" fmla="*/ 86 w 302"/>
                <a:gd name="T5" fmla="*/ 367 h 379"/>
                <a:gd name="T6" fmla="*/ 203 w 302"/>
                <a:gd name="T7" fmla="*/ 340 h 379"/>
                <a:gd name="T8" fmla="*/ 302 w 302"/>
                <a:gd name="T9" fmla="*/ 196 h 379"/>
                <a:gd name="T10" fmla="*/ 106 w 302"/>
                <a:gd name="T11" fmla="*/ 6 h 379"/>
                <a:gd name="T12" fmla="*/ 220 w 302"/>
                <a:gd name="T13" fmla="*/ 200 h 379"/>
                <a:gd name="T14" fmla="*/ 165 w 302"/>
                <a:gd name="T15" fmla="*/ 257 h 379"/>
                <a:gd name="T16" fmla="*/ 112 w 302"/>
                <a:gd name="T17" fmla="*/ 261 h 379"/>
                <a:gd name="T18" fmla="*/ 104 w 302"/>
                <a:gd name="T19" fmla="*/ 141 h 379"/>
                <a:gd name="T20" fmla="*/ 146 w 302"/>
                <a:gd name="T21" fmla="*/ 101 h 379"/>
                <a:gd name="T22" fmla="*/ 220 w 302"/>
                <a:gd name="T23" fmla="*/ 200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02" h="379">
                  <a:moveTo>
                    <a:pt x="106" y="6"/>
                  </a:moveTo>
                  <a:cubicBezTo>
                    <a:pt x="55" y="10"/>
                    <a:pt x="34" y="55"/>
                    <a:pt x="28" y="106"/>
                  </a:cubicBezTo>
                  <a:cubicBezTo>
                    <a:pt x="19" y="175"/>
                    <a:pt x="0" y="338"/>
                    <a:pt x="86" y="367"/>
                  </a:cubicBezTo>
                  <a:cubicBezTo>
                    <a:pt x="123" y="379"/>
                    <a:pt x="171" y="358"/>
                    <a:pt x="203" y="340"/>
                  </a:cubicBezTo>
                  <a:cubicBezTo>
                    <a:pt x="252" y="312"/>
                    <a:pt x="302" y="257"/>
                    <a:pt x="302" y="196"/>
                  </a:cubicBezTo>
                  <a:cubicBezTo>
                    <a:pt x="302" y="62"/>
                    <a:pt x="175" y="0"/>
                    <a:pt x="106" y="6"/>
                  </a:cubicBezTo>
                  <a:moveTo>
                    <a:pt x="220" y="200"/>
                  </a:moveTo>
                  <a:cubicBezTo>
                    <a:pt x="216" y="227"/>
                    <a:pt x="190" y="248"/>
                    <a:pt x="165" y="257"/>
                  </a:cubicBezTo>
                  <a:cubicBezTo>
                    <a:pt x="150" y="263"/>
                    <a:pt x="127" y="269"/>
                    <a:pt x="112" y="261"/>
                  </a:cubicBezTo>
                  <a:cubicBezTo>
                    <a:pt x="75" y="242"/>
                    <a:pt x="95" y="171"/>
                    <a:pt x="104" y="141"/>
                  </a:cubicBezTo>
                  <a:cubicBezTo>
                    <a:pt x="110" y="118"/>
                    <a:pt x="123" y="100"/>
                    <a:pt x="146" y="101"/>
                  </a:cubicBezTo>
                  <a:cubicBezTo>
                    <a:pt x="177" y="104"/>
                    <a:pt x="229" y="140"/>
                    <a:pt x="220" y="200"/>
                  </a:cubicBezTo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62" name="Freeform 411"/>
            <p:cNvSpPr>
              <a:spLocks noEditPoints="1"/>
            </p:cNvSpPr>
            <p:nvPr/>
          </p:nvSpPr>
          <p:spPr bwMode="auto">
            <a:xfrm>
              <a:off x="2653122" y="5708636"/>
              <a:ext cx="456288" cy="177756"/>
            </a:xfrm>
            <a:custGeom>
              <a:avLst/>
              <a:gdLst>
                <a:gd name="T0" fmla="*/ 72 w 240"/>
                <a:gd name="T1" fmla="*/ 44 h 94"/>
                <a:gd name="T2" fmla="*/ 72 w 240"/>
                <a:gd name="T3" fmla="*/ 44 h 94"/>
                <a:gd name="T4" fmla="*/ 58 w 240"/>
                <a:gd name="T5" fmla="*/ 42 h 94"/>
                <a:gd name="T6" fmla="*/ 52 w 240"/>
                <a:gd name="T7" fmla="*/ 39 h 94"/>
                <a:gd name="T8" fmla="*/ 51 w 240"/>
                <a:gd name="T9" fmla="*/ 37 h 94"/>
                <a:gd name="T10" fmla="*/ 53 w 240"/>
                <a:gd name="T11" fmla="*/ 36 h 94"/>
                <a:gd name="T12" fmla="*/ 53 w 240"/>
                <a:gd name="T13" fmla="*/ 36 h 94"/>
                <a:gd name="T14" fmla="*/ 59 w 240"/>
                <a:gd name="T15" fmla="*/ 38 h 94"/>
                <a:gd name="T16" fmla="*/ 72 w 240"/>
                <a:gd name="T17" fmla="*/ 40 h 94"/>
                <a:gd name="T18" fmla="*/ 74 w 240"/>
                <a:gd name="T19" fmla="*/ 43 h 94"/>
                <a:gd name="T20" fmla="*/ 72 w 240"/>
                <a:gd name="T21" fmla="*/ 44 h 94"/>
                <a:gd name="T22" fmla="*/ 110 w 240"/>
                <a:gd name="T23" fmla="*/ 34 h 94"/>
                <a:gd name="T24" fmla="*/ 111 w 240"/>
                <a:gd name="T25" fmla="*/ 34 h 94"/>
                <a:gd name="T26" fmla="*/ 113 w 240"/>
                <a:gd name="T27" fmla="*/ 35 h 94"/>
                <a:gd name="T28" fmla="*/ 112 w 240"/>
                <a:gd name="T29" fmla="*/ 38 h 94"/>
                <a:gd name="T30" fmla="*/ 92 w 240"/>
                <a:gd name="T31" fmla="*/ 43 h 94"/>
                <a:gd name="T32" fmla="*/ 92 w 240"/>
                <a:gd name="T33" fmla="*/ 43 h 94"/>
                <a:gd name="T34" fmla="*/ 90 w 240"/>
                <a:gd name="T35" fmla="*/ 42 h 94"/>
                <a:gd name="T36" fmla="*/ 91 w 240"/>
                <a:gd name="T37" fmla="*/ 39 h 94"/>
                <a:gd name="T38" fmla="*/ 110 w 240"/>
                <a:gd name="T39" fmla="*/ 34 h 94"/>
                <a:gd name="T40" fmla="*/ 110 w 240"/>
                <a:gd name="T41" fmla="*/ 34 h 94"/>
                <a:gd name="T42" fmla="*/ 212 w 240"/>
                <a:gd name="T43" fmla="*/ 11 h 94"/>
                <a:gd name="T44" fmla="*/ 187 w 240"/>
                <a:gd name="T45" fmla="*/ 16 h 94"/>
                <a:gd name="T46" fmla="*/ 149 w 240"/>
                <a:gd name="T47" fmla="*/ 20 h 94"/>
                <a:gd name="T48" fmla="*/ 148 w 240"/>
                <a:gd name="T49" fmla="*/ 21 h 94"/>
                <a:gd name="T50" fmla="*/ 130 w 240"/>
                <a:gd name="T51" fmla="*/ 30 h 94"/>
                <a:gd name="T52" fmla="*/ 130 w 240"/>
                <a:gd name="T53" fmla="*/ 31 h 94"/>
                <a:gd name="T54" fmla="*/ 128 w 240"/>
                <a:gd name="T55" fmla="*/ 29 h 94"/>
                <a:gd name="T56" fmla="*/ 129 w 240"/>
                <a:gd name="T57" fmla="*/ 27 h 94"/>
                <a:gd name="T58" fmla="*/ 139 w 240"/>
                <a:gd name="T59" fmla="*/ 21 h 94"/>
                <a:gd name="T60" fmla="*/ 0 w 240"/>
                <a:gd name="T61" fmla="*/ 35 h 94"/>
                <a:gd name="T62" fmla="*/ 17 w 240"/>
                <a:gd name="T63" fmla="*/ 66 h 94"/>
                <a:gd name="T64" fmla="*/ 66 w 240"/>
                <a:gd name="T65" fmla="*/ 84 h 94"/>
                <a:gd name="T66" fmla="*/ 77 w 240"/>
                <a:gd name="T67" fmla="*/ 83 h 94"/>
                <a:gd name="T68" fmla="*/ 212 w 240"/>
                <a:gd name="T69" fmla="*/ 11 h 94"/>
                <a:gd name="T70" fmla="*/ 240 w 240"/>
                <a:gd name="T71" fmla="*/ 0 h 94"/>
                <a:gd name="T72" fmla="*/ 214 w 240"/>
                <a:gd name="T73" fmla="*/ 10 h 94"/>
                <a:gd name="T74" fmla="*/ 196 w 240"/>
                <a:gd name="T75" fmla="*/ 28 h 94"/>
                <a:gd name="T76" fmla="*/ 68 w 240"/>
                <a:gd name="T77" fmla="*/ 86 h 94"/>
                <a:gd name="T78" fmla="*/ 64 w 240"/>
                <a:gd name="T79" fmla="*/ 86 h 94"/>
                <a:gd name="T80" fmla="*/ 25 w 240"/>
                <a:gd name="T81" fmla="*/ 75 h 94"/>
                <a:gd name="T82" fmla="*/ 51 w 240"/>
                <a:gd name="T83" fmla="*/ 90 h 94"/>
                <a:gd name="T84" fmla="*/ 51 w 240"/>
                <a:gd name="T85" fmla="*/ 90 h 94"/>
                <a:gd name="T86" fmla="*/ 51 w 240"/>
                <a:gd name="T87" fmla="*/ 90 h 94"/>
                <a:gd name="T88" fmla="*/ 51 w 240"/>
                <a:gd name="T89" fmla="*/ 90 h 94"/>
                <a:gd name="T90" fmla="*/ 51 w 240"/>
                <a:gd name="T91" fmla="*/ 90 h 94"/>
                <a:gd name="T92" fmla="*/ 51 w 240"/>
                <a:gd name="T93" fmla="*/ 90 h 94"/>
                <a:gd name="T94" fmla="*/ 51 w 240"/>
                <a:gd name="T95" fmla="*/ 90 h 94"/>
                <a:gd name="T96" fmla="*/ 52 w 240"/>
                <a:gd name="T97" fmla="*/ 90 h 94"/>
                <a:gd name="T98" fmla="*/ 52 w 240"/>
                <a:gd name="T99" fmla="*/ 90 h 94"/>
                <a:gd name="T100" fmla="*/ 52 w 240"/>
                <a:gd name="T101" fmla="*/ 90 h 94"/>
                <a:gd name="T102" fmla="*/ 52 w 240"/>
                <a:gd name="T103" fmla="*/ 90 h 94"/>
                <a:gd name="T104" fmla="*/ 52 w 240"/>
                <a:gd name="T105" fmla="*/ 91 h 94"/>
                <a:gd name="T106" fmla="*/ 52 w 240"/>
                <a:gd name="T107" fmla="*/ 91 h 94"/>
                <a:gd name="T108" fmla="*/ 52 w 240"/>
                <a:gd name="T109" fmla="*/ 91 h 94"/>
                <a:gd name="T110" fmla="*/ 52 w 240"/>
                <a:gd name="T111" fmla="*/ 91 h 94"/>
                <a:gd name="T112" fmla="*/ 76 w 240"/>
                <a:gd name="T113" fmla="*/ 94 h 94"/>
                <a:gd name="T114" fmla="*/ 169 w 240"/>
                <a:gd name="T115" fmla="*/ 64 h 94"/>
                <a:gd name="T116" fmla="*/ 240 w 240"/>
                <a:gd name="T117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40" h="94">
                  <a:moveTo>
                    <a:pt x="72" y="44"/>
                  </a:moveTo>
                  <a:cubicBezTo>
                    <a:pt x="72" y="44"/>
                    <a:pt x="72" y="44"/>
                    <a:pt x="72" y="44"/>
                  </a:cubicBezTo>
                  <a:cubicBezTo>
                    <a:pt x="67" y="44"/>
                    <a:pt x="62" y="43"/>
                    <a:pt x="58" y="42"/>
                  </a:cubicBezTo>
                  <a:cubicBezTo>
                    <a:pt x="56" y="41"/>
                    <a:pt x="54" y="40"/>
                    <a:pt x="52" y="39"/>
                  </a:cubicBezTo>
                  <a:cubicBezTo>
                    <a:pt x="51" y="39"/>
                    <a:pt x="50" y="38"/>
                    <a:pt x="51" y="37"/>
                  </a:cubicBezTo>
                  <a:cubicBezTo>
                    <a:pt x="51" y="36"/>
                    <a:pt x="52" y="36"/>
                    <a:pt x="53" y="36"/>
                  </a:cubicBezTo>
                  <a:cubicBezTo>
                    <a:pt x="53" y="36"/>
                    <a:pt x="53" y="36"/>
                    <a:pt x="53" y="36"/>
                  </a:cubicBezTo>
                  <a:cubicBezTo>
                    <a:pt x="55" y="37"/>
                    <a:pt x="57" y="37"/>
                    <a:pt x="59" y="38"/>
                  </a:cubicBezTo>
                  <a:cubicBezTo>
                    <a:pt x="63" y="39"/>
                    <a:pt x="68" y="40"/>
                    <a:pt x="72" y="40"/>
                  </a:cubicBezTo>
                  <a:cubicBezTo>
                    <a:pt x="73" y="41"/>
                    <a:pt x="74" y="42"/>
                    <a:pt x="74" y="43"/>
                  </a:cubicBezTo>
                  <a:cubicBezTo>
                    <a:pt x="74" y="44"/>
                    <a:pt x="73" y="44"/>
                    <a:pt x="72" y="44"/>
                  </a:cubicBezTo>
                  <a:moveTo>
                    <a:pt x="110" y="34"/>
                  </a:moveTo>
                  <a:cubicBezTo>
                    <a:pt x="111" y="34"/>
                    <a:pt x="111" y="34"/>
                    <a:pt x="111" y="34"/>
                  </a:cubicBezTo>
                  <a:cubicBezTo>
                    <a:pt x="112" y="34"/>
                    <a:pt x="113" y="35"/>
                    <a:pt x="113" y="35"/>
                  </a:cubicBezTo>
                  <a:cubicBezTo>
                    <a:pt x="113" y="36"/>
                    <a:pt x="113" y="38"/>
                    <a:pt x="112" y="38"/>
                  </a:cubicBezTo>
                  <a:cubicBezTo>
                    <a:pt x="105" y="40"/>
                    <a:pt x="99" y="42"/>
                    <a:pt x="92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1" y="43"/>
                    <a:pt x="90" y="43"/>
                    <a:pt x="90" y="42"/>
                  </a:cubicBezTo>
                  <a:cubicBezTo>
                    <a:pt x="90" y="40"/>
                    <a:pt x="90" y="39"/>
                    <a:pt x="91" y="39"/>
                  </a:cubicBezTo>
                  <a:cubicBezTo>
                    <a:pt x="98" y="38"/>
                    <a:pt x="104" y="36"/>
                    <a:pt x="110" y="34"/>
                  </a:cubicBezTo>
                  <a:cubicBezTo>
                    <a:pt x="110" y="34"/>
                    <a:pt x="110" y="34"/>
                    <a:pt x="110" y="34"/>
                  </a:cubicBezTo>
                  <a:moveTo>
                    <a:pt x="212" y="11"/>
                  </a:moveTo>
                  <a:cubicBezTo>
                    <a:pt x="204" y="13"/>
                    <a:pt x="195" y="15"/>
                    <a:pt x="187" y="16"/>
                  </a:cubicBezTo>
                  <a:cubicBezTo>
                    <a:pt x="174" y="17"/>
                    <a:pt x="162" y="19"/>
                    <a:pt x="149" y="20"/>
                  </a:cubicBezTo>
                  <a:cubicBezTo>
                    <a:pt x="149" y="21"/>
                    <a:pt x="149" y="21"/>
                    <a:pt x="148" y="21"/>
                  </a:cubicBezTo>
                  <a:cubicBezTo>
                    <a:pt x="143" y="24"/>
                    <a:pt x="137" y="27"/>
                    <a:pt x="130" y="30"/>
                  </a:cubicBezTo>
                  <a:cubicBezTo>
                    <a:pt x="130" y="31"/>
                    <a:pt x="130" y="31"/>
                    <a:pt x="130" y="31"/>
                  </a:cubicBezTo>
                  <a:cubicBezTo>
                    <a:pt x="129" y="31"/>
                    <a:pt x="128" y="30"/>
                    <a:pt x="128" y="29"/>
                  </a:cubicBezTo>
                  <a:cubicBezTo>
                    <a:pt x="127" y="28"/>
                    <a:pt x="128" y="27"/>
                    <a:pt x="129" y="27"/>
                  </a:cubicBezTo>
                  <a:cubicBezTo>
                    <a:pt x="132" y="25"/>
                    <a:pt x="136" y="23"/>
                    <a:pt x="139" y="21"/>
                  </a:cubicBezTo>
                  <a:cubicBezTo>
                    <a:pt x="93" y="27"/>
                    <a:pt x="47" y="34"/>
                    <a:pt x="0" y="35"/>
                  </a:cubicBezTo>
                  <a:cubicBezTo>
                    <a:pt x="4" y="47"/>
                    <a:pt x="10" y="57"/>
                    <a:pt x="17" y="66"/>
                  </a:cubicBezTo>
                  <a:cubicBezTo>
                    <a:pt x="30" y="77"/>
                    <a:pt x="47" y="84"/>
                    <a:pt x="66" y="84"/>
                  </a:cubicBezTo>
                  <a:cubicBezTo>
                    <a:pt x="70" y="84"/>
                    <a:pt x="73" y="84"/>
                    <a:pt x="77" y="83"/>
                  </a:cubicBezTo>
                  <a:cubicBezTo>
                    <a:pt x="127" y="76"/>
                    <a:pt x="179" y="48"/>
                    <a:pt x="212" y="11"/>
                  </a:cubicBezTo>
                  <a:moveTo>
                    <a:pt x="240" y="0"/>
                  </a:moveTo>
                  <a:cubicBezTo>
                    <a:pt x="232" y="4"/>
                    <a:pt x="223" y="8"/>
                    <a:pt x="214" y="10"/>
                  </a:cubicBezTo>
                  <a:cubicBezTo>
                    <a:pt x="208" y="17"/>
                    <a:pt x="202" y="23"/>
                    <a:pt x="196" y="28"/>
                  </a:cubicBezTo>
                  <a:cubicBezTo>
                    <a:pt x="163" y="56"/>
                    <a:pt x="113" y="86"/>
                    <a:pt x="68" y="86"/>
                  </a:cubicBezTo>
                  <a:cubicBezTo>
                    <a:pt x="66" y="86"/>
                    <a:pt x="65" y="86"/>
                    <a:pt x="64" y="86"/>
                  </a:cubicBezTo>
                  <a:cubicBezTo>
                    <a:pt x="49" y="86"/>
                    <a:pt x="36" y="82"/>
                    <a:pt x="25" y="75"/>
                  </a:cubicBezTo>
                  <a:cubicBezTo>
                    <a:pt x="33" y="81"/>
                    <a:pt x="41" y="87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60" y="93"/>
                    <a:pt x="68" y="94"/>
                    <a:pt x="76" y="94"/>
                  </a:cubicBezTo>
                  <a:cubicBezTo>
                    <a:pt x="108" y="94"/>
                    <a:pt x="143" y="78"/>
                    <a:pt x="169" y="64"/>
                  </a:cubicBezTo>
                  <a:cubicBezTo>
                    <a:pt x="195" y="49"/>
                    <a:pt x="221" y="27"/>
                    <a:pt x="240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63" name="Freeform 412"/>
            <p:cNvSpPr/>
            <p:nvPr/>
          </p:nvSpPr>
          <p:spPr bwMode="auto">
            <a:xfrm>
              <a:off x="2581827" y="5172193"/>
              <a:ext cx="579866" cy="704677"/>
            </a:xfrm>
            <a:custGeom>
              <a:avLst/>
              <a:gdLst>
                <a:gd name="T0" fmla="*/ 20 w 305"/>
                <a:gd name="T1" fmla="*/ 101 h 370"/>
                <a:gd name="T2" fmla="*/ 60 w 305"/>
                <a:gd name="T3" fmla="*/ 16 h 370"/>
                <a:gd name="T4" fmla="*/ 113 w 305"/>
                <a:gd name="T5" fmla="*/ 3 h 370"/>
                <a:gd name="T6" fmla="*/ 203 w 305"/>
                <a:gd name="T7" fmla="*/ 33 h 370"/>
                <a:gd name="T8" fmla="*/ 275 w 305"/>
                <a:gd name="T9" fmla="*/ 112 h 370"/>
                <a:gd name="T10" fmla="*/ 251 w 305"/>
                <a:gd name="T11" fmla="*/ 290 h 370"/>
                <a:gd name="T12" fmla="*/ 114 w 305"/>
                <a:gd name="T13" fmla="*/ 364 h 370"/>
                <a:gd name="T14" fmla="*/ 29 w 305"/>
                <a:gd name="T15" fmla="*/ 313 h 370"/>
                <a:gd name="T16" fmla="*/ 20 w 305"/>
                <a:gd name="T17" fmla="*/ 101 h 370"/>
                <a:gd name="T18" fmla="*/ 19 w 305"/>
                <a:gd name="T19" fmla="*/ 103 h 370"/>
                <a:gd name="T20" fmla="*/ 25 w 305"/>
                <a:gd name="T21" fmla="*/ 308 h 370"/>
                <a:gd name="T22" fmla="*/ 101 w 305"/>
                <a:gd name="T23" fmla="*/ 367 h 370"/>
                <a:gd name="T24" fmla="*/ 233 w 305"/>
                <a:gd name="T25" fmla="*/ 309 h 370"/>
                <a:gd name="T26" fmla="*/ 288 w 305"/>
                <a:gd name="T27" fmla="*/ 227 h 370"/>
                <a:gd name="T28" fmla="*/ 274 w 305"/>
                <a:gd name="T29" fmla="*/ 106 h 370"/>
                <a:gd name="T30" fmla="*/ 108 w 305"/>
                <a:gd name="T31" fmla="*/ 1 h 370"/>
                <a:gd name="T32" fmla="*/ 19 w 305"/>
                <a:gd name="T33" fmla="*/ 103 h 370"/>
                <a:gd name="T34" fmla="*/ 20 w 305"/>
                <a:gd name="T35" fmla="*/ 101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05" h="370">
                  <a:moveTo>
                    <a:pt x="20" y="101"/>
                  </a:moveTo>
                  <a:cubicBezTo>
                    <a:pt x="25" y="70"/>
                    <a:pt x="33" y="36"/>
                    <a:pt x="60" y="16"/>
                  </a:cubicBezTo>
                  <a:cubicBezTo>
                    <a:pt x="75" y="5"/>
                    <a:pt x="95" y="2"/>
                    <a:pt x="113" y="3"/>
                  </a:cubicBezTo>
                  <a:cubicBezTo>
                    <a:pt x="145" y="4"/>
                    <a:pt x="176" y="17"/>
                    <a:pt x="203" y="33"/>
                  </a:cubicBezTo>
                  <a:cubicBezTo>
                    <a:pt x="234" y="52"/>
                    <a:pt x="259" y="80"/>
                    <a:pt x="275" y="112"/>
                  </a:cubicBezTo>
                  <a:cubicBezTo>
                    <a:pt x="305" y="172"/>
                    <a:pt x="296" y="239"/>
                    <a:pt x="251" y="290"/>
                  </a:cubicBezTo>
                  <a:cubicBezTo>
                    <a:pt x="217" y="328"/>
                    <a:pt x="165" y="357"/>
                    <a:pt x="114" y="364"/>
                  </a:cubicBezTo>
                  <a:cubicBezTo>
                    <a:pt x="75" y="370"/>
                    <a:pt x="45" y="347"/>
                    <a:pt x="29" y="313"/>
                  </a:cubicBezTo>
                  <a:cubicBezTo>
                    <a:pt x="0" y="250"/>
                    <a:pt x="11" y="168"/>
                    <a:pt x="20" y="101"/>
                  </a:cubicBezTo>
                  <a:cubicBezTo>
                    <a:pt x="20" y="102"/>
                    <a:pt x="19" y="103"/>
                    <a:pt x="19" y="103"/>
                  </a:cubicBezTo>
                  <a:cubicBezTo>
                    <a:pt x="10" y="170"/>
                    <a:pt x="1" y="243"/>
                    <a:pt x="25" y="308"/>
                  </a:cubicBezTo>
                  <a:cubicBezTo>
                    <a:pt x="37" y="342"/>
                    <a:pt x="64" y="366"/>
                    <a:pt x="101" y="367"/>
                  </a:cubicBezTo>
                  <a:cubicBezTo>
                    <a:pt x="147" y="369"/>
                    <a:pt x="199" y="338"/>
                    <a:pt x="233" y="309"/>
                  </a:cubicBezTo>
                  <a:cubicBezTo>
                    <a:pt x="258" y="287"/>
                    <a:pt x="278" y="259"/>
                    <a:pt x="288" y="227"/>
                  </a:cubicBezTo>
                  <a:cubicBezTo>
                    <a:pt x="301" y="188"/>
                    <a:pt x="292" y="142"/>
                    <a:pt x="274" y="106"/>
                  </a:cubicBezTo>
                  <a:cubicBezTo>
                    <a:pt x="244" y="45"/>
                    <a:pt x="175" y="1"/>
                    <a:pt x="108" y="1"/>
                  </a:cubicBezTo>
                  <a:cubicBezTo>
                    <a:pt x="49" y="0"/>
                    <a:pt x="26" y="53"/>
                    <a:pt x="19" y="103"/>
                  </a:cubicBezTo>
                  <a:cubicBezTo>
                    <a:pt x="19" y="103"/>
                    <a:pt x="20" y="102"/>
                    <a:pt x="20" y="101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64" name="Freeform 413"/>
            <p:cNvSpPr>
              <a:spLocks noEditPoints="1"/>
            </p:cNvSpPr>
            <p:nvPr/>
          </p:nvSpPr>
          <p:spPr bwMode="auto">
            <a:xfrm>
              <a:off x="2662628" y="5253136"/>
              <a:ext cx="419848" cy="507875"/>
            </a:xfrm>
            <a:custGeom>
              <a:avLst/>
              <a:gdLst>
                <a:gd name="T0" fmla="*/ 134 w 221"/>
                <a:gd name="T1" fmla="*/ 260 h 267"/>
                <a:gd name="T2" fmla="*/ 142 w 221"/>
                <a:gd name="T3" fmla="*/ 256 h 267"/>
                <a:gd name="T4" fmla="*/ 17 w 221"/>
                <a:gd name="T5" fmla="*/ 250 h 267"/>
                <a:gd name="T6" fmla="*/ 33 w 221"/>
                <a:gd name="T7" fmla="*/ 267 h 267"/>
                <a:gd name="T8" fmla="*/ 19 w 221"/>
                <a:gd name="T9" fmla="*/ 247 h 267"/>
                <a:gd name="T10" fmla="*/ 173 w 221"/>
                <a:gd name="T11" fmla="*/ 233 h 267"/>
                <a:gd name="T12" fmla="*/ 159 w 221"/>
                <a:gd name="T13" fmla="*/ 250 h 267"/>
                <a:gd name="T14" fmla="*/ 176 w 221"/>
                <a:gd name="T15" fmla="*/ 234 h 267"/>
                <a:gd name="T16" fmla="*/ 6 w 221"/>
                <a:gd name="T17" fmla="*/ 210 h 267"/>
                <a:gd name="T18" fmla="*/ 11 w 221"/>
                <a:gd name="T19" fmla="*/ 233 h 267"/>
                <a:gd name="T20" fmla="*/ 8 w 221"/>
                <a:gd name="T21" fmla="*/ 211 h 267"/>
                <a:gd name="T22" fmla="*/ 199 w 221"/>
                <a:gd name="T23" fmla="*/ 203 h 267"/>
                <a:gd name="T24" fmla="*/ 189 w 221"/>
                <a:gd name="T25" fmla="*/ 223 h 267"/>
                <a:gd name="T26" fmla="*/ 202 w 221"/>
                <a:gd name="T27" fmla="*/ 203 h 267"/>
                <a:gd name="T28" fmla="*/ 2 w 221"/>
                <a:gd name="T29" fmla="*/ 170 h 267"/>
                <a:gd name="T30" fmla="*/ 3 w 221"/>
                <a:gd name="T31" fmla="*/ 194 h 267"/>
                <a:gd name="T32" fmla="*/ 4 w 221"/>
                <a:gd name="T33" fmla="*/ 172 h 267"/>
                <a:gd name="T34" fmla="*/ 214 w 221"/>
                <a:gd name="T35" fmla="*/ 168 h 267"/>
                <a:gd name="T36" fmla="*/ 210 w 221"/>
                <a:gd name="T37" fmla="*/ 189 h 267"/>
                <a:gd name="T38" fmla="*/ 217 w 221"/>
                <a:gd name="T39" fmla="*/ 166 h 267"/>
                <a:gd name="T40" fmla="*/ 1 w 221"/>
                <a:gd name="T41" fmla="*/ 132 h 267"/>
                <a:gd name="T42" fmla="*/ 2 w 221"/>
                <a:gd name="T43" fmla="*/ 154 h 267"/>
                <a:gd name="T44" fmla="*/ 3 w 221"/>
                <a:gd name="T45" fmla="*/ 130 h 267"/>
                <a:gd name="T46" fmla="*/ 217 w 221"/>
                <a:gd name="T47" fmla="*/ 126 h 267"/>
                <a:gd name="T48" fmla="*/ 217 w 221"/>
                <a:gd name="T49" fmla="*/ 148 h 267"/>
                <a:gd name="T50" fmla="*/ 221 w 221"/>
                <a:gd name="T51" fmla="*/ 148 h 267"/>
                <a:gd name="T52" fmla="*/ 217 w 221"/>
                <a:gd name="T53" fmla="*/ 126 h 267"/>
                <a:gd name="T54" fmla="*/ 3 w 221"/>
                <a:gd name="T55" fmla="*/ 112 h 267"/>
                <a:gd name="T56" fmla="*/ 7 w 221"/>
                <a:gd name="T57" fmla="*/ 112 h 267"/>
                <a:gd name="T58" fmla="*/ 7 w 221"/>
                <a:gd name="T59" fmla="*/ 90 h 267"/>
                <a:gd name="T60" fmla="*/ 205 w 221"/>
                <a:gd name="T61" fmla="*/ 91 h 267"/>
                <a:gd name="T62" fmla="*/ 214 w 221"/>
                <a:gd name="T63" fmla="*/ 111 h 267"/>
                <a:gd name="T64" fmla="*/ 207 w 221"/>
                <a:gd name="T65" fmla="*/ 88 h 267"/>
                <a:gd name="T66" fmla="*/ 6 w 221"/>
                <a:gd name="T67" fmla="*/ 79 h 267"/>
                <a:gd name="T68" fmla="*/ 10 w 221"/>
                <a:gd name="T69" fmla="*/ 80 h 267"/>
                <a:gd name="T70" fmla="*/ 12 w 221"/>
                <a:gd name="T71" fmla="*/ 58 h 267"/>
                <a:gd name="T72" fmla="*/ 184 w 221"/>
                <a:gd name="T73" fmla="*/ 57 h 267"/>
                <a:gd name="T74" fmla="*/ 197 w 221"/>
                <a:gd name="T75" fmla="*/ 74 h 267"/>
                <a:gd name="T76" fmla="*/ 187 w 221"/>
                <a:gd name="T77" fmla="*/ 55 h 267"/>
                <a:gd name="T78" fmla="*/ 154 w 221"/>
                <a:gd name="T79" fmla="*/ 28 h 267"/>
                <a:gd name="T80" fmla="*/ 170 w 221"/>
                <a:gd name="T81" fmla="*/ 43 h 267"/>
                <a:gd name="T82" fmla="*/ 173 w 221"/>
                <a:gd name="T83" fmla="*/ 40 h 267"/>
                <a:gd name="T84" fmla="*/ 28 w 221"/>
                <a:gd name="T85" fmla="*/ 21 h 267"/>
                <a:gd name="T86" fmla="*/ 18 w 221"/>
                <a:gd name="T87" fmla="*/ 43 h 267"/>
                <a:gd name="T88" fmla="*/ 30 w 221"/>
                <a:gd name="T89" fmla="*/ 25 h 267"/>
                <a:gd name="T90" fmla="*/ 121 w 221"/>
                <a:gd name="T91" fmla="*/ 9 h 267"/>
                <a:gd name="T92" fmla="*/ 138 w 221"/>
                <a:gd name="T93" fmla="*/ 21 h 267"/>
                <a:gd name="T94" fmla="*/ 140 w 221"/>
                <a:gd name="T95" fmla="*/ 17 h 267"/>
                <a:gd name="T96" fmla="*/ 62 w 221"/>
                <a:gd name="T97" fmla="*/ 1 h 267"/>
                <a:gd name="T98" fmla="*/ 41 w 221"/>
                <a:gd name="T99" fmla="*/ 11 h 267"/>
                <a:gd name="T100" fmla="*/ 62 w 221"/>
                <a:gd name="T101" fmla="*/ 5 h 267"/>
                <a:gd name="T102" fmla="*/ 82 w 221"/>
                <a:gd name="T103" fmla="*/ 0 h 267"/>
                <a:gd name="T104" fmla="*/ 101 w 221"/>
                <a:gd name="T105" fmla="*/ 7 h 267"/>
                <a:gd name="T106" fmla="*/ 102 w 221"/>
                <a:gd name="T107" fmla="*/ 3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1" h="267">
                  <a:moveTo>
                    <a:pt x="142" y="256"/>
                  </a:moveTo>
                  <a:cubicBezTo>
                    <a:pt x="142" y="256"/>
                    <a:pt x="142" y="257"/>
                    <a:pt x="141" y="257"/>
                  </a:cubicBezTo>
                  <a:cubicBezTo>
                    <a:pt x="139" y="258"/>
                    <a:pt x="137" y="259"/>
                    <a:pt x="134" y="260"/>
                  </a:cubicBezTo>
                  <a:cubicBezTo>
                    <a:pt x="138" y="260"/>
                    <a:pt x="141" y="260"/>
                    <a:pt x="144" y="259"/>
                  </a:cubicBezTo>
                  <a:cubicBezTo>
                    <a:pt x="144" y="259"/>
                    <a:pt x="144" y="258"/>
                    <a:pt x="144" y="257"/>
                  </a:cubicBezTo>
                  <a:cubicBezTo>
                    <a:pt x="144" y="257"/>
                    <a:pt x="143" y="256"/>
                    <a:pt x="142" y="256"/>
                  </a:cubicBezTo>
                  <a:moveTo>
                    <a:pt x="19" y="247"/>
                  </a:moveTo>
                  <a:cubicBezTo>
                    <a:pt x="19" y="247"/>
                    <a:pt x="19" y="248"/>
                    <a:pt x="18" y="248"/>
                  </a:cubicBezTo>
                  <a:cubicBezTo>
                    <a:pt x="17" y="248"/>
                    <a:pt x="17" y="249"/>
                    <a:pt x="17" y="250"/>
                  </a:cubicBezTo>
                  <a:cubicBezTo>
                    <a:pt x="21" y="257"/>
                    <a:pt x="25" y="262"/>
                    <a:pt x="30" y="267"/>
                  </a:cubicBezTo>
                  <a:cubicBezTo>
                    <a:pt x="30" y="267"/>
                    <a:pt x="31" y="267"/>
                    <a:pt x="31" y="267"/>
                  </a:cubicBezTo>
                  <a:cubicBezTo>
                    <a:pt x="32" y="267"/>
                    <a:pt x="32" y="267"/>
                    <a:pt x="33" y="267"/>
                  </a:cubicBezTo>
                  <a:cubicBezTo>
                    <a:pt x="33" y="266"/>
                    <a:pt x="33" y="265"/>
                    <a:pt x="33" y="264"/>
                  </a:cubicBezTo>
                  <a:cubicBezTo>
                    <a:pt x="28" y="260"/>
                    <a:pt x="24" y="254"/>
                    <a:pt x="21" y="249"/>
                  </a:cubicBezTo>
                  <a:cubicBezTo>
                    <a:pt x="21" y="248"/>
                    <a:pt x="20" y="247"/>
                    <a:pt x="19" y="247"/>
                  </a:cubicBezTo>
                  <a:moveTo>
                    <a:pt x="175" y="233"/>
                  </a:moveTo>
                  <a:cubicBezTo>
                    <a:pt x="174" y="233"/>
                    <a:pt x="174" y="233"/>
                    <a:pt x="173" y="233"/>
                  </a:cubicBezTo>
                  <a:cubicBezTo>
                    <a:pt x="173" y="233"/>
                    <a:pt x="173" y="233"/>
                    <a:pt x="173" y="233"/>
                  </a:cubicBezTo>
                  <a:cubicBezTo>
                    <a:pt x="168" y="238"/>
                    <a:pt x="163" y="242"/>
                    <a:pt x="158" y="246"/>
                  </a:cubicBezTo>
                  <a:cubicBezTo>
                    <a:pt x="157" y="247"/>
                    <a:pt x="157" y="248"/>
                    <a:pt x="158" y="249"/>
                  </a:cubicBezTo>
                  <a:cubicBezTo>
                    <a:pt x="158" y="249"/>
                    <a:pt x="159" y="250"/>
                    <a:pt x="159" y="250"/>
                  </a:cubicBezTo>
                  <a:cubicBezTo>
                    <a:pt x="160" y="250"/>
                    <a:pt x="160" y="249"/>
                    <a:pt x="160" y="249"/>
                  </a:cubicBezTo>
                  <a:cubicBezTo>
                    <a:pt x="166" y="245"/>
                    <a:pt x="171" y="241"/>
                    <a:pt x="176" y="236"/>
                  </a:cubicBezTo>
                  <a:cubicBezTo>
                    <a:pt x="177" y="236"/>
                    <a:pt x="177" y="234"/>
                    <a:pt x="176" y="234"/>
                  </a:cubicBezTo>
                  <a:cubicBezTo>
                    <a:pt x="176" y="233"/>
                    <a:pt x="175" y="233"/>
                    <a:pt x="175" y="233"/>
                  </a:cubicBezTo>
                  <a:moveTo>
                    <a:pt x="6" y="210"/>
                  </a:moveTo>
                  <a:cubicBezTo>
                    <a:pt x="6" y="210"/>
                    <a:pt x="6" y="210"/>
                    <a:pt x="6" y="210"/>
                  </a:cubicBezTo>
                  <a:cubicBezTo>
                    <a:pt x="5" y="210"/>
                    <a:pt x="4" y="211"/>
                    <a:pt x="4" y="212"/>
                  </a:cubicBezTo>
                  <a:cubicBezTo>
                    <a:pt x="6" y="219"/>
                    <a:pt x="7" y="226"/>
                    <a:pt x="9" y="232"/>
                  </a:cubicBezTo>
                  <a:cubicBezTo>
                    <a:pt x="10" y="233"/>
                    <a:pt x="10" y="233"/>
                    <a:pt x="11" y="233"/>
                  </a:cubicBezTo>
                  <a:cubicBezTo>
                    <a:pt x="12" y="233"/>
                    <a:pt x="12" y="233"/>
                    <a:pt x="12" y="233"/>
                  </a:cubicBezTo>
                  <a:cubicBezTo>
                    <a:pt x="13" y="233"/>
                    <a:pt x="14" y="232"/>
                    <a:pt x="13" y="231"/>
                  </a:cubicBezTo>
                  <a:cubicBezTo>
                    <a:pt x="11" y="224"/>
                    <a:pt x="10" y="218"/>
                    <a:pt x="8" y="211"/>
                  </a:cubicBezTo>
                  <a:cubicBezTo>
                    <a:pt x="8" y="210"/>
                    <a:pt x="7" y="210"/>
                    <a:pt x="6" y="210"/>
                  </a:cubicBezTo>
                  <a:moveTo>
                    <a:pt x="201" y="203"/>
                  </a:moveTo>
                  <a:cubicBezTo>
                    <a:pt x="200" y="203"/>
                    <a:pt x="199" y="203"/>
                    <a:pt x="199" y="203"/>
                  </a:cubicBezTo>
                  <a:cubicBezTo>
                    <a:pt x="195" y="209"/>
                    <a:pt x="191" y="214"/>
                    <a:pt x="187" y="219"/>
                  </a:cubicBezTo>
                  <a:cubicBezTo>
                    <a:pt x="186" y="220"/>
                    <a:pt x="186" y="221"/>
                    <a:pt x="187" y="222"/>
                  </a:cubicBezTo>
                  <a:cubicBezTo>
                    <a:pt x="188" y="222"/>
                    <a:pt x="188" y="223"/>
                    <a:pt x="189" y="223"/>
                  </a:cubicBezTo>
                  <a:cubicBezTo>
                    <a:pt x="189" y="223"/>
                    <a:pt x="190" y="222"/>
                    <a:pt x="190" y="222"/>
                  </a:cubicBezTo>
                  <a:cubicBezTo>
                    <a:pt x="194" y="217"/>
                    <a:pt x="199" y="211"/>
                    <a:pt x="202" y="206"/>
                  </a:cubicBezTo>
                  <a:cubicBezTo>
                    <a:pt x="203" y="205"/>
                    <a:pt x="203" y="203"/>
                    <a:pt x="202" y="203"/>
                  </a:cubicBezTo>
                  <a:cubicBezTo>
                    <a:pt x="201" y="203"/>
                    <a:pt x="201" y="203"/>
                    <a:pt x="201" y="203"/>
                  </a:cubicBezTo>
                  <a:moveTo>
                    <a:pt x="2" y="170"/>
                  </a:moveTo>
                  <a:cubicBezTo>
                    <a:pt x="2" y="170"/>
                    <a:pt x="2" y="170"/>
                    <a:pt x="2" y="170"/>
                  </a:cubicBezTo>
                  <a:cubicBezTo>
                    <a:pt x="1" y="170"/>
                    <a:pt x="0" y="171"/>
                    <a:pt x="0" y="172"/>
                  </a:cubicBezTo>
                  <a:cubicBezTo>
                    <a:pt x="0" y="179"/>
                    <a:pt x="1" y="186"/>
                    <a:pt x="1" y="192"/>
                  </a:cubicBezTo>
                  <a:cubicBezTo>
                    <a:pt x="2" y="193"/>
                    <a:pt x="2" y="194"/>
                    <a:pt x="3" y="194"/>
                  </a:cubicBezTo>
                  <a:cubicBezTo>
                    <a:pt x="4" y="194"/>
                    <a:pt x="4" y="194"/>
                    <a:pt x="4" y="194"/>
                  </a:cubicBezTo>
                  <a:cubicBezTo>
                    <a:pt x="5" y="194"/>
                    <a:pt x="6" y="193"/>
                    <a:pt x="5" y="192"/>
                  </a:cubicBezTo>
                  <a:cubicBezTo>
                    <a:pt x="5" y="185"/>
                    <a:pt x="4" y="179"/>
                    <a:pt x="4" y="172"/>
                  </a:cubicBezTo>
                  <a:cubicBezTo>
                    <a:pt x="4" y="171"/>
                    <a:pt x="3" y="170"/>
                    <a:pt x="2" y="170"/>
                  </a:cubicBezTo>
                  <a:moveTo>
                    <a:pt x="216" y="166"/>
                  </a:moveTo>
                  <a:cubicBezTo>
                    <a:pt x="215" y="166"/>
                    <a:pt x="215" y="167"/>
                    <a:pt x="214" y="168"/>
                  </a:cubicBezTo>
                  <a:cubicBezTo>
                    <a:pt x="213" y="174"/>
                    <a:pt x="211" y="180"/>
                    <a:pt x="208" y="186"/>
                  </a:cubicBezTo>
                  <a:cubicBezTo>
                    <a:pt x="208" y="187"/>
                    <a:pt x="208" y="188"/>
                    <a:pt x="209" y="189"/>
                  </a:cubicBezTo>
                  <a:cubicBezTo>
                    <a:pt x="210" y="189"/>
                    <a:pt x="210" y="189"/>
                    <a:pt x="210" y="189"/>
                  </a:cubicBezTo>
                  <a:cubicBezTo>
                    <a:pt x="211" y="189"/>
                    <a:pt x="211" y="188"/>
                    <a:pt x="212" y="188"/>
                  </a:cubicBezTo>
                  <a:cubicBezTo>
                    <a:pt x="215" y="181"/>
                    <a:pt x="217" y="175"/>
                    <a:pt x="218" y="168"/>
                  </a:cubicBezTo>
                  <a:cubicBezTo>
                    <a:pt x="218" y="167"/>
                    <a:pt x="218" y="166"/>
                    <a:pt x="217" y="166"/>
                  </a:cubicBezTo>
                  <a:cubicBezTo>
                    <a:pt x="217" y="166"/>
                    <a:pt x="216" y="166"/>
                    <a:pt x="216" y="166"/>
                  </a:cubicBezTo>
                  <a:moveTo>
                    <a:pt x="3" y="130"/>
                  </a:moveTo>
                  <a:cubicBezTo>
                    <a:pt x="2" y="130"/>
                    <a:pt x="1" y="131"/>
                    <a:pt x="1" y="132"/>
                  </a:cubicBezTo>
                  <a:cubicBezTo>
                    <a:pt x="1" y="138"/>
                    <a:pt x="0" y="145"/>
                    <a:pt x="0" y="152"/>
                  </a:cubicBezTo>
                  <a:cubicBezTo>
                    <a:pt x="0" y="153"/>
                    <a:pt x="1" y="154"/>
                    <a:pt x="2" y="154"/>
                  </a:cubicBezTo>
                  <a:cubicBezTo>
                    <a:pt x="2" y="154"/>
                    <a:pt x="2" y="154"/>
                    <a:pt x="2" y="154"/>
                  </a:cubicBezTo>
                  <a:cubicBezTo>
                    <a:pt x="3" y="154"/>
                    <a:pt x="4" y="153"/>
                    <a:pt x="4" y="152"/>
                  </a:cubicBezTo>
                  <a:cubicBezTo>
                    <a:pt x="4" y="145"/>
                    <a:pt x="5" y="139"/>
                    <a:pt x="5" y="132"/>
                  </a:cubicBezTo>
                  <a:cubicBezTo>
                    <a:pt x="5" y="131"/>
                    <a:pt x="4" y="130"/>
                    <a:pt x="3" y="130"/>
                  </a:cubicBezTo>
                  <a:cubicBezTo>
                    <a:pt x="3" y="130"/>
                    <a:pt x="3" y="130"/>
                    <a:pt x="3" y="130"/>
                  </a:cubicBezTo>
                  <a:moveTo>
                    <a:pt x="217" y="126"/>
                  </a:moveTo>
                  <a:cubicBezTo>
                    <a:pt x="217" y="126"/>
                    <a:pt x="217" y="126"/>
                    <a:pt x="217" y="126"/>
                  </a:cubicBezTo>
                  <a:cubicBezTo>
                    <a:pt x="216" y="126"/>
                    <a:pt x="215" y="127"/>
                    <a:pt x="215" y="128"/>
                  </a:cubicBezTo>
                  <a:cubicBezTo>
                    <a:pt x="216" y="135"/>
                    <a:pt x="217" y="141"/>
                    <a:pt x="217" y="148"/>
                  </a:cubicBezTo>
                  <a:cubicBezTo>
                    <a:pt x="217" y="148"/>
                    <a:pt x="217" y="148"/>
                    <a:pt x="217" y="148"/>
                  </a:cubicBezTo>
                  <a:cubicBezTo>
                    <a:pt x="217" y="149"/>
                    <a:pt x="217" y="150"/>
                    <a:pt x="219" y="150"/>
                  </a:cubicBezTo>
                  <a:cubicBezTo>
                    <a:pt x="219" y="150"/>
                    <a:pt x="219" y="150"/>
                    <a:pt x="219" y="150"/>
                  </a:cubicBezTo>
                  <a:cubicBezTo>
                    <a:pt x="220" y="150"/>
                    <a:pt x="221" y="149"/>
                    <a:pt x="221" y="148"/>
                  </a:cubicBezTo>
                  <a:cubicBezTo>
                    <a:pt x="221" y="148"/>
                    <a:pt x="221" y="148"/>
                    <a:pt x="221" y="148"/>
                  </a:cubicBezTo>
                  <a:cubicBezTo>
                    <a:pt x="221" y="141"/>
                    <a:pt x="220" y="134"/>
                    <a:pt x="219" y="128"/>
                  </a:cubicBezTo>
                  <a:cubicBezTo>
                    <a:pt x="219" y="127"/>
                    <a:pt x="218" y="126"/>
                    <a:pt x="217" y="126"/>
                  </a:cubicBezTo>
                  <a:moveTo>
                    <a:pt x="7" y="90"/>
                  </a:moveTo>
                  <a:cubicBezTo>
                    <a:pt x="6" y="90"/>
                    <a:pt x="5" y="91"/>
                    <a:pt x="5" y="92"/>
                  </a:cubicBezTo>
                  <a:cubicBezTo>
                    <a:pt x="4" y="98"/>
                    <a:pt x="3" y="105"/>
                    <a:pt x="3" y="112"/>
                  </a:cubicBezTo>
                  <a:cubicBezTo>
                    <a:pt x="3" y="113"/>
                    <a:pt x="3" y="114"/>
                    <a:pt x="4" y="114"/>
                  </a:cubicBezTo>
                  <a:cubicBezTo>
                    <a:pt x="5" y="114"/>
                    <a:pt x="5" y="114"/>
                    <a:pt x="5" y="114"/>
                  </a:cubicBezTo>
                  <a:cubicBezTo>
                    <a:pt x="6" y="114"/>
                    <a:pt x="6" y="113"/>
                    <a:pt x="7" y="112"/>
                  </a:cubicBezTo>
                  <a:cubicBezTo>
                    <a:pt x="7" y="105"/>
                    <a:pt x="8" y="99"/>
                    <a:pt x="9" y="92"/>
                  </a:cubicBezTo>
                  <a:cubicBezTo>
                    <a:pt x="9" y="91"/>
                    <a:pt x="8" y="90"/>
                    <a:pt x="7" y="90"/>
                  </a:cubicBezTo>
                  <a:cubicBezTo>
                    <a:pt x="7" y="90"/>
                    <a:pt x="7" y="90"/>
                    <a:pt x="7" y="90"/>
                  </a:cubicBezTo>
                  <a:moveTo>
                    <a:pt x="207" y="88"/>
                  </a:moveTo>
                  <a:cubicBezTo>
                    <a:pt x="206" y="88"/>
                    <a:pt x="206" y="88"/>
                    <a:pt x="206" y="88"/>
                  </a:cubicBezTo>
                  <a:cubicBezTo>
                    <a:pt x="205" y="88"/>
                    <a:pt x="204" y="90"/>
                    <a:pt x="205" y="91"/>
                  </a:cubicBezTo>
                  <a:cubicBezTo>
                    <a:pt x="208" y="97"/>
                    <a:pt x="210" y="103"/>
                    <a:pt x="211" y="109"/>
                  </a:cubicBezTo>
                  <a:cubicBezTo>
                    <a:pt x="212" y="110"/>
                    <a:pt x="213" y="111"/>
                    <a:pt x="213" y="111"/>
                  </a:cubicBezTo>
                  <a:cubicBezTo>
                    <a:pt x="214" y="111"/>
                    <a:pt x="214" y="111"/>
                    <a:pt x="214" y="111"/>
                  </a:cubicBezTo>
                  <a:cubicBezTo>
                    <a:pt x="215" y="110"/>
                    <a:pt x="216" y="109"/>
                    <a:pt x="215" y="108"/>
                  </a:cubicBezTo>
                  <a:cubicBezTo>
                    <a:pt x="214" y="101"/>
                    <a:pt x="211" y="95"/>
                    <a:pt x="209" y="89"/>
                  </a:cubicBezTo>
                  <a:cubicBezTo>
                    <a:pt x="208" y="88"/>
                    <a:pt x="208" y="88"/>
                    <a:pt x="207" y="88"/>
                  </a:cubicBezTo>
                  <a:moveTo>
                    <a:pt x="12" y="58"/>
                  </a:moveTo>
                  <a:cubicBezTo>
                    <a:pt x="11" y="58"/>
                    <a:pt x="10" y="58"/>
                    <a:pt x="10" y="59"/>
                  </a:cubicBezTo>
                  <a:cubicBezTo>
                    <a:pt x="8" y="66"/>
                    <a:pt x="7" y="72"/>
                    <a:pt x="6" y="79"/>
                  </a:cubicBezTo>
                  <a:cubicBezTo>
                    <a:pt x="6" y="80"/>
                    <a:pt x="7" y="81"/>
                    <a:pt x="8" y="81"/>
                  </a:cubicBezTo>
                  <a:cubicBezTo>
                    <a:pt x="8" y="81"/>
                    <a:pt x="8" y="81"/>
                    <a:pt x="8" y="81"/>
                  </a:cubicBezTo>
                  <a:cubicBezTo>
                    <a:pt x="9" y="81"/>
                    <a:pt x="10" y="81"/>
                    <a:pt x="10" y="80"/>
                  </a:cubicBezTo>
                  <a:cubicBezTo>
                    <a:pt x="11" y="73"/>
                    <a:pt x="12" y="66"/>
                    <a:pt x="14" y="60"/>
                  </a:cubicBezTo>
                  <a:cubicBezTo>
                    <a:pt x="14" y="59"/>
                    <a:pt x="14" y="58"/>
                    <a:pt x="12" y="58"/>
                  </a:cubicBezTo>
                  <a:cubicBezTo>
                    <a:pt x="12" y="58"/>
                    <a:pt x="12" y="58"/>
                    <a:pt x="12" y="58"/>
                  </a:cubicBezTo>
                  <a:moveTo>
                    <a:pt x="186" y="54"/>
                  </a:moveTo>
                  <a:cubicBezTo>
                    <a:pt x="185" y="54"/>
                    <a:pt x="185" y="54"/>
                    <a:pt x="184" y="55"/>
                  </a:cubicBezTo>
                  <a:cubicBezTo>
                    <a:pt x="183" y="55"/>
                    <a:pt x="183" y="57"/>
                    <a:pt x="184" y="57"/>
                  </a:cubicBezTo>
                  <a:cubicBezTo>
                    <a:pt x="184" y="57"/>
                    <a:pt x="184" y="57"/>
                    <a:pt x="184" y="57"/>
                  </a:cubicBezTo>
                  <a:cubicBezTo>
                    <a:pt x="188" y="62"/>
                    <a:pt x="192" y="68"/>
                    <a:pt x="196" y="73"/>
                  </a:cubicBezTo>
                  <a:cubicBezTo>
                    <a:pt x="196" y="74"/>
                    <a:pt x="197" y="74"/>
                    <a:pt x="197" y="74"/>
                  </a:cubicBezTo>
                  <a:cubicBezTo>
                    <a:pt x="198" y="74"/>
                    <a:pt x="198" y="74"/>
                    <a:pt x="198" y="74"/>
                  </a:cubicBezTo>
                  <a:cubicBezTo>
                    <a:pt x="199" y="73"/>
                    <a:pt x="200" y="72"/>
                    <a:pt x="199" y="71"/>
                  </a:cubicBezTo>
                  <a:cubicBezTo>
                    <a:pt x="195" y="65"/>
                    <a:pt x="191" y="60"/>
                    <a:pt x="187" y="55"/>
                  </a:cubicBezTo>
                  <a:cubicBezTo>
                    <a:pt x="187" y="54"/>
                    <a:pt x="186" y="54"/>
                    <a:pt x="186" y="54"/>
                  </a:cubicBezTo>
                  <a:moveTo>
                    <a:pt x="156" y="27"/>
                  </a:moveTo>
                  <a:cubicBezTo>
                    <a:pt x="155" y="27"/>
                    <a:pt x="155" y="28"/>
                    <a:pt x="154" y="28"/>
                  </a:cubicBezTo>
                  <a:cubicBezTo>
                    <a:pt x="154" y="29"/>
                    <a:pt x="154" y="30"/>
                    <a:pt x="155" y="31"/>
                  </a:cubicBezTo>
                  <a:cubicBezTo>
                    <a:pt x="155" y="31"/>
                    <a:pt x="155" y="31"/>
                    <a:pt x="155" y="31"/>
                  </a:cubicBezTo>
                  <a:cubicBezTo>
                    <a:pt x="160" y="35"/>
                    <a:pt x="165" y="39"/>
                    <a:pt x="170" y="43"/>
                  </a:cubicBezTo>
                  <a:cubicBezTo>
                    <a:pt x="171" y="44"/>
                    <a:pt x="171" y="44"/>
                    <a:pt x="172" y="44"/>
                  </a:cubicBezTo>
                  <a:cubicBezTo>
                    <a:pt x="172" y="44"/>
                    <a:pt x="173" y="44"/>
                    <a:pt x="173" y="43"/>
                  </a:cubicBezTo>
                  <a:cubicBezTo>
                    <a:pt x="174" y="42"/>
                    <a:pt x="174" y="41"/>
                    <a:pt x="173" y="40"/>
                  </a:cubicBezTo>
                  <a:cubicBezTo>
                    <a:pt x="168" y="36"/>
                    <a:pt x="163" y="32"/>
                    <a:pt x="157" y="28"/>
                  </a:cubicBezTo>
                  <a:cubicBezTo>
                    <a:pt x="157" y="27"/>
                    <a:pt x="156" y="27"/>
                    <a:pt x="156" y="27"/>
                  </a:cubicBezTo>
                  <a:moveTo>
                    <a:pt x="28" y="21"/>
                  </a:moveTo>
                  <a:cubicBezTo>
                    <a:pt x="28" y="21"/>
                    <a:pt x="27" y="22"/>
                    <a:pt x="27" y="22"/>
                  </a:cubicBezTo>
                  <a:cubicBezTo>
                    <a:pt x="23" y="27"/>
                    <a:pt x="19" y="33"/>
                    <a:pt x="16" y="40"/>
                  </a:cubicBezTo>
                  <a:cubicBezTo>
                    <a:pt x="16" y="41"/>
                    <a:pt x="16" y="42"/>
                    <a:pt x="18" y="43"/>
                  </a:cubicBezTo>
                  <a:cubicBezTo>
                    <a:pt x="18" y="43"/>
                    <a:pt x="18" y="43"/>
                    <a:pt x="18" y="43"/>
                  </a:cubicBezTo>
                  <a:cubicBezTo>
                    <a:pt x="19" y="43"/>
                    <a:pt x="20" y="42"/>
                    <a:pt x="20" y="41"/>
                  </a:cubicBezTo>
                  <a:cubicBezTo>
                    <a:pt x="23" y="35"/>
                    <a:pt x="26" y="30"/>
                    <a:pt x="30" y="25"/>
                  </a:cubicBezTo>
                  <a:cubicBezTo>
                    <a:pt x="31" y="24"/>
                    <a:pt x="30" y="23"/>
                    <a:pt x="30" y="22"/>
                  </a:cubicBezTo>
                  <a:cubicBezTo>
                    <a:pt x="29" y="22"/>
                    <a:pt x="29" y="21"/>
                    <a:pt x="28" y="21"/>
                  </a:cubicBezTo>
                  <a:moveTo>
                    <a:pt x="121" y="9"/>
                  </a:moveTo>
                  <a:cubicBezTo>
                    <a:pt x="120" y="9"/>
                    <a:pt x="119" y="9"/>
                    <a:pt x="119" y="10"/>
                  </a:cubicBezTo>
                  <a:cubicBezTo>
                    <a:pt x="118" y="11"/>
                    <a:pt x="119" y="12"/>
                    <a:pt x="120" y="13"/>
                  </a:cubicBezTo>
                  <a:cubicBezTo>
                    <a:pt x="126" y="15"/>
                    <a:pt x="132" y="18"/>
                    <a:pt x="138" y="21"/>
                  </a:cubicBezTo>
                  <a:cubicBezTo>
                    <a:pt x="139" y="21"/>
                    <a:pt x="139" y="21"/>
                    <a:pt x="139" y="21"/>
                  </a:cubicBezTo>
                  <a:cubicBezTo>
                    <a:pt x="140" y="21"/>
                    <a:pt x="140" y="21"/>
                    <a:pt x="141" y="20"/>
                  </a:cubicBezTo>
                  <a:cubicBezTo>
                    <a:pt x="141" y="19"/>
                    <a:pt x="141" y="18"/>
                    <a:pt x="140" y="17"/>
                  </a:cubicBezTo>
                  <a:cubicBezTo>
                    <a:pt x="134" y="14"/>
                    <a:pt x="127" y="11"/>
                    <a:pt x="121" y="9"/>
                  </a:cubicBezTo>
                  <a:cubicBezTo>
                    <a:pt x="121" y="9"/>
                    <a:pt x="121" y="9"/>
                    <a:pt x="121" y="9"/>
                  </a:cubicBezTo>
                  <a:moveTo>
                    <a:pt x="62" y="1"/>
                  </a:moveTo>
                  <a:cubicBezTo>
                    <a:pt x="62" y="1"/>
                    <a:pt x="62" y="1"/>
                    <a:pt x="61" y="1"/>
                  </a:cubicBezTo>
                  <a:cubicBezTo>
                    <a:pt x="54" y="3"/>
                    <a:pt x="48" y="5"/>
                    <a:pt x="42" y="8"/>
                  </a:cubicBezTo>
                  <a:cubicBezTo>
                    <a:pt x="41" y="9"/>
                    <a:pt x="41" y="10"/>
                    <a:pt x="41" y="11"/>
                  </a:cubicBezTo>
                  <a:cubicBezTo>
                    <a:pt x="42" y="12"/>
                    <a:pt x="42" y="12"/>
                    <a:pt x="43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9" y="9"/>
                    <a:pt x="55" y="6"/>
                    <a:pt x="62" y="5"/>
                  </a:cubicBezTo>
                  <a:cubicBezTo>
                    <a:pt x="63" y="5"/>
                    <a:pt x="64" y="4"/>
                    <a:pt x="64" y="3"/>
                  </a:cubicBezTo>
                  <a:cubicBezTo>
                    <a:pt x="64" y="2"/>
                    <a:pt x="63" y="1"/>
                    <a:pt x="62" y="1"/>
                  </a:cubicBezTo>
                  <a:moveTo>
                    <a:pt x="82" y="0"/>
                  </a:moveTo>
                  <a:cubicBezTo>
                    <a:pt x="81" y="0"/>
                    <a:pt x="80" y="1"/>
                    <a:pt x="80" y="2"/>
                  </a:cubicBezTo>
                  <a:cubicBezTo>
                    <a:pt x="80" y="3"/>
                    <a:pt x="80" y="4"/>
                    <a:pt x="82" y="4"/>
                  </a:cubicBezTo>
                  <a:cubicBezTo>
                    <a:pt x="88" y="5"/>
                    <a:pt x="94" y="6"/>
                    <a:pt x="101" y="7"/>
                  </a:cubicBezTo>
                  <a:cubicBezTo>
                    <a:pt x="101" y="7"/>
                    <a:pt x="101" y="7"/>
                    <a:pt x="101" y="7"/>
                  </a:cubicBezTo>
                  <a:cubicBezTo>
                    <a:pt x="102" y="7"/>
                    <a:pt x="103" y="6"/>
                    <a:pt x="103" y="6"/>
                  </a:cubicBezTo>
                  <a:cubicBezTo>
                    <a:pt x="104" y="4"/>
                    <a:pt x="103" y="3"/>
                    <a:pt x="102" y="3"/>
                  </a:cubicBezTo>
                  <a:cubicBezTo>
                    <a:pt x="95" y="2"/>
                    <a:pt x="88" y="1"/>
                    <a:pt x="82" y="0"/>
                  </a:cubicBezTo>
                  <a:cubicBezTo>
                    <a:pt x="82" y="0"/>
                    <a:pt x="82" y="0"/>
                    <a:pt x="82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65" name="Freeform 414"/>
            <p:cNvSpPr>
              <a:spLocks noEditPoints="1"/>
            </p:cNvSpPr>
            <p:nvPr/>
          </p:nvSpPr>
          <p:spPr bwMode="auto">
            <a:xfrm>
              <a:off x="2746598" y="5745140"/>
              <a:ext cx="188536" cy="46026"/>
            </a:xfrm>
            <a:custGeom>
              <a:avLst/>
              <a:gdLst>
                <a:gd name="T0" fmla="*/ 3 w 99"/>
                <a:gd name="T1" fmla="*/ 16 h 24"/>
                <a:gd name="T2" fmla="*/ 1 w 99"/>
                <a:gd name="T3" fmla="*/ 17 h 24"/>
                <a:gd name="T4" fmla="*/ 2 w 99"/>
                <a:gd name="T5" fmla="*/ 19 h 24"/>
                <a:gd name="T6" fmla="*/ 8 w 99"/>
                <a:gd name="T7" fmla="*/ 22 h 24"/>
                <a:gd name="T8" fmla="*/ 22 w 99"/>
                <a:gd name="T9" fmla="*/ 24 h 24"/>
                <a:gd name="T10" fmla="*/ 22 w 99"/>
                <a:gd name="T11" fmla="*/ 24 h 24"/>
                <a:gd name="T12" fmla="*/ 24 w 99"/>
                <a:gd name="T13" fmla="*/ 23 h 24"/>
                <a:gd name="T14" fmla="*/ 22 w 99"/>
                <a:gd name="T15" fmla="*/ 20 h 24"/>
                <a:gd name="T16" fmla="*/ 9 w 99"/>
                <a:gd name="T17" fmla="*/ 18 h 24"/>
                <a:gd name="T18" fmla="*/ 3 w 99"/>
                <a:gd name="T19" fmla="*/ 16 h 24"/>
                <a:gd name="T20" fmla="*/ 3 w 99"/>
                <a:gd name="T21" fmla="*/ 16 h 24"/>
                <a:gd name="T22" fmla="*/ 61 w 99"/>
                <a:gd name="T23" fmla="*/ 14 h 24"/>
                <a:gd name="T24" fmla="*/ 60 w 99"/>
                <a:gd name="T25" fmla="*/ 14 h 24"/>
                <a:gd name="T26" fmla="*/ 60 w 99"/>
                <a:gd name="T27" fmla="*/ 14 h 24"/>
                <a:gd name="T28" fmla="*/ 41 w 99"/>
                <a:gd name="T29" fmla="*/ 19 h 24"/>
                <a:gd name="T30" fmla="*/ 40 w 99"/>
                <a:gd name="T31" fmla="*/ 22 h 24"/>
                <a:gd name="T32" fmla="*/ 42 w 99"/>
                <a:gd name="T33" fmla="*/ 23 h 24"/>
                <a:gd name="T34" fmla="*/ 42 w 99"/>
                <a:gd name="T35" fmla="*/ 23 h 24"/>
                <a:gd name="T36" fmla="*/ 62 w 99"/>
                <a:gd name="T37" fmla="*/ 18 h 24"/>
                <a:gd name="T38" fmla="*/ 63 w 99"/>
                <a:gd name="T39" fmla="*/ 15 h 24"/>
                <a:gd name="T40" fmla="*/ 61 w 99"/>
                <a:gd name="T41" fmla="*/ 14 h 24"/>
                <a:gd name="T42" fmla="*/ 99 w 99"/>
                <a:gd name="T43" fmla="*/ 0 h 24"/>
                <a:gd name="T44" fmla="*/ 89 w 99"/>
                <a:gd name="T45" fmla="*/ 1 h 24"/>
                <a:gd name="T46" fmla="*/ 79 w 99"/>
                <a:gd name="T47" fmla="*/ 7 h 24"/>
                <a:gd name="T48" fmla="*/ 78 w 99"/>
                <a:gd name="T49" fmla="*/ 9 h 24"/>
                <a:gd name="T50" fmla="*/ 80 w 99"/>
                <a:gd name="T51" fmla="*/ 11 h 24"/>
                <a:gd name="T52" fmla="*/ 80 w 99"/>
                <a:gd name="T53" fmla="*/ 10 h 24"/>
                <a:gd name="T54" fmla="*/ 98 w 99"/>
                <a:gd name="T55" fmla="*/ 1 h 24"/>
                <a:gd name="T56" fmla="*/ 99 w 99"/>
                <a:gd name="T5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9" h="24">
                  <a:moveTo>
                    <a:pt x="3" y="16"/>
                  </a:moveTo>
                  <a:cubicBezTo>
                    <a:pt x="2" y="16"/>
                    <a:pt x="1" y="16"/>
                    <a:pt x="1" y="17"/>
                  </a:cubicBezTo>
                  <a:cubicBezTo>
                    <a:pt x="0" y="18"/>
                    <a:pt x="1" y="19"/>
                    <a:pt x="2" y="19"/>
                  </a:cubicBezTo>
                  <a:cubicBezTo>
                    <a:pt x="4" y="20"/>
                    <a:pt x="6" y="21"/>
                    <a:pt x="8" y="22"/>
                  </a:cubicBezTo>
                  <a:cubicBezTo>
                    <a:pt x="12" y="23"/>
                    <a:pt x="17" y="24"/>
                    <a:pt x="22" y="24"/>
                  </a:cubicBezTo>
                  <a:cubicBezTo>
                    <a:pt x="22" y="24"/>
                    <a:pt x="22" y="24"/>
                    <a:pt x="22" y="24"/>
                  </a:cubicBezTo>
                  <a:cubicBezTo>
                    <a:pt x="23" y="24"/>
                    <a:pt x="24" y="24"/>
                    <a:pt x="24" y="23"/>
                  </a:cubicBezTo>
                  <a:cubicBezTo>
                    <a:pt x="24" y="22"/>
                    <a:pt x="23" y="21"/>
                    <a:pt x="22" y="20"/>
                  </a:cubicBezTo>
                  <a:cubicBezTo>
                    <a:pt x="18" y="20"/>
                    <a:pt x="13" y="19"/>
                    <a:pt x="9" y="18"/>
                  </a:cubicBezTo>
                  <a:cubicBezTo>
                    <a:pt x="7" y="17"/>
                    <a:pt x="5" y="17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moveTo>
                    <a:pt x="61" y="14"/>
                  </a:moveTo>
                  <a:cubicBezTo>
                    <a:pt x="61" y="14"/>
                    <a:pt x="61" y="14"/>
                    <a:pt x="60" y="14"/>
                  </a:cubicBezTo>
                  <a:cubicBezTo>
                    <a:pt x="60" y="14"/>
                    <a:pt x="60" y="14"/>
                    <a:pt x="60" y="14"/>
                  </a:cubicBezTo>
                  <a:cubicBezTo>
                    <a:pt x="54" y="16"/>
                    <a:pt x="48" y="18"/>
                    <a:pt x="41" y="19"/>
                  </a:cubicBezTo>
                  <a:cubicBezTo>
                    <a:pt x="40" y="19"/>
                    <a:pt x="40" y="20"/>
                    <a:pt x="40" y="22"/>
                  </a:cubicBezTo>
                  <a:cubicBezTo>
                    <a:pt x="40" y="23"/>
                    <a:pt x="41" y="23"/>
                    <a:pt x="42" y="23"/>
                  </a:cubicBezTo>
                  <a:cubicBezTo>
                    <a:pt x="42" y="23"/>
                    <a:pt x="42" y="23"/>
                    <a:pt x="42" y="23"/>
                  </a:cubicBezTo>
                  <a:cubicBezTo>
                    <a:pt x="49" y="22"/>
                    <a:pt x="55" y="20"/>
                    <a:pt x="62" y="18"/>
                  </a:cubicBezTo>
                  <a:cubicBezTo>
                    <a:pt x="63" y="18"/>
                    <a:pt x="63" y="16"/>
                    <a:pt x="63" y="15"/>
                  </a:cubicBezTo>
                  <a:cubicBezTo>
                    <a:pt x="63" y="15"/>
                    <a:pt x="62" y="14"/>
                    <a:pt x="61" y="14"/>
                  </a:cubicBezTo>
                  <a:moveTo>
                    <a:pt x="99" y="0"/>
                  </a:moveTo>
                  <a:cubicBezTo>
                    <a:pt x="96" y="1"/>
                    <a:pt x="93" y="1"/>
                    <a:pt x="89" y="1"/>
                  </a:cubicBezTo>
                  <a:cubicBezTo>
                    <a:pt x="86" y="3"/>
                    <a:pt x="82" y="5"/>
                    <a:pt x="79" y="7"/>
                  </a:cubicBezTo>
                  <a:cubicBezTo>
                    <a:pt x="78" y="7"/>
                    <a:pt x="77" y="8"/>
                    <a:pt x="78" y="9"/>
                  </a:cubicBezTo>
                  <a:cubicBezTo>
                    <a:pt x="78" y="10"/>
                    <a:pt x="79" y="11"/>
                    <a:pt x="80" y="11"/>
                  </a:cubicBezTo>
                  <a:cubicBezTo>
                    <a:pt x="80" y="10"/>
                    <a:pt x="80" y="10"/>
                    <a:pt x="80" y="10"/>
                  </a:cubicBezTo>
                  <a:cubicBezTo>
                    <a:pt x="87" y="7"/>
                    <a:pt x="93" y="4"/>
                    <a:pt x="98" y="1"/>
                  </a:cubicBezTo>
                  <a:cubicBezTo>
                    <a:pt x="99" y="1"/>
                    <a:pt x="99" y="1"/>
                    <a:pt x="99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66" name="Freeform 415"/>
            <p:cNvSpPr/>
            <p:nvPr/>
          </p:nvSpPr>
          <p:spPr bwMode="auto">
            <a:xfrm>
              <a:off x="2714911" y="5335666"/>
              <a:ext cx="305777" cy="355513"/>
            </a:xfrm>
            <a:custGeom>
              <a:avLst/>
              <a:gdLst>
                <a:gd name="T0" fmla="*/ 29 w 161"/>
                <a:gd name="T1" fmla="*/ 51 h 186"/>
                <a:gd name="T2" fmla="*/ 119 w 161"/>
                <a:gd name="T3" fmla="*/ 38 h 186"/>
                <a:gd name="T4" fmla="*/ 143 w 161"/>
                <a:gd name="T5" fmla="*/ 79 h 186"/>
                <a:gd name="T6" fmla="*/ 105 w 161"/>
                <a:gd name="T7" fmla="*/ 161 h 186"/>
                <a:gd name="T8" fmla="*/ 18 w 161"/>
                <a:gd name="T9" fmla="*/ 144 h 186"/>
                <a:gd name="T10" fmla="*/ 29 w 161"/>
                <a:gd name="T11" fmla="*/ 51 h 186"/>
                <a:gd name="T12" fmla="*/ 28 w 161"/>
                <a:gd name="T13" fmla="*/ 53 h 186"/>
                <a:gd name="T14" fmla="*/ 29 w 161"/>
                <a:gd name="T15" fmla="*/ 169 h 186"/>
                <a:gd name="T16" fmla="*/ 99 w 161"/>
                <a:gd name="T17" fmla="*/ 165 h 186"/>
                <a:gd name="T18" fmla="*/ 140 w 161"/>
                <a:gd name="T19" fmla="*/ 127 h 186"/>
                <a:gd name="T20" fmla="*/ 99 w 161"/>
                <a:gd name="T21" fmla="*/ 21 h 186"/>
                <a:gd name="T22" fmla="*/ 46 w 161"/>
                <a:gd name="T23" fmla="*/ 21 h 186"/>
                <a:gd name="T24" fmla="*/ 28 w 161"/>
                <a:gd name="T25" fmla="*/ 53 h 186"/>
                <a:gd name="T26" fmla="*/ 29 w 161"/>
                <a:gd name="T27" fmla="*/ 5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1" h="186">
                  <a:moveTo>
                    <a:pt x="29" y="51"/>
                  </a:moveTo>
                  <a:cubicBezTo>
                    <a:pt x="46" y="0"/>
                    <a:pt x="89" y="10"/>
                    <a:pt x="119" y="38"/>
                  </a:cubicBezTo>
                  <a:cubicBezTo>
                    <a:pt x="131" y="49"/>
                    <a:pt x="139" y="64"/>
                    <a:pt x="143" y="79"/>
                  </a:cubicBezTo>
                  <a:cubicBezTo>
                    <a:pt x="152" y="113"/>
                    <a:pt x="134" y="144"/>
                    <a:pt x="105" y="161"/>
                  </a:cubicBezTo>
                  <a:cubicBezTo>
                    <a:pt x="75" y="179"/>
                    <a:pt x="29" y="185"/>
                    <a:pt x="18" y="144"/>
                  </a:cubicBezTo>
                  <a:cubicBezTo>
                    <a:pt x="10" y="114"/>
                    <a:pt x="21" y="79"/>
                    <a:pt x="29" y="51"/>
                  </a:cubicBezTo>
                  <a:cubicBezTo>
                    <a:pt x="29" y="51"/>
                    <a:pt x="28" y="52"/>
                    <a:pt x="28" y="53"/>
                  </a:cubicBezTo>
                  <a:cubicBezTo>
                    <a:pt x="18" y="86"/>
                    <a:pt x="0" y="141"/>
                    <a:pt x="29" y="169"/>
                  </a:cubicBezTo>
                  <a:cubicBezTo>
                    <a:pt x="47" y="186"/>
                    <a:pt x="80" y="174"/>
                    <a:pt x="99" y="165"/>
                  </a:cubicBezTo>
                  <a:cubicBezTo>
                    <a:pt x="117" y="157"/>
                    <a:pt x="131" y="144"/>
                    <a:pt x="140" y="127"/>
                  </a:cubicBezTo>
                  <a:cubicBezTo>
                    <a:pt x="161" y="88"/>
                    <a:pt x="134" y="40"/>
                    <a:pt x="99" y="21"/>
                  </a:cubicBezTo>
                  <a:cubicBezTo>
                    <a:pt x="82" y="11"/>
                    <a:pt x="62" y="7"/>
                    <a:pt x="46" y="21"/>
                  </a:cubicBezTo>
                  <a:cubicBezTo>
                    <a:pt x="36" y="28"/>
                    <a:pt x="32" y="42"/>
                    <a:pt x="28" y="53"/>
                  </a:cubicBezTo>
                  <a:cubicBezTo>
                    <a:pt x="28" y="53"/>
                    <a:pt x="29" y="52"/>
                    <a:pt x="29" y="51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图片 4" descr="dabcd06a6544a19734e2cd66cdc765b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88390" y="2875280"/>
            <a:ext cx="3167380" cy="374523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6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6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0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173" grpId="0" animBg="1"/>
      <p:bldP spid="7173" grpId="1" animBg="1"/>
      <p:bldP spid="36" grpId="0" animBg="1"/>
      <p:bldP spid="36" grpId="1" animBg="1"/>
      <p:bldP spid="40" grpId="0" animBg="1"/>
      <p:bldP spid="40" grpId="1" animBg="1"/>
      <p:bldP spid="44" grpId="0" animBg="1"/>
      <p:bldP spid="44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Text Box 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LIDE_MODEL_TYPE" val="cover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heme/theme1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3">
      <a:majorFont>
        <a:latin typeface="Arial Black"/>
        <a:ea typeface="方正少儿简体"/>
        <a:cs typeface=""/>
      </a:majorFont>
      <a:minorFont>
        <a:latin typeface="Arial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7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</TotalTime>
  <Words>2587</Words>
  <Application>Microsoft Office PowerPoint</Application>
  <PresentationFormat>Widescreen</PresentationFormat>
  <Paragraphs>242</Paragraphs>
  <Slides>27</Slides>
  <Notes>11</Notes>
  <HiddenSlides>0</HiddenSlides>
  <MMClips>9</MMClips>
  <ScaleCrop>false</ScaleCrop>
  <HeadingPairs>
    <vt:vector size="6" baseType="variant">
      <vt:variant>
        <vt:lpstr>Fonts Used</vt:lpstr>
      </vt:variant>
      <vt:variant>
        <vt:i4>22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27</vt:i4>
      </vt:variant>
    </vt:vector>
  </HeadingPairs>
  <TitlesOfParts>
    <vt:vector size="57" baseType="lpstr">
      <vt:lpstr>Microsoft YaHei</vt:lpstr>
      <vt:lpstr>Microsoft YaHei</vt:lpstr>
      <vt:lpstr>宋体</vt:lpstr>
      <vt:lpstr>宋体</vt:lpstr>
      <vt:lpstr>.VnBlack</vt:lpstr>
      <vt:lpstr>Arial</vt:lpstr>
      <vt:lpstr>Arial Black</vt:lpstr>
      <vt:lpstr>Arial-Rounded</vt:lpstr>
      <vt:lpstr>Calibri</vt:lpstr>
      <vt:lpstr>Calibri Light</vt:lpstr>
      <vt:lpstr>等线</vt:lpstr>
      <vt:lpstr>等线 Light</vt:lpstr>
      <vt:lpstr>Lato Hairline</vt:lpstr>
      <vt:lpstr>Lato Light</vt:lpstr>
      <vt:lpstr>Lato Regular</vt:lpstr>
      <vt:lpstr>Times New Roman</vt:lpstr>
      <vt:lpstr>Wingdings</vt:lpstr>
      <vt:lpstr>仓耳羽辰体-谷力 W05</vt:lpstr>
      <vt:lpstr>字魂36号-正文宋楷</vt:lpstr>
      <vt:lpstr>方正卡通简体</vt:lpstr>
      <vt:lpstr>方正少儿简体</vt:lpstr>
      <vt:lpstr>方正黑体简体</vt:lpstr>
      <vt:lpstr>1_Tema de Office</vt:lpstr>
      <vt:lpstr>3_Office 主题​​</vt:lpstr>
      <vt:lpstr>Office 主题</vt:lpstr>
      <vt:lpstr>3_Office Theme</vt:lpstr>
      <vt:lpstr>Office 主题​​</vt:lpstr>
      <vt:lpstr>包图主题2</vt:lpstr>
      <vt:lpstr>1_Office 主题​​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DELL</cp:lastModifiedBy>
  <cp:revision>7</cp:revision>
  <dcterms:created xsi:type="dcterms:W3CDTF">2021-08-01T03:17:41Z</dcterms:created>
  <dcterms:modified xsi:type="dcterms:W3CDTF">2023-02-08T05:22:30Z</dcterms:modified>
</cp:coreProperties>
</file>