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8" r:id="rId4"/>
  </p:sldMasterIdLst>
  <p:notesMasterIdLst>
    <p:notesMasterId r:id="rId9"/>
  </p:notesMasterIdLst>
  <p:sldIdLst>
    <p:sldId id="2007577146" r:id="rId5"/>
    <p:sldId id="264" r:id="rId6"/>
    <p:sldId id="268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B736-7AF1-4963-BB85-9D7B6B3E80C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2814-ECDD-45E5-8092-471DB051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3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8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9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7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591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87113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56112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544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687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76859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24274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19181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65734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2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72053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63901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681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03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872783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2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6476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2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662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mở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rộng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(t6)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801330" y="2090636"/>
            <a:ext cx="6606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Củng</a:t>
            </a:r>
            <a:r>
              <a:rPr kumimoji="0" lang="en-US" altLang="zh-CN" sz="4800" b="0" i="0" u="none" strike="noStrike" kern="1200" cap="all" spc="0" normalizeH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cố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dặn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dò</a:t>
            </a:r>
            <a:endParaRPr kumimoji="0" lang="en-US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4164417" y="4535213"/>
            <a:ext cx="3988604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:…………….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1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1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Widescreen</PresentationFormat>
  <Paragraphs>16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25" baseType="lpstr">
      <vt:lpstr>微软雅黑</vt:lpstr>
      <vt:lpstr>Arial</vt:lpstr>
      <vt:lpstr>Arial Black</vt:lpstr>
      <vt:lpstr>Arial-Rounded</vt:lpstr>
      <vt:lpstr>Arial-SGK-TV</vt:lpstr>
      <vt:lpstr>Averta Std CY Bold</vt:lpstr>
      <vt:lpstr>Calibri</vt:lpstr>
      <vt:lpstr>等线</vt:lpstr>
      <vt:lpstr>Lato Hairline</vt:lpstr>
      <vt:lpstr>Lato Light</vt:lpstr>
      <vt:lpstr>Lato Regular</vt:lpstr>
      <vt:lpstr>Quicksand Medium</vt:lpstr>
      <vt:lpstr>黑体</vt:lpstr>
      <vt:lpstr>字魂36号-正文宋楷</vt:lpstr>
      <vt:lpstr>方正卡通简体</vt:lpstr>
      <vt:lpstr>方正少儿简体</vt:lpstr>
      <vt:lpstr>方正黑体简体</vt:lpstr>
      <vt:lpstr>包图主题2</vt:lpstr>
      <vt:lpstr>Hoạt động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</cp:revision>
  <dcterms:created xsi:type="dcterms:W3CDTF">2021-08-01T03:51:03Z</dcterms:created>
  <dcterms:modified xsi:type="dcterms:W3CDTF">2025-04-09T15:50:09Z</dcterms:modified>
</cp:coreProperties>
</file>