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1" r:id="rId4"/>
    <p:sldMasterId id="2147483693" r:id="rId5"/>
  </p:sldMasterIdLst>
  <p:notesMasterIdLst>
    <p:notesMasterId r:id="rId26"/>
  </p:notesMasterIdLst>
  <p:sldIdLst>
    <p:sldId id="257" r:id="rId6"/>
    <p:sldId id="276" r:id="rId7"/>
    <p:sldId id="320" r:id="rId8"/>
    <p:sldId id="350" r:id="rId9"/>
    <p:sldId id="264" r:id="rId10"/>
    <p:sldId id="2007577098" r:id="rId11"/>
    <p:sldId id="2007577096" r:id="rId12"/>
    <p:sldId id="295" r:id="rId13"/>
    <p:sldId id="2007577139" r:id="rId14"/>
    <p:sldId id="2007577140" r:id="rId15"/>
    <p:sldId id="2007577142" r:id="rId16"/>
    <p:sldId id="2007577097" r:id="rId17"/>
    <p:sldId id="2007577143" r:id="rId18"/>
    <p:sldId id="2007577099" r:id="rId19"/>
    <p:sldId id="367" r:id="rId20"/>
    <p:sldId id="2007577101" r:id="rId21"/>
    <p:sldId id="328" r:id="rId22"/>
    <p:sldId id="2007577100" r:id="rId23"/>
    <p:sldId id="330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09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34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7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7564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630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73038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45513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236A2F6-D761-4A36-8016-88E9F93F7E24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779695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6216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6690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89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1172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>
    <p:push dir="u"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comments" Target="../comments/commen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6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9" y="-128782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46937" y="1116736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Ngắt nghỉ câu dài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69EF3-D111-4F75-A085-7E0A7F725B82}"/>
              </a:ext>
            </a:extLst>
          </p:cNvPr>
          <p:cNvSpPr/>
          <p:nvPr/>
        </p:nvSpPr>
        <p:spPr>
          <a:xfrm>
            <a:off x="1276298" y="2440705"/>
            <a:ext cx="9926515" cy="2323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5719698" y="2524477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8609290" y="2584060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3938743" y="3378910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7562071" y="3364210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7435931" y="3338474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Ngắt nghỉ câu dài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2230201" y="3209631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E43DD-6E3C-4901-A42B-929BD7B495D4}"/>
              </a:ext>
            </a:extLst>
          </p:cNvPr>
          <p:cNvSpPr/>
          <p:nvPr/>
        </p:nvSpPr>
        <p:spPr>
          <a:xfrm>
            <a:off x="1041118" y="2336461"/>
            <a:ext cx="101199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</a:t>
            </a: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mới có bập bùng bếp lửa nhà sàn, mọi người có giấc ngủ ấm trong chăn.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10244705" y="2428798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3647369" y="2422299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7437240" y="3209631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7346785" y="3228852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Ngắt nghỉ câu dài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37399-2518-4320-AE79-142E972D5307}"/>
              </a:ext>
            </a:extLst>
          </p:cNvPr>
          <p:cNvSpPr/>
          <p:nvPr/>
        </p:nvSpPr>
        <p:spPr>
          <a:xfrm>
            <a:off x="1230924" y="2382257"/>
            <a:ext cx="9689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</a:t>
            </a:r>
            <a:r>
              <a:rPr kumimoji="0" lang="en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 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cháu Đông, cháu có công ấp ủ mầm sống để mùa xuân về cây cối đâm chồi </a:t>
            </a:r>
            <a:r>
              <a:rPr kumimoji="0" lang="en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ả</a:t>
            </a:r>
            <a:r>
              <a:rPr kumimoji="0" lang="en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 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2210169" y="3255619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5739938" y="2555316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10189318" y="3229026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10019647" y="3209631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5246446" y="3253123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8449777" y="3253123"/>
            <a:ext cx="178293" cy="6543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65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594805" y="2085809"/>
            <a:ext cx="102352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không có mùa thu thì không có đêm trăng rằm rước đề, 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67055" y="4638836"/>
            <a:ext cx="12024946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67054" y="3765627"/>
            <a:ext cx="1183444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131233" y="1593980"/>
            <a:ext cx="815976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131233" y="4049608"/>
            <a:ext cx="815976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Trò chơi: </a:t>
            </a: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704086" y="527816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131233" y="3515453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 flipV="1">
            <a:off x="5284177" y="3963085"/>
            <a:ext cx="1106392" cy="2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7718208" y="3963085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387265" y="4959513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5048660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 có (…)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902527" y="2095204"/>
            <a:ext cx="2289473" cy="476279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5640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 đọc lời thoại nhân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7925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 4 cô tiên: nhí nhảnh, hồn nhiên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1351</Words>
  <Application>Microsoft Office PowerPoint</Application>
  <PresentationFormat>Widescreen</PresentationFormat>
  <Paragraphs>109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Times New Roman</vt:lpstr>
      <vt:lpstr>Wingdings</vt:lpstr>
      <vt:lpstr>千图网拥有20W+精美PPT模板 更多PPT模板下载至：www.58pic.com/office/ppt​​</vt:lpstr>
      <vt:lpstr>1_Doodle Sketchbook by Slidesgo</vt:lpstr>
      <vt:lpstr>1_Office 主题</vt:lpstr>
      <vt:lpstr>3_Office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</cp:revision>
  <dcterms:created xsi:type="dcterms:W3CDTF">2021-07-31T09:13:27Z</dcterms:created>
  <dcterms:modified xsi:type="dcterms:W3CDTF">2025-04-09T14:33:13Z</dcterms:modified>
</cp:coreProperties>
</file>