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873" r:id="rId6"/>
    <p:sldMasterId id="2147483899" r:id="rId7"/>
    <p:sldMasterId id="2147483913" r:id="rId8"/>
  </p:sldMasterIdLst>
  <p:notesMasterIdLst>
    <p:notesMasterId r:id="rId16"/>
  </p:notesMasterIdLst>
  <p:sldIdLst>
    <p:sldId id="2884" r:id="rId9"/>
    <p:sldId id="2898" r:id="rId10"/>
    <p:sldId id="2889" r:id="rId11"/>
    <p:sldId id="2892" r:id="rId12"/>
    <p:sldId id="496" r:id="rId13"/>
    <p:sldId id="300" r:id="rId14"/>
    <p:sldId id="51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87562" autoAdjust="0"/>
  </p:normalViewPr>
  <p:slideViewPr>
    <p:cSldViewPr snapToGrid="0">
      <p:cViewPr>
        <p:scale>
          <a:sx n="74" d="100"/>
          <a:sy n="74" d="100"/>
        </p:scale>
        <p:origin x="105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soos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  <a:p>
            <a:pPr marL="171450" indent="-171450">
              <a:buFontTx/>
              <a:buChar char="-"/>
            </a:pP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Chốt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chia, ta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Ta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chia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sbc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3.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4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 smtClean="0"/>
              <a:t>Gọi</a:t>
            </a:r>
            <a:r>
              <a:rPr lang="en-US" altLang="zh-CN" baseline="0" dirty="0" smtClean="0"/>
              <a:t> 1 </a:t>
            </a:r>
            <a:r>
              <a:rPr lang="en-US" altLang="zh-CN" baseline="0" dirty="0" err="1" smtClean="0"/>
              <a:t>hHS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yêu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cầu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3a.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GV </a:t>
            </a:r>
            <a:r>
              <a:rPr lang="en-US" altLang="zh-CN" baseline="0" dirty="0" err="1" smtClean="0"/>
              <a:t>gọi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.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3 </a:t>
            </a:r>
            <a:r>
              <a:rPr lang="en-US" altLang="zh-CN" baseline="0" dirty="0" err="1" smtClean="0"/>
              <a:t>tám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thẻ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gắn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bảng</a:t>
            </a:r>
            <a:endParaRPr lang="en-US" altLang="zh-CN" baseline="0" dirty="0" smtClean="0"/>
          </a:p>
          <a:p>
            <a:pPr marL="171450" indent="-171450">
              <a:buFontTx/>
              <a:buChar char="-"/>
            </a:pP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con </a:t>
            </a:r>
            <a:r>
              <a:rPr lang="en-US" altLang="zh-CN" baseline="0" dirty="0" err="1" smtClean="0"/>
              <a:t>hãy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phép</a:t>
            </a:r>
            <a:r>
              <a:rPr lang="en-US" altLang="zh-CN" baseline="0" dirty="0" smtClean="0"/>
              <a:t> chia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nháp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sau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mời</a:t>
            </a:r>
            <a:r>
              <a:rPr lang="en-US" altLang="zh-CN" baseline="0" dirty="0" smtClean="0"/>
              <a:t> 2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bảng</a:t>
            </a:r>
            <a:r>
              <a:rPr lang="en-US" altLang="zh-CN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smtClean="0"/>
              <a:t>( </a:t>
            </a:r>
            <a:r>
              <a:rPr lang="en-US" altLang="zh-CN" baseline="0" dirty="0" err="1" smtClean="0"/>
              <a:t>Nếu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làm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trùng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nhau</a:t>
            </a:r>
            <a:r>
              <a:rPr lang="en-US" altLang="zh-CN" baseline="0" dirty="0" smtClean="0"/>
              <a:t>, GV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còn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khác</a:t>
            </a:r>
            <a:r>
              <a:rPr lang="en-US" altLang="zh-CN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13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73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05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85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5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784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533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99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3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5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011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155828"/>
            <a:chOff x="1523998" y="0"/>
            <a:chExt cx="2190751" cy="115582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7861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99847" y="43652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96207" y="1785882"/>
            <a:ext cx="6723315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5272469" y="2324662"/>
            <a:ext cx="5749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765D2E50-04D9-42A3-988B-1C8B045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3" y="1158997"/>
            <a:ext cx="1472157" cy="4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288525 h 6629718"/>
              <a:gd name="connsiteX1" fmla="*/ 288525 w 11800114"/>
              <a:gd name="connsiteY1" fmla="*/ 0 h 6629718"/>
              <a:gd name="connsiteX2" fmla="*/ 542521 w 11800114"/>
              <a:gd name="connsiteY2" fmla="*/ 0 h 6629718"/>
              <a:gd name="connsiteX3" fmla="*/ 1133208 w 11800114"/>
              <a:gd name="connsiteY3" fmla="*/ 0 h 6629718"/>
              <a:gd name="connsiteX4" fmla="*/ 1723896 w 11800114"/>
              <a:gd name="connsiteY4" fmla="*/ 0 h 6629718"/>
              <a:gd name="connsiteX5" fmla="*/ 2202353 w 11800114"/>
              <a:gd name="connsiteY5" fmla="*/ 0 h 6629718"/>
              <a:gd name="connsiteX6" fmla="*/ 3017502 w 11800114"/>
              <a:gd name="connsiteY6" fmla="*/ 0 h 6629718"/>
              <a:gd name="connsiteX7" fmla="*/ 3383728 w 11800114"/>
              <a:gd name="connsiteY7" fmla="*/ 0 h 6629718"/>
              <a:gd name="connsiteX8" fmla="*/ 4198877 w 11800114"/>
              <a:gd name="connsiteY8" fmla="*/ 0 h 6629718"/>
              <a:gd name="connsiteX9" fmla="*/ 4565103 w 11800114"/>
              <a:gd name="connsiteY9" fmla="*/ 0 h 6629718"/>
              <a:gd name="connsiteX10" fmla="*/ 5268021 w 11800114"/>
              <a:gd name="connsiteY10" fmla="*/ 0 h 6629718"/>
              <a:gd name="connsiteX11" fmla="*/ 6083170 w 11800114"/>
              <a:gd name="connsiteY11" fmla="*/ 0 h 6629718"/>
              <a:gd name="connsiteX12" fmla="*/ 6337166 w 11800114"/>
              <a:gd name="connsiteY12" fmla="*/ 0 h 6629718"/>
              <a:gd name="connsiteX13" fmla="*/ 7152315 w 11800114"/>
              <a:gd name="connsiteY13" fmla="*/ 0 h 6629718"/>
              <a:gd name="connsiteX14" fmla="*/ 7967464 w 11800114"/>
              <a:gd name="connsiteY14" fmla="*/ 0 h 6629718"/>
              <a:gd name="connsiteX15" fmla="*/ 8221459 w 11800114"/>
              <a:gd name="connsiteY15" fmla="*/ 0 h 6629718"/>
              <a:gd name="connsiteX16" fmla="*/ 8812147 w 11800114"/>
              <a:gd name="connsiteY16" fmla="*/ 0 h 6629718"/>
              <a:gd name="connsiteX17" fmla="*/ 9290604 w 11800114"/>
              <a:gd name="connsiteY17" fmla="*/ 0 h 6629718"/>
              <a:gd name="connsiteX18" fmla="*/ 9769061 w 11800114"/>
              <a:gd name="connsiteY18" fmla="*/ 0 h 6629718"/>
              <a:gd name="connsiteX19" fmla="*/ 10247518 w 11800114"/>
              <a:gd name="connsiteY19" fmla="*/ 0 h 6629718"/>
              <a:gd name="connsiteX20" fmla="*/ 10501513 w 11800114"/>
              <a:gd name="connsiteY20" fmla="*/ 0 h 6629718"/>
              <a:gd name="connsiteX21" fmla="*/ 11511589 w 11800114"/>
              <a:gd name="connsiteY21" fmla="*/ 0 h 6629718"/>
              <a:gd name="connsiteX22" fmla="*/ 11800114 w 11800114"/>
              <a:gd name="connsiteY22" fmla="*/ 288525 h 6629718"/>
              <a:gd name="connsiteX23" fmla="*/ 11800114 w 11800114"/>
              <a:gd name="connsiteY23" fmla="*/ 657188 h 6629718"/>
              <a:gd name="connsiteX24" fmla="*/ 11800114 w 11800114"/>
              <a:gd name="connsiteY24" fmla="*/ 1207430 h 6629718"/>
              <a:gd name="connsiteX25" fmla="*/ 11800114 w 11800114"/>
              <a:gd name="connsiteY25" fmla="*/ 1818199 h 6629718"/>
              <a:gd name="connsiteX26" fmla="*/ 11800114 w 11800114"/>
              <a:gd name="connsiteY26" fmla="*/ 2307915 h 6629718"/>
              <a:gd name="connsiteX27" fmla="*/ 11800114 w 11800114"/>
              <a:gd name="connsiteY27" fmla="*/ 2737104 h 6629718"/>
              <a:gd name="connsiteX28" fmla="*/ 11800114 w 11800114"/>
              <a:gd name="connsiteY28" fmla="*/ 3166294 h 6629718"/>
              <a:gd name="connsiteX29" fmla="*/ 11800114 w 11800114"/>
              <a:gd name="connsiteY29" fmla="*/ 3777063 h 6629718"/>
              <a:gd name="connsiteX30" fmla="*/ 11800114 w 11800114"/>
              <a:gd name="connsiteY30" fmla="*/ 4145725 h 6629718"/>
              <a:gd name="connsiteX31" fmla="*/ 11800114 w 11800114"/>
              <a:gd name="connsiteY31" fmla="*/ 4635441 h 6629718"/>
              <a:gd name="connsiteX32" fmla="*/ 11800114 w 11800114"/>
              <a:gd name="connsiteY32" fmla="*/ 5185684 h 6629718"/>
              <a:gd name="connsiteX33" fmla="*/ 11800114 w 11800114"/>
              <a:gd name="connsiteY33" fmla="*/ 5614873 h 6629718"/>
              <a:gd name="connsiteX34" fmla="*/ 11800114 w 11800114"/>
              <a:gd name="connsiteY34" fmla="*/ 6341193 h 6629718"/>
              <a:gd name="connsiteX35" fmla="*/ 11511589 w 11800114"/>
              <a:gd name="connsiteY35" fmla="*/ 6629718 h 6629718"/>
              <a:gd name="connsiteX36" fmla="*/ 10808671 w 11800114"/>
              <a:gd name="connsiteY36" fmla="*/ 6629718 h 6629718"/>
              <a:gd name="connsiteX37" fmla="*/ 10217983 w 11800114"/>
              <a:gd name="connsiteY37" fmla="*/ 6629718 h 6629718"/>
              <a:gd name="connsiteX38" fmla="*/ 9515065 w 11800114"/>
              <a:gd name="connsiteY38" fmla="*/ 6629718 h 6629718"/>
              <a:gd name="connsiteX39" fmla="*/ 8812147 w 11800114"/>
              <a:gd name="connsiteY39" fmla="*/ 6629718 h 6629718"/>
              <a:gd name="connsiteX40" fmla="*/ 7996998 w 11800114"/>
              <a:gd name="connsiteY40" fmla="*/ 6629718 h 6629718"/>
              <a:gd name="connsiteX41" fmla="*/ 7406310 w 11800114"/>
              <a:gd name="connsiteY41" fmla="*/ 6629718 h 6629718"/>
              <a:gd name="connsiteX42" fmla="*/ 7152315 w 11800114"/>
              <a:gd name="connsiteY42" fmla="*/ 6629718 h 6629718"/>
              <a:gd name="connsiteX43" fmla="*/ 6337166 w 11800114"/>
              <a:gd name="connsiteY43" fmla="*/ 6629718 h 6629718"/>
              <a:gd name="connsiteX44" fmla="*/ 5746478 w 11800114"/>
              <a:gd name="connsiteY44" fmla="*/ 6629718 h 6629718"/>
              <a:gd name="connsiteX45" fmla="*/ 5155791 w 11800114"/>
              <a:gd name="connsiteY45" fmla="*/ 6629718 h 6629718"/>
              <a:gd name="connsiteX46" fmla="*/ 4789564 w 11800114"/>
              <a:gd name="connsiteY46" fmla="*/ 6629718 h 6629718"/>
              <a:gd name="connsiteX47" fmla="*/ 3974415 w 11800114"/>
              <a:gd name="connsiteY47" fmla="*/ 6629718 h 6629718"/>
              <a:gd name="connsiteX48" fmla="*/ 3608189 w 11800114"/>
              <a:gd name="connsiteY48" fmla="*/ 6629718 h 6629718"/>
              <a:gd name="connsiteX49" fmla="*/ 2793040 w 11800114"/>
              <a:gd name="connsiteY49" fmla="*/ 6629718 h 6629718"/>
              <a:gd name="connsiteX50" fmla="*/ 2539045 w 11800114"/>
              <a:gd name="connsiteY50" fmla="*/ 6629718 h 6629718"/>
              <a:gd name="connsiteX51" fmla="*/ 1836126 w 11800114"/>
              <a:gd name="connsiteY51" fmla="*/ 6629718 h 6629718"/>
              <a:gd name="connsiteX52" fmla="*/ 1020978 w 11800114"/>
              <a:gd name="connsiteY52" fmla="*/ 6629718 h 6629718"/>
              <a:gd name="connsiteX53" fmla="*/ 288525 w 11800114"/>
              <a:gd name="connsiteY53" fmla="*/ 6629718 h 6629718"/>
              <a:gd name="connsiteX54" fmla="*/ 0 w 11800114"/>
              <a:gd name="connsiteY54" fmla="*/ 6341193 h 6629718"/>
              <a:gd name="connsiteX55" fmla="*/ 0 w 11800114"/>
              <a:gd name="connsiteY55" fmla="*/ 5912004 h 6629718"/>
              <a:gd name="connsiteX56" fmla="*/ 0 w 11800114"/>
              <a:gd name="connsiteY56" fmla="*/ 5422288 h 6629718"/>
              <a:gd name="connsiteX57" fmla="*/ 0 w 11800114"/>
              <a:gd name="connsiteY57" fmla="*/ 4750992 h 6629718"/>
              <a:gd name="connsiteX58" fmla="*/ 0 w 11800114"/>
              <a:gd name="connsiteY58" fmla="*/ 4140223 h 6629718"/>
              <a:gd name="connsiteX59" fmla="*/ 0 w 11800114"/>
              <a:gd name="connsiteY59" fmla="*/ 3771560 h 6629718"/>
              <a:gd name="connsiteX60" fmla="*/ 0 w 11800114"/>
              <a:gd name="connsiteY60" fmla="*/ 3402898 h 6629718"/>
              <a:gd name="connsiteX61" fmla="*/ 0 w 11800114"/>
              <a:gd name="connsiteY61" fmla="*/ 2731602 h 6629718"/>
              <a:gd name="connsiteX62" fmla="*/ 0 w 11800114"/>
              <a:gd name="connsiteY62" fmla="*/ 2362939 h 6629718"/>
              <a:gd name="connsiteX63" fmla="*/ 0 w 11800114"/>
              <a:gd name="connsiteY63" fmla="*/ 1994277 h 6629718"/>
              <a:gd name="connsiteX64" fmla="*/ 0 w 11800114"/>
              <a:gd name="connsiteY64" fmla="*/ 1383508 h 6629718"/>
              <a:gd name="connsiteX65" fmla="*/ 0 w 11800114"/>
              <a:gd name="connsiteY65" fmla="*/ 288525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00114" h="6629718" fill="none" extrusionOk="0">
                <a:moveTo>
                  <a:pt x="0" y="288525"/>
                </a:moveTo>
                <a:cubicBezTo>
                  <a:pt x="3906" y="129965"/>
                  <a:pt x="84635" y="-5366"/>
                  <a:pt x="288525" y="0"/>
                </a:cubicBezTo>
                <a:cubicBezTo>
                  <a:pt x="361509" y="-8778"/>
                  <a:pt x="449229" y="1971"/>
                  <a:pt x="542521" y="0"/>
                </a:cubicBezTo>
                <a:cubicBezTo>
                  <a:pt x="635813" y="-1971"/>
                  <a:pt x="955749" y="21092"/>
                  <a:pt x="1133208" y="0"/>
                </a:cubicBezTo>
                <a:cubicBezTo>
                  <a:pt x="1310667" y="-21092"/>
                  <a:pt x="1580397" y="54352"/>
                  <a:pt x="1723896" y="0"/>
                </a:cubicBezTo>
                <a:cubicBezTo>
                  <a:pt x="1867395" y="-54352"/>
                  <a:pt x="1997737" y="46838"/>
                  <a:pt x="2202353" y="0"/>
                </a:cubicBezTo>
                <a:cubicBezTo>
                  <a:pt x="2406969" y="-46838"/>
                  <a:pt x="2662458" y="64665"/>
                  <a:pt x="3017502" y="0"/>
                </a:cubicBezTo>
                <a:cubicBezTo>
                  <a:pt x="3372546" y="-64665"/>
                  <a:pt x="3269806" y="37969"/>
                  <a:pt x="3383728" y="0"/>
                </a:cubicBezTo>
                <a:cubicBezTo>
                  <a:pt x="3497650" y="-37969"/>
                  <a:pt x="3895627" y="53219"/>
                  <a:pt x="4198877" y="0"/>
                </a:cubicBezTo>
                <a:cubicBezTo>
                  <a:pt x="4502127" y="-53219"/>
                  <a:pt x="4414081" y="5079"/>
                  <a:pt x="4565103" y="0"/>
                </a:cubicBezTo>
                <a:cubicBezTo>
                  <a:pt x="4716125" y="-5079"/>
                  <a:pt x="4957222" y="82842"/>
                  <a:pt x="5268021" y="0"/>
                </a:cubicBezTo>
                <a:cubicBezTo>
                  <a:pt x="5578820" y="-82842"/>
                  <a:pt x="5683836" y="54877"/>
                  <a:pt x="6083170" y="0"/>
                </a:cubicBezTo>
                <a:cubicBezTo>
                  <a:pt x="6482504" y="-54877"/>
                  <a:pt x="6263223" y="14434"/>
                  <a:pt x="6337166" y="0"/>
                </a:cubicBezTo>
                <a:cubicBezTo>
                  <a:pt x="6411109" y="-14434"/>
                  <a:pt x="6872832" y="89689"/>
                  <a:pt x="7152315" y="0"/>
                </a:cubicBezTo>
                <a:cubicBezTo>
                  <a:pt x="7431798" y="-89689"/>
                  <a:pt x="7797402" y="80090"/>
                  <a:pt x="7967464" y="0"/>
                </a:cubicBezTo>
                <a:cubicBezTo>
                  <a:pt x="8137526" y="-80090"/>
                  <a:pt x="8105295" y="28340"/>
                  <a:pt x="8221459" y="0"/>
                </a:cubicBezTo>
                <a:cubicBezTo>
                  <a:pt x="8337623" y="-28340"/>
                  <a:pt x="8681982" y="69497"/>
                  <a:pt x="8812147" y="0"/>
                </a:cubicBezTo>
                <a:cubicBezTo>
                  <a:pt x="8942312" y="-69497"/>
                  <a:pt x="9065506" y="56364"/>
                  <a:pt x="9290604" y="0"/>
                </a:cubicBezTo>
                <a:cubicBezTo>
                  <a:pt x="9515702" y="-56364"/>
                  <a:pt x="9554823" y="8902"/>
                  <a:pt x="9769061" y="0"/>
                </a:cubicBezTo>
                <a:cubicBezTo>
                  <a:pt x="9983299" y="-8902"/>
                  <a:pt x="10029536" y="35377"/>
                  <a:pt x="10247518" y="0"/>
                </a:cubicBezTo>
                <a:cubicBezTo>
                  <a:pt x="10465500" y="-35377"/>
                  <a:pt x="10427692" y="2142"/>
                  <a:pt x="10501513" y="0"/>
                </a:cubicBezTo>
                <a:cubicBezTo>
                  <a:pt x="10575334" y="-2142"/>
                  <a:pt x="11147110" y="43549"/>
                  <a:pt x="11511589" y="0"/>
                </a:cubicBezTo>
                <a:cubicBezTo>
                  <a:pt x="11663480" y="37555"/>
                  <a:pt x="11789322" y="108888"/>
                  <a:pt x="11800114" y="288525"/>
                </a:cubicBezTo>
                <a:cubicBezTo>
                  <a:pt x="11834538" y="471281"/>
                  <a:pt x="11786608" y="558862"/>
                  <a:pt x="11800114" y="657188"/>
                </a:cubicBezTo>
                <a:cubicBezTo>
                  <a:pt x="11813620" y="755514"/>
                  <a:pt x="11753102" y="980456"/>
                  <a:pt x="11800114" y="1207430"/>
                </a:cubicBezTo>
                <a:cubicBezTo>
                  <a:pt x="11847126" y="1434404"/>
                  <a:pt x="11745461" y="1606526"/>
                  <a:pt x="11800114" y="1818199"/>
                </a:cubicBezTo>
                <a:cubicBezTo>
                  <a:pt x="11854767" y="2029872"/>
                  <a:pt x="11780071" y="2189539"/>
                  <a:pt x="11800114" y="2307915"/>
                </a:cubicBezTo>
                <a:cubicBezTo>
                  <a:pt x="11820157" y="2426291"/>
                  <a:pt x="11799756" y="2647747"/>
                  <a:pt x="11800114" y="2737104"/>
                </a:cubicBezTo>
                <a:cubicBezTo>
                  <a:pt x="11800472" y="2826461"/>
                  <a:pt x="11799470" y="3053711"/>
                  <a:pt x="11800114" y="3166294"/>
                </a:cubicBezTo>
                <a:cubicBezTo>
                  <a:pt x="11800758" y="3278877"/>
                  <a:pt x="11754267" y="3587679"/>
                  <a:pt x="11800114" y="3777063"/>
                </a:cubicBezTo>
                <a:cubicBezTo>
                  <a:pt x="11845961" y="3966447"/>
                  <a:pt x="11768256" y="3981632"/>
                  <a:pt x="11800114" y="4145725"/>
                </a:cubicBezTo>
                <a:cubicBezTo>
                  <a:pt x="11831972" y="4309818"/>
                  <a:pt x="11780162" y="4408493"/>
                  <a:pt x="11800114" y="4635441"/>
                </a:cubicBezTo>
                <a:cubicBezTo>
                  <a:pt x="11820066" y="4862389"/>
                  <a:pt x="11760412" y="4980865"/>
                  <a:pt x="11800114" y="5185684"/>
                </a:cubicBezTo>
                <a:cubicBezTo>
                  <a:pt x="11839816" y="5390503"/>
                  <a:pt x="11766169" y="5485704"/>
                  <a:pt x="11800114" y="5614873"/>
                </a:cubicBezTo>
                <a:cubicBezTo>
                  <a:pt x="11834059" y="5744042"/>
                  <a:pt x="11762331" y="6140938"/>
                  <a:pt x="11800114" y="6341193"/>
                </a:cubicBezTo>
                <a:cubicBezTo>
                  <a:pt x="11768666" y="6506206"/>
                  <a:pt x="11703634" y="6608402"/>
                  <a:pt x="11511589" y="6629718"/>
                </a:cubicBezTo>
                <a:cubicBezTo>
                  <a:pt x="11173319" y="6677103"/>
                  <a:pt x="10967158" y="6580238"/>
                  <a:pt x="10808671" y="6629718"/>
                </a:cubicBezTo>
                <a:cubicBezTo>
                  <a:pt x="10650184" y="6679198"/>
                  <a:pt x="10417798" y="6589314"/>
                  <a:pt x="10217983" y="6629718"/>
                </a:cubicBezTo>
                <a:cubicBezTo>
                  <a:pt x="10018168" y="6670122"/>
                  <a:pt x="9796277" y="6595715"/>
                  <a:pt x="9515065" y="6629718"/>
                </a:cubicBezTo>
                <a:cubicBezTo>
                  <a:pt x="9233853" y="6663721"/>
                  <a:pt x="9053861" y="6569235"/>
                  <a:pt x="8812147" y="6629718"/>
                </a:cubicBezTo>
                <a:cubicBezTo>
                  <a:pt x="8570433" y="6690201"/>
                  <a:pt x="8364560" y="6606878"/>
                  <a:pt x="7996998" y="6629718"/>
                </a:cubicBezTo>
                <a:cubicBezTo>
                  <a:pt x="7629436" y="6652558"/>
                  <a:pt x="7604094" y="6576864"/>
                  <a:pt x="7406310" y="6629718"/>
                </a:cubicBezTo>
                <a:cubicBezTo>
                  <a:pt x="7208526" y="6682572"/>
                  <a:pt x="7246483" y="6602523"/>
                  <a:pt x="7152315" y="6629718"/>
                </a:cubicBezTo>
                <a:cubicBezTo>
                  <a:pt x="7058148" y="6656913"/>
                  <a:pt x="6573832" y="6539828"/>
                  <a:pt x="6337166" y="6629718"/>
                </a:cubicBezTo>
                <a:cubicBezTo>
                  <a:pt x="6100500" y="6719608"/>
                  <a:pt x="5884897" y="6592085"/>
                  <a:pt x="5746478" y="6629718"/>
                </a:cubicBezTo>
                <a:cubicBezTo>
                  <a:pt x="5608059" y="6667351"/>
                  <a:pt x="5303390" y="6562125"/>
                  <a:pt x="5155791" y="6629718"/>
                </a:cubicBezTo>
                <a:cubicBezTo>
                  <a:pt x="5008192" y="6697311"/>
                  <a:pt x="4875915" y="6614984"/>
                  <a:pt x="4789564" y="6629718"/>
                </a:cubicBezTo>
                <a:cubicBezTo>
                  <a:pt x="4703213" y="6644452"/>
                  <a:pt x="4282565" y="6552148"/>
                  <a:pt x="3974415" y="6629718"/>
                </a:cubicBezTo>
                <a:cubicBezTo>
                  <a:pt x="3666265" y="6707288"/>
                  <a:pt x="3770353" y="6597473"/>
                  <a:pt x="3608189" y="6629718"/>
                </a:cubicBezTo>
                <a:cubicBezTo>
                  <a:pt x="3446025" y="6661963"/>
                  <a:pt x="2958173" y="6567006"/>
                  <a:pt x="2793040" y="6629718"/>
                </a:cubicBezTo>
                <a:cubicBezTo>
                  <a:pt x="2627907" y="6692430"/>
                  <a:pt x="2665886" y="6615510"/>
                  <a:pt x="2539045" y="6629718"/>
                </a:cubicBezTo>
                <a:cubicBezTo>
                  <a:pt x="2412204" y="6643926"/>
                  <a:pt x="2041953" y="6548343"/>
                  <a:pt x="1836126" y="6629718"/>
                </a:cubicBezTo>
                <a:cubicBezTo>
                  <a:pt x="1630299" y="6711093"/>
                  <a:pt x="1385898" y="6547252"/>
                  <a:pt x="1020978" y="6629718"/>
                </a:cubicBezTo>
                <a:cubicBezTo>
                  <a:pt x="656058" y="6712184"/>
                  <a:pt x="540650" y="6603285"/>
                  <a:pt x="288525" y="6629718"/>
                </a:cubicBezTo>
                <a:cubicBezTo>
                  <a:pt x="107556" y="6650145"/>
                  <a:pt x="12671" y="6518305"/>
                  <a:pt x="0" y="6341193"/>
                </a:cubicBezTo>
                <a:cubicBezTo>
                  <a:pt x="-43189" y="6133577"/>
                  <a:pt x="26069" y="6003203"/>
                  <a:pt x="0" y="5912004"/>
                </a:cubicBezTo>
                <a:cubicBezTo>
                  <a:pt x="-26069" y="5820805"/>
                  <a:pt x="23300" y="5591665"/>
                  <a:pt x="0" y="5422288"/>
                </a:cubicBezTo>
                <a:cubicBezTo>
                  <a:pt x="-23300" y="5252911"/>
                  <a:pt x="64141" y="5002142"/>
                  <a:pt x="0" y="4750992"/>
                </a:cubicBezTo>
                <a:cubicBezTo>
                  <a:pt x="-64141" y="4499842"/>
                  <a:pt x="58543" y="4407079"/>
                  <a:pt x="0" y="4140223"/>
                </a:cubicBezTo>
                <a:cubicBezTo>
                  <a:pt x="-58543" y="3873367"/>
                  <a:pt x="9771" y="3917179"/>
                  <a:pt x="0" y="3771560"/>
                </a:cubicBezTo>
                <a:cubicBezTo>
                  <a:pt x="-9771" y="3625941"/>
                  <a:pt x="267" y="3571581"/>
                  <a:pt x="0" y="3402898"/>
                </a:cubicBezTo>
                <a:cubicBezTo>
                  <a:pt x="-267" y="3234215"/>
                  <a:pt x="25975" y="2993729"/>
                  <a:pt x="0" y="2731602"/>
                </a:cubicBezTo>
                <a:cubicBezTo>
                  <a:pt x="-25975" y="2469475"/>
                  <a:pt x="29846" y="2541835"/>
                  <a:pt x="0" y="2362939"/>
                </a:cubicBezTo>
                <a:cubicBezTo>
                  <a:pt x="-29846" y="2184043"/>
                  <a:pt x="3697" y="2132498"/>
                  <a:pt x="0" y="1994277"/>
                </a:cubicBezTo>
                <a:cubicBezTo>
                  <a:pt x="-3697" y="1856056"/>
                  <a:pt x="5938" y="1680029"/>
                  <a:pt x="0" y="1383508"/>
                </a:cubicBezTo>
                <a:cubicBezTo>
                  <a:pt x="-5938" y="1086987"/>
                  <a:pt x="90939" y="548885"/>
                  <a:pt x="0" y="288525"/>
                </a:cubicBezTo>
                <a:close/>
              </a:path>
              <a:path w="11800114" h="6629718" stroke="0" extrusionOk="0">
                <a:moveTo>
                  <a:pt x="0" y="288525"/>
                </a:moveTo>
                <a:cubicBezTo>
                  <a:pt x="-20436" y="116571"/>
                  <a:pt x="99138" y="11274"/>
                  <a:pt x="288525" y="0"/>
                </a:cubicBezTo>
                <a:cubicBezTo>
                  <a:pt x="556391" y="-30944"/>
                  <a:pt x="824595" y="49462"/>
                  <a:pt x="1103674" y="0"/>
                </a:cubicBezTo>
                <a:cubicBezTo>
                  <a:pt x="1382753" y="-49462"/>
                  <a:pt x="1483720" y="49643"/>
                  <a:pt x="1582131" y="0"/>
                </a:cubicBezTo>
                <a:cubicBezTo>
                  <a:pt x="1680542" y="-49643"/>
                  <a:pt x="1797783" y="38800"/>
                  <a:pt x="1948357" y="0"/>
                </a:cubicBezTo>
                <a:cubicBezTo>
                  <a:pt x="2098931" y="-38800"/>
                  <a:pt x="2433090" y="68387"/>
                  <a:pt x="2651275" y="0"/>
                </a:cubicBezTo>
                <a:cubicBezTo>
                  <a:pt x="2869460" y="-68387"/>
                  <a:pt x="2986145" y="40402"/>
                  <a:pt x="3129732" y="0"/>
                </a:cubicBezTo>
                <a:cubicBezTo>
                  <a:pt x="3273319" y="-40402"/>
                  <a:pt x="3589849" y="16157"/>
                  <a:pt x="3944881" y="0"/>
                </a:cubicBezTo>
                <a:cubicBezTo>
                  <a:pt x="4299913" y="-16157"/>
                  <a:pt x="4160702" y="32475"/>
                  <a:pt x="4311107" y="0"/>
                </a:cubicBezTo>
                <a:cubicBezTo>
                  <a:pt x="4461512" y="-32475"/>
                  <a:pt x="4896068" y="56382"/>
                  <a:pt x="5126256" y="0"/>
                </a:cubicBezTo>
                <a:cubicBezTo>
                  <a:pt x="5356444" y="-56382"/>
                  <a:pt x="5298708" y="20368"/>
                  <a:pt x="5380252" y="0"/>
                </a:cubicBezTo>
                <a:cubicBezTo>
                  <a:pt x="5461796" y="-20368"/>
                  <a:pt x="5793530" y="54488"/>
                  <a:pt x="5970940" y="0"/>
                </a:cubicBezTo>
                <a:cubicBezTo>
                  <a:pt x="6148350" y="-54488"/>
                  <a:pt x="6428660" y="33236"/>
                  <a:pt x="6561627" y="0"/>
                </a:cubicBezTo>
                <a:cubicBezTo>
                  <a:pt x="6694594" y="-33236"/>
                  <a:pt x="6850524" y="24118"/>
                  <a:pt x="7040084" y="0"/>
                </a:cubicBezTo>
                <a:cubicBezTo>
                  <a:pt x="7229644" y="-24118"/>
                  <a:pt x="7485639" y="28251"/>
                  <a:pt x="7855233" y="0"/>
                </a:cubicBezTo>
                <a:cubicBezTo>
                  <a:pt x="8224827" y="-28251"/>
                  <a:pt x="8309562" y="17546"/>
                  <a:pt x="8670382" y="0"/>
                </a:cubicBezTo>
                <a:cubicBezTo>
                  <a:pt x="9031202" y="-17546"/>
                  <a:pt x="8871345" y="36620"/>
                  <a:pt x="9036608" y="0"/>
                </a:cubicBezTo>
                <a:cubicBezTo>
                  <a:pt x="9201871" y="-36620"/>
                  <a:pt x="9457000" y="58131"/>
                  <a:pt x="9627296" y="0"/>
                </a:cubicBezTo>
                <a:cubicBezTo>
                  <a:pt x="9797592" y="-58131"/>
                  <a:pt x="10071204" y="14892"/>
                  <a:pt x="10442444" y="0"/>
                </a:cubicBezTo>
                <a:cubicBezTo>
                  <a:pt x="10813684" y="-14892"/>
                  <a:pt x="11205137" y="32993"/>
                  <a:pt x="11511589" y="0"/>
                </a:cubicBezTo>
                <a:cubicBezTo>
                  <a:pt x="11669040" y="3392"/>
                  <a:pt x="11823846" y="146812"/>
                  <a:pt x="11800114" y="288525"/>
                </a:cubicBezTo>
                <a:cubicBezTo>
                  <a:pt x="11817231" y="436748"/>
                  <a:pt x="11792474" y="540383"/>
                  <a:pt x="11800114" y="717714"/>
                </a:cubicBezTo>
                <a:cubicBezTo>
                  <a:pt x="11807754" y="895045"/>
                  <a:pt x="11752913" y="1011252"/>
                  <a:pt x="11800114" y="1267957"/>
                </a:cubicBezTo>
                <a:cubicBezTo>
                  <a:pt x="11847315" y="1524662"/>
                  <a:pt x="11771424" y="1523896"/>
                  <a:pt x="11800114" y="1697146"/>
                </a:cubicBezTo>
                <a:cubicBezTo>
                  <a:pt x="11828804" y="1870396"/>
                  <a:pt x="11745480" y="1983361"/>
                  <a:pt x="11800114" y="2247388"/>
                </a:cubicBezTo>
                <a:cubicBezTo>
                  <a:pt x="11854748" y="2511415"/>
                  <a:pt x="11791689" y="2531440"/>
                  <a:pt x="11800114" y="2616051"/>
                </a:cubicBezTo>
                <a:cubicBezTo>
                  <a:pt x="11808539" y="2700662"/>
                  <a:pt x="11759113" y="2812079"/>
                  <a:pt x="11800114" y="2984713"/>
                </a:cubicBezTo>
                <a:cubicBezTo>
                  <a:pt x="11841115" y="3157347"/>
                  <a:pt x="11756378" y="3343457"/>
                  <a:pt x="11800114" y="3534956"/>
                </a:cubicBezTo>
                <a:cubicBezTo>
                  <a:pt x="11843850" y="3726455"/>
                  <a:pt x="11788053" y="3868688"/>
                  <a:pt x="11800114" y="3964145"/>
                </a:cubicBezTo>
                <a:cubicBezTo>
                  <a:pt x="11812175" y="4059602"/>
                  <a:pt x="11738701" y="4363436"/>
                  <a:pt x="11800114" y="4574914"/>
                </a:cubicBezTo>
                <a:cubicBezTo>
                  <a:pt x="11861527" y="4786392"/>
                  <a:pt x="11759056" y="4828023"/>
                  <a:pt x="11800114" y="5004104"/>
                </a:cubicBezTo>
                <a:cubicBezTo>
                  <a:pt x="11841172" y="5180185"/>
                  <a:pt x="11732086" y="5332314"/>
                  <a:pt x="11800114" y="5614873"/>
                </a:cubicBezTo>
                <a:cubicBezTo>
                  <a:pt x="11868142" y="5897432"/>
                  <a:pt x="11793014" y="6169656"/>
                  <a:pt x="11800114" y="6341193"/>
                </a:cubicBezTo>
                <a:cubicBezTo>
                  <a:pt x="11821515" y="6463385"/>
                  <a:pt x="11661828" y="6626226"/>
                  <a:pt x="11511589" y="6629718"/>
                </a:cubicBezTo>
                <a:cubicBezTo>
                  <a:pt x="11386330" y="6666751"/>
                  <a:pt x="11234735" y="6610205"/>
                  <a:pt x="11033132" y="6629718"/>
                </a:cubicBezTo>
                <a:cubicBezTo>
                  <a:pt x="10831529" y="6649231"/>
                  <a:pt x="10830956" y="6629217"/>
                  <a:pt x="10666906" y="6629718"/>
                </a:cubicBezTo>
                <a:cubicBezTo>
                  <a:pt x="10502856" y="6630219"/>
                  <a:pt x="10295059" y="6599085"/>
                  <a:pt x="9963988" y="6629718"/>
                </a:cubicBezTo>
                <a:cubicBezTo>
                  <a:pt x="9632917" y="6660351"/>
                  <a:pt x="9780750" y="6606111"/>
                  <a:pt x="9597761" y="6629718"/>
                </a:cubicBezTo>
                <a:cubicBezTo>
                  <a:pt x="9414772" y="6653325"/>
                  <a:pt x="9451054" y="6603403"/>
                  <a:pt x="9343766" y="6629718"/>
                </a:cubicBezTo>
                <a:cubicBezTo>
                  <a:pt x="9236478" y="6656033"/>
                  <a:pt x="9058407" y="6590187"/>
                  <a:pt x="8977539" y="6629718"/>
                </a:cubicBezTo>
                <a:cubicBezTo>
                  <a:pt x="8896671" y="6669249"/>
                  <a:pt x="8721615" y="6600553"/>
                  <a:pt x="8499082" y="6629718"/>
                </a:cubicBezTo>
                <a:cubicBezTo>
                  <a:pt x="8276549" y="6658883"/>
                  <a:pt x="8192148" y="6622799"/>
                  <a:pt x="7908395" y="6629718"/>
                </a:cubicBezTo>
                <a:cubicBezTo>
                  <a:pt x="7624642" y="6636637"/>
                  <a:pt x="7670869" y="6626803"/>
                  <a:pt x="7542168" y="6629718"/>
                </a:cubicBezTo>
                <a:cubicBezTo>
                  <a:pt x="7413467" y="6632633"/>
                  <a:pt x="7074870" y="6619570"/>
                  <a:pt x="6727020" y="6629718"/>
                </a:cubicBezTo>
                <a:cubicBezTo>
                  <a:pt x="6379170" y="6639866"/>
                  <a:pt x="6306687" y="6577500"/>
                  <a:pt x="6136332" y="6629718"/>
                </a:cubicBezTo>
                <a:cubicBezTo>
                  <a:pt x="5965977" y="6681936"/>
                  <a:pt x="5527453" y="6624266"/>
                  <a:pt x="5321183" y="6629718"/>
                </a:cubicBezTo>
                <a:cubicBezTo>
                  <a:pt x="5114913" y="6635170"/>
                  <a:pt x="4867032" y="6619376"/>
                  <a:pt x="4618265" y="6629718"/>
                </a:cubicBezTo>
                <a:cubicBezTo>
                  <a:pt x="4369498" y="6640060"/>
                  <a:pt x="4252837" y="6606657"/>
                  <a:pt x="4139808" y="6629718"/>
                </a:cubicBezTo>
                <a:cubicBezTo>
                  <a:pt x="4026779" y="6652779"/>
                  <a:pt x="3780333" y="6580393"/>
                  <a:pt x="3436890" y="6629718"/>
                </a:cubicBezTo>
                <a:cubicBezTo>
                  <a:pt x="3093447" y="6679043"/>
                  <a:pt x="3215981" y="6626610"/>
                  <a:pt x="3070663" y="6629718"/>
                </a:cubicBezTo>
                <a:cubicBezTo>
                  <a:pt x="2925345" y="6632826"/>
                  <a:pt x="2764846" y="6581062"/>
                  <a:pt x="2479976" y="6629718"/>
                </a:cubicBezTo>
                <a:cubicBezTo>
                  <a:pt x="2195106" y="6678374"/>
                  <a:pt x="2304001" y="6618681"/>
                  <a:pt x="2225980" y="6629718"/>
                </a:cubicBezTo>
                <a:cubicBezTo>
                  <a:pt x="2147959" y="6640755"/>
                  <a:pt x="1767185" y="6594327"/>
                  <a:pt x="1410831" y="6629718"/>
                </a:cubicBezTo>
                <a:cubicBezTo>
                  <a:pt x="1054477" y="6665109"/>
                  <a:pt x="954545" y="6604565"/>
                  <a:pt x="820144" y="6629718"/>
                </a:cubicBezTo>
                <a:cubicBezTo>
                  <a:pt x="685743" y="6654871"/>
                  <a:pt x="457904" y="6624715"/>
                  <a:pt x="288525" y="6629718"/>
                </a:cubicBezTo>
                <a:cubicBezTo>
                  <a:pt x="132083" y="6635920"/>
                  <a:pt x="-2015" y="6508781"/>
                  <a:pt x="0" y="6341193"/>
                </a:cubicBezTo>
                <a:cubicBezTo>
                  <a:pt x="-58622" y="6133947"/>
                  <a:pt x="34881" y="5917106"/>
                  <a:pt x="0" y="5730424"/>
                </a:cubicBezTo>
                <a:cubicBezTo>
                  <a:pt x="-34881" y="5543742"/>
                  <a:pt x="30180" y="5293721"/>
                  <a:pt x="0" y="5119655"/>
                </a:cubicBezTo>
                <a:cubicBezTo>
                  <a:pt x="-30180" y="4945589"/>
                  <a:pt x="16319" y="4706740"/>
                  <a:pt x="0" y="4448359"/>
                </a:cubicBezTo>
                <a:cubicBezTo>
                  <a:pt x="-16319" y="4189978"/>
                  <a:pt x="32734" y="4127162"/>
                  <a:pt x="0" y="3837589"/>
                </a:cubicBezTo>
                <a:cubicBezTo>
                  <a:pt x="-32734" y="3548016"/>
                  <a:pt x="44335" y="3480896"/>
                  <a:pt x="0" y="3166294"/>
                </a:cubicBezTo>
                <a:cubicBezTo>
                  <a:pt x="-44335" y="2851693"/>
                  <a:pt x="29754" y="2769767"/>
                  <a:pt x="0" y="2555524"/>
                </a:cubicBezTo>
                <a:cubicBezTo>
                  <a:pt x="-29754" y="2341281"/>
                  <a:pt x="28843" y="2299110"/>
                  <a:pt x="0" y="2126335"/>
                </a:cubicBezTo>
                <a:cubicBezTo>
                  <a:pt x="-28843" y="1953560"/>
                  <a:pt x="4456" y="1673492"/>
                  <a:pt x="0" y="1515566"/>
                </a:cubicBezTo>
                <a:cubicBezTo>
                  <a:pt x="-4456" y="1357640"/>
                  <a:pt x="23689" y="1143903"/>
                  <a:pt x="0" y="1025850"/>
                </a:cubicBezTo>
                <a:cubicBezTo>
                  <a:pt x="-23689" y="907797"/>
                  <a:pt x="3972" y="533409"/>
                  <a:pt x="0" y="288525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38182" r="-401563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137557" r="-401563" b="-10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237557" r="-401563" b="-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62BFAEB8-DB76-4005-B461-D53D70DF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61" y="137753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4A85783-A7B7-495D-97B9-02FC1254CF78}"/>
              </a:ext>
            </a:extLst>
          </p:cNvPr>
          <p:cNvSpPr/>
          <p:nvPr/>
        </p:nvSpPr>
        <p:spPr>
          <a:xfrm>
            <a:off x="2418412" y="46855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E0A074-652F-40B3-81A0-83F5C6BC76D0}"/>
              </a:ext>
            </a:extLst>
          </p:cNvPr>
          <p:cNvGrpSpPr/>
          <p:nvPr/>
        </p:nvGrpSpPr>
        <p:grpSpPr>
          <a:xfrm>
            <a:off x="2966890" y="478025"/>
            <a:ext cx="1145166" cy="523221"/>
            <a:chOff x="1870518" y="1440653"/>
            <a:chExt cx="1145166" cy="511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70B3E8-08C6-4FB2-8C0B-303B092C673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DAD00AA-9901-426F-BA6B-8C0BEC6053F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D49B33-8D22-49D6-A86E-291647A2999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C11792-C5E8-4915-827C-8623E1B1D6E3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C683AF9-DC89-4051-8222-0F5DAB638A08}"/>
              </a:ext>
            </a:extLst>
          </p:cNvPr>
          <p:cNvSpPr/>
          <p:nvPr/>
        </p:nvSpPr>
        <p:spPr>
          <a:xfrm>
            <a:off x="2349582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8D1CE99-696E-4A71-BDE9-CCC2F3660E8C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8CE84-5991-4ADE-A368-9A4EAEA38B9E}"/>
              </a:ext>
            </a:extLst>
          </p:cNvPr>
          <p:cNvSpPr txBox="1"/>
          <p:nvPr/>
        </p:nvSpPr>
        <p:spPr>
          <a:xfrm>
            <a:off x="4353121" y="3375992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BF9C18-1E7A-418C-9769-B48CDB02BA61}"/>
              </a:ext>
            </a:extLst>
          </p:cNvPr>
          <p:cNvSpPr txBox="1"/>
          <p:nvPr/>
        </p:nvSpPr>
        <p:spPr>
          <a:xfrm>
            <a:off x="5581279" y="3375991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768089-BEC5-4FD4-A521-520765EBAFCC}"/>
              </a:ext>
            </a:extLst>
          </p:cNvPr>
          <p:cNvSpPr txBox="1"/>
          <p:nvPr/>
        </p:nvSpPr>
        <p:spPr>
          <a:xfrm>
            <a:off x="7668715" y="33759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2124A-3F62-4616-93CD-67FB9FB98C2D}"/>
              </a:ext>
            </a:extLst>
          </p:cNvPr>
          <p:cNvSpPr txBox="1"/>
          <p:nvPr/>
        </p:nvSpPr>
        <p:spPr>
          <a:xfrm>
            <a:off x="9643790" y="337598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A1688E-30A1-45E9-A8D7-5274B1A930CC}"/>
              </a:ext>
            </a:extLst>
          </p:cNvPr>
          <p:cNvSpPr txBox="1"/>
          <p:nvPr/>
        </p:nvSpPr>
        <p:spPr>
          <a:xfrm>
            <a:off x="4348517" y="4061593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607FF1-5600-4BDD-8C50-7C61269AF63E}"/>
              </a:ext>
            </a:extLst>
          </p:cNvPr>
          <p:cNvSpPr txBox="1"/>
          <p:nvPr/>
        </p:nvSpPr>
        <p:spPr>
          <a:xfrm>
            <a:off x="5576675" y="4061592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90C810-33FB-4EE0-AB9C-169A59559F0D}"/>
              </a:ext>
            </a:extLst>
          </p:cNvPr>
          <p:cNvSpPr txBox="1"/>
          <p:nvPr/>
        </p:nvSpPr>
        <p:spPr>
          <a:xfrm>
            <a:off x="7664111" y="406159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35B7CC-4908-4435-895D-6350229F9554}"/>
              </a:ext>
            </a:extLst>
          </p:cNvPr>
          <p:cNvSpPr txBox="1"/>
          <p:nvPr/>
        </p:nvSpPr>
        <p:spPr>
          <a:xfrm>
            <a:off x="9639186" y="40615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AA31C6-6E10-4484-8539-F3BF27916F77}"/>
              </a:ext>
            </a:extLst>
          </p:cNvPr>
          <p:cNvSpPr txBox="1"/>
          <p:nvPr/>
        </p:nvSpPr>
        <p:spPr>
          <a:xfrm>
            <a:off x="4353121" y="470105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9378C5-7B3B-4C43-A42C-02FBBD2BCD86}"/>
              </a:ext>
            </a:extLst>
          </p:cNvPr>
          <p:cNvSpPr txBox="1"/>
          <p:nvPr/>
        </p:nvSpPr>
        <p:spPr>
          <a:xfrm>
            <a:off x="5581279" y="4701049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70595E-5C2A-4318-8149-D9E8153CEC4E}"/>
              </a:ext>
            </a:extLst>
          </p:cNvPr>
          <p:cNvSpPr txBox="1"/>
          <p:nvPr/>
        </p:nvSpPr>
        <p:spPr>
          <a:xfrm>
            <a:off x="7668715" y="47010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2B6F5C-380F-4E10-811E-2AEA4A77AB3A}"/>
              </a:ext>
            </a:extLst>
          </p:cNvPr>
          <p:cNvSpPr txBox="1"/>
          <p:nvPr/>
        </p:nvSpPr>
        <p:spPr>
          <a:xfrm>
            <a:off x="9643790" y="4701047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821226-2B7F-4FE3-B60D-A6CAFCC28842}"/>
              </a:ext>
            </a:extLst>
          </p:cNvPr>
          <p:cNvSpPr txBox="1"/>
          <p:nvPr/>
        </p:nvSpPr>
        <p:spPr>
          <a:xfrm>
            <a:off x="4348517" y="538665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26B92F-EDAC-45AC-8027-BFBF15E14D5B}"/>
              </a:ext>
            </a:extLst>
          </p:cNvPr>
          <p:cNvSpPr txBox="1"/>
          <p:nvPr/>
        </p:nvSpPr>
        <p:spPr>
          <a:xfrm>
            <a:off x="5576675" y="5386650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44CE5C-BE5F-447B-AC41-0F8021C18000}"/>
              </a:ext>
            </a:extLst>
          </p:cNvPr>
          <p:cNvSpPr txBox="1"/>
          <p:nvPr/>
        </p:nvSpPr>
        <p:spPr>
          <a:xfrm>
            <a:off x="7664111" y="538664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F1AF4-9841-482A-97F9-5A068C601E27}"/>
              </a:ext>
            </a:extLst>
          </p:cNvPr>
          <p:cNvSpPr txBox="1"/>
          <p:nvPr/>
        </p:nvSpPr>
        <p:spPr>
          <a:xfrm>
            <a:off x="9639186" y="53866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5704" y="3913547"/>
            <a:ext cx="1665058" cy="268080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1FBD5C3-AA30-42DC-9B87-436423E016C4}"/>
              </a:ext>
            </a:extLst>
          </p:cNvPr>
          <p:cNvSpPr/>
          <p:nvPr/>
        </p:nvSpPr>
        <p:spPr>
          <a:xfrm>
            <a:off x="2416005" y="519767"/>
            <a:ext cx="576425" cy="55651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99D56-790A-4969-A65C-475A353BF0A9}"/>
              </a:ext>
            </a:extLst>
          </p:cNvPr>
          <p:cNvSpPr txBox="1"/>
          <p:nvPr/>
        </p:nvSpPr>
        <p:spPr>
          <a:xfrm>
            <a:off x="2992430" y="491830"/>
            <a:ext cx="7457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596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Số bị chia là 10, số chia là 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A4EA8B-9B78-49C7-90E8-C07826C0A674}"/>
              </a:ext>
            </a:extLst>
          </p:cNvPr>
          <p:cNvSpPr txBox="1"/>
          <p:nvPr/>
        </p:nvSpPr>
        <p:spPr>
          <a:xfrm>
            <a:off x="2992430" y="2109598"/>
            <a:ext cx="552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=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576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Số bị chia là 8, số chia là 2.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596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Số bị chia là 10, số chia là 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4EA8B-9B78-49C7-90E8-C07826C0A674}"/>
              </a:ext>
            </a:extLst>
          </p:cNvPr>
          <p:cNvSpPr txBox="1"/>
          <p:nvPr/>
        </p:nvSpPr>
        <p:spPr>
          <a:xfrm>
            <a:off x="2992430" y="3774158"/>
            <a:ext cx="552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2 =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A4EA8B-9B78-49C7-90E8-C07826C0A674}"/>
              </a:ext>
            </a:extLst>
          </p:cNvPr>
          <p:cNvSpPr txBox="1"/>
          <p:nvPr/>
        </p:nvSpPr>
        <p:spPr>
          <a:xfrm>
            <a:off x="2992430" y="5438718"/>
            <a:ext cx="552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2;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  <p:bldP spid="12" grpId="0"/>
      <p:bldP spid="18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782" y="198971"/>
            <a:ext cx="2427919" cy="936860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A512155-9343-448D-AD41-588EF0272E46}"/>
              </a:ext>
            </a:extLst>
          </p:cNvPr>
          <p:cNvSpPr/>
          <p:nvPr/>
        </p:nvSpPr>
        <p:spPr>
          <a:xfrm>
            <a:off x="2754602" y="5634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707E4F-4ADA-4619-BC60-10940069A287}"/>
              </a:ext>
            </a:extLst>
          </p:cNvPr>
          <p:cNvSpPr txBox="1"/>
          <p:nvPr/>
        </p:nvSpPr>
        <p:spPr>
          <a:xfrm>
            <a:off x="1172440" y="374976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id="{F1D18CAD-108B-4DB7-BD58-BE18898A9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63250"/>
              </p:ext>
            </p:extLst>
          </p:nvPr>
        </p:nvGraphicFramePr>
        <p:xfrm>
          <a:off x="3058527" y="402906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3AC2444-07EB-42EB-8E1A-3826F5020096}"/>
              </a:ext>
            </a:extLst>
          </p:cNvPr>
          <p:cNvSpPr txBox="1"/>
          <p:nvPr/>
        </p:nvSpPr>
        <p:spPr>
          <a:xfrm>
            <a:off x="515313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D6E5D4-21DB-464A-8FAC-543837CD9041}"/>
              </a:ext>
            </a:extLst>
          </p:cNvPr>
          <p:cNvSpPr txBox="1"/>
          <p:nvPr/>
        </p:nvSpPr>
        <p:spPr>
          <a:xfrm>
            <a:off x="516053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994F5B-0C99-4728-9175-36C3E88BEDDF}"/>
              </a:ext>
            </a:extLst>
          </p:cNvPr>
          <p:cNvSpPr txBox="1"/>
          <p:nvPr/>
        </p:nvSpPr>
        <p:spPr>
          <a:xfrm>
            <a:off x="515313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5CCC7C-EA8B-42A7-8B7C-2EDAADF6F7FD}"/>
              </a:ext>
            </a:extLst>
          </p:cNvPr>
          <p:cNvSpPr txBox="1"/>
          <p:nvPr/>
        </p:nvSpPr>
        <p:spPr>
          <a:xfrm>
            <a:off x="667078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0C8FD7-04E8-4A06-9985-B739A59BEB8A}"/>
              </a:ext>
            </a:extLst>
          </p:cNvPr>
          <p:cNvSpPr txBox="1"/>
          <p:nvPr/>
        </p:nvSpPr>
        <p:spPr>
          <a:xfrm>
            <a:off x="667818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0A47C1-4148-45D0-902E-0C3F67B7B651}"/>
              </a:ext>
            </a:extLst>
          </p:cNvPr>
          <p:cNvSpPr txBox="1"/>
          <p:nvPr/>
        </p:nvSpPr>
        <p:spPr>
          <a:xfrm>
            <a:off x="667078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573</Words>
  <Application>Microsoft Office PowerPoint</Application>
  <PresentationFormat>Widescreen</PresentationFormat>
  <Paragraphs>127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微软雅黑</vt:lpstr>
      <vt:lpstr>宋体</vt:lpstr>
      <vt:lpstr>Arial</vt:lpstr>
      <vt:lpstr>Arial-Rounded</vt:lpstr>
      <vt:lpstr>Calibri</vt:lpstr>
      <vt:lpstr>Cambria Math</vt:lpstr>
      <vt:lpstr>等线</vt:lpstr>
      <vt:lpstr>ITC Avant Garde Std Bk</vt:lpstr>
      <vt:lpstr>Times New Roman</vt:lpstr>
      <vt:lpstr>仓耳羽辰体-谷力 W05</vt:lpstr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49</cp:revision>
  <dcterms:created xsi:type="dcterms:W3CDTF">2021-07-20T01:55:21Z</dcterms:created>
  <dcterms:modified xsi:type="dcterms:W3CDTF">2023-02-06T11:16:32Z</dcterms:modified>
</cp:coreProperties>
</file>