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700" r:id="rId3"/>
    <p:sldMasterId id="2147483728" r:id="rId4"/>
    <p:sldMasterId id="2147483738" r:id="rId5"/>
  </p:sldMasterIdLst>
  <p:notesMasterIdLst>
    <p:notesMasterId r:id="rId22"/>
  </p:notesMasterIdLst>
  <p:sldIdLst>
    <p:sldId id="2007577112" r:id="rId6"/>
    <p:sldId id="259" r:id="rId7"/>
    <p:sldId id="2007577108" r:id="rId8"/>
    <p:sldId id="2007577110" r:id="rId9"/>
    <p:sldId id="2007577109" r:id="rId10"/>
    <p:sldId id="2007577093" r:id="rId11"/>
    <p:sldId id="268" r:id="rId12"/>
    <p:sldId id="2007577113" r:id="rId13"/>
    <p:sldId id="257" r:id="rId14"/>
    <p:sldId id="258" r:id="rId15"/>
    <p:sldId id="2007577114" r:id="rId16"/>
    <p:sldId id="261" r:id="rId17"/>
    <p:sldId id="260" r:id="rId18"/>
    <p:sldId id="2007577111" r:id="rId19"/>
    <p:sldId id="256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2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46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BFEC-FDAE-4D0C-98B7-5010FD43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2DDC3-55BF-4A93-809A-F69D91F9E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EACB-D723-401E-A3A5-CCC02007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733CE-D592-4255-9534-438BCAF5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A7B4-B3EC-4B10-B762-844968F5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CFA2-A158-4072-9618-24A70027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67AE5-B1B7-4D87-96F4-5F35EA449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B82E4-F276-43CB-BBEA-F10C7261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DCF2-E590-4E2B-BEA0-B49F40CC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2D6EF-2123-4512-B83D-53EB1E7C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9DA2B-062C-419A-A1E6-90F93C849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1BE93-3B48-4D8E-B27F-FEC63FE73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D629-1F47-4F68-A74D-4F6F97BF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1B122-9AD5-4A77-B117-7A67D9BD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A09C-F6BC-4B77-8AFD-9A500699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0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666A-ABB7-44F2-A65B-24A79CA2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881A-2AB1-442A-AB07-B36B39E4B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6B899-2B9B-4FC2-8125-7C4E1F35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22C4-A737-4326-A22D-6D337436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80652-4ACB-417E-83B3-69CFBB09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3801F-953B-4651-91E4-7AFCDD9B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65798-40D0-4379-A6E7-391C8B2ED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A54A9-6699-4E4A-9B97-0D89888F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5DB16-44F5-43EE-AE13-82EC673A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ECCB9-1C47-462A-B798-FE433108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2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2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9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B598-1185-4027-8499-C6377584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CB4A3-A712-4FCA-848E-9F002A225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51AA9-6B0B-43AA-9478-0BF82806B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86C46-830D-4C85-90B2-2439060E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E264-E989-4446-B338-A43D9A6C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6546C-C7A0-4449-9D89-B3D6C15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1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5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10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77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98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54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1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1197-262A-4B2D-803C-7B969A5D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068A5-B2DF-4CC4-935A-DC06835C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FB62C-F6C2-4A50-ACB7-8B72F1674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27D7A-0BF6-4C5B-86D1-226F3C7D4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C96DC-1F73-4E8F-B030-D861D79F6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E08A5-BCB0-483F-B4D2-9539DB9BF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DA709-F3D8-4CAC-9BB0-816EE111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176E93-047C-4D88-9FF9-09FA6555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01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02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4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906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1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6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A8D0-7B68-4295-8D95-5D338430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9A5B-C28A-47CA-91BE-B115F8BD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E00C2-A670-4E62-830C-CC737C54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F85D4-9CDE-4A06-9C96-5A2D69E2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4837D-D0C1-4B2F-9D81-887E77D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3B574-929A-4D47-A004-CC3ACA8B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E489B-B3C4-4DC7-B380-F48EFF30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273F-FC65-4D58-985F-703FAE94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742C-8448-4DD8-9417-7A6AF02A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0AF6B-BB7E-43E0-AAC0-74B369F0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CEFFC-A389-406A-81D5-50C22BAC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8C702-43D6-4096-AA8B-6DDA8FAA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35824-D218-43DB-AE7C-62E41319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A0A1-ACCB-4747-BF4F-C268B98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CF276-CCE5-4BEC-8A8A-D4D6CEA9A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77EB6-E07E-4C84-9C3C-A2D08DD93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2F44-14A2-4A23-A702-D7CDD0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7BF1F-9DAA-4B5E-8047-550416A4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FBF67-2B4F-4718-A899-D35E9B30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F9F71-10A1-4912-A8B1-4E792B4E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96446-C2BE-412E-A232-8D34B232E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1FE9-A5A6-4D62-8BE1-FD522C0CD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40BA9-47F9-4710-972E-B38CB1CD725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91556-9903-409A-96B5-A9AA219D6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A310-4EE7-46DF-9DCD-1AC59B974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1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0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1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9.xml"/><Relationship Id="rId5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9.xml"/><Relationship Id="rId3" Type="http://schemas.openxmlformats.org/officeDocument/2006/relationships/slideLayout" Target="../slideLayouts/slideLayout45.xml"/><Relationship Id="rId7" Type="http://schemas.openxmlformats.org/officeDocument/2006/relationships/slide" Target="slide13.xml"/><Relationship Id="rId12" Type="http://schemas.openxmlformats.org/officeDocument/2006/relationships/image" Target="../media/image31.gif"/><Relationship Id="rId17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slide" Target="slide12.xml"/><Relationship Id="rId5" Type="http://schemas.openxmlformats.org/officeDocument/2006/relationships/slide" Target="slide11.xml"/><Relationship Id="rId15" Type="http://schemas.openxmlformats.org/officeDocument/2006/relationships/image" Target="../media/image33.png"/><Relationship Id="rId10" Type="http://schemas.openxmlformats.org/officeDocument/2006/relationships/image" Target="../media/image30.gif"/><Relationship Id="rId4" Type="http://schemas.openxmlformats.org/officeDocument/2006/relationships/image" Target="../media/image27.jpg"/><Relationship Id="rId9" Type="http://schemas.openxmlformats.org/officeDocument/2006/relationships/slide" Target="slide10.xml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5191591" y="2286002"/>
            <a:ext cx="1848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21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2700651" y="3231194"/>
            <a:ext cx="6443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Tự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chăm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sóc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sức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khỏe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bản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thân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rửa tay mấy lần </a:t>
              </a:r>
            </a:p>
            <a:p>
              <a:pPr algn="ctr" defTabSz="1219170"/>
              <a:r>
                <a:rPr lang="en-US" sz="42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một ngày?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1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Nhiều lần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2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lời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khuyên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đúng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Chỉ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rửa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tay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tay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bẩn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77218"/>
            <a:chOff x="1524000" y="1809750"/>
            <a:chExt cx="6553200" cy="807913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rửa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tay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thường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xuyên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hàng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ngày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phòng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bệnh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Chỉ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rửa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tay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trước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việc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lợi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đối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với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khỏe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nước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ngọt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Thức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khuya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Tập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dục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thường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xuyên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0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Tự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chăm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sóc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thân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mang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lợi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ích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Không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mang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lại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lợi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ích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gì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Bảo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vệ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nâng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cao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khỏe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Cả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2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đáp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án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đều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sai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680609"/>
            <a:ext cx="6466219" cy="584285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19" y="2234488"/>
            <a:ext cx="4090246" cy="4090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E7C45-1DD8-4657-A731-688C40BF2286}"/>
              </a:ext>
            </a:extLst>
          </p:cNvPr>
          <p:cNvSpPr txBox="1"/>
          <p:nvPr/>
        </p:nvSpPr>
        <p:spPr>
          <a:xfrm>
            <a:off x="1861456" y="2524949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chăm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sức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khoẻ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Minion Pro"/>
                <a:cs typeface="Arial" panose="020B0604020202020204" pitchFamily="34" charset="0"/>
              </a:rPr>
              <a:t>ngày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4516573" y="3651431"/>
            <a:ext cx="404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4" y="427628"/>
            <a:ext cx="666750" cy="77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02FD-09DE-4CF9-93C6-3BDEDCDF3D37}"/>
              </a:ext>
            </a:extLst>
          </p:cNvPr>
          <p:cNvSpPr txBox="1"/>
          <p:nvPr/>
        </p:nvSpPr>
        <p:spPr>
          <a:xfrm>
            <a:off x="1714278" y="521002"/>
            <a:ext cx="5747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B967-1636-47DE-9F5E-0D72152A749F}"/>
              </a:ext>
            </a:extLst>
          </p:cNvPr>
          <p:cNvSpPr txBox="1"/>
          <p:nvPr/>
        </p:nvSpPr>
        <p:spPr>
          <a:xfrm>
            <a:off x="1687254" y="1008636"/>
            <a:ext cx="745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dục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nhạc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DF1409-47C7-48C9-9AF1-30D31241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857" y="1913868"/>
            <a:ext cx="8104448" cy="37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_1080p">
            <a:hlinkClick r:id="" action="ppaction://media"/>
            <a:extLst>
              <a:ext uri="{FF2B5EF4-FFF2-40B4-BE49-F238E27FC236}">
                <a16:creationId xmlns:a16="http://schemas.microsoft.com/office/drawing/2014/main" id="{BC6DF3E1-E535-49ED-8FE0-0739C2CA3D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4" y="427628"/>
            <a:ext cx="666750" cy="77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02FD-09DE-4CF9-93C6-3BDEDCDF3D37}"/>
              </a:ext>
            </a:extLst>
          </p:cNvPr>
          <p:cNvSpPr txBox="1"/>
          <p:nvPr/>
        </p:nvSpPr>
        <p:spPr>
          <a:xfrm>
            <a:off x="1714278" y="521002"/>
            <a:ext cx="574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B967-1636-47DE-9F5E-0D72152A749F}"/>
              </a:ext>
            </a:extLst>
          </p:cNvPr>
          <p:cNvSpPr txBox="1"/>
          <p:nvPr/>
        </p:nvSpPr>
        <p:spPr>
          <a:xfrm>
            <a:off x="1687254" y="1008636"/>
            <a:ext cx="90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E</a:t>
            </a:r>
            <a:r>
              <a:rPr lang="vi-VN" sz="2800" dirty="0"/>
              <a:t>m cần làm để tăng sức đề kháng cho cơ thể</a:t>
            </a:r>
            <a:r>
              <a:rPr lang="en-US" sz="2800" dirty="0"/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B0C36-A35C-4967-A0FE-CEB456039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879" y="1686787"/>
            <a:ext cx="3200400" cy="2686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495B43-D811-442A-8141-CC17EA65D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070" y="1686787"/>
            <a:ext cx="3343275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23C405-5A1F-485A-A77E-3870CBD8C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988" y="1643924"/>
            <a:ext cx="2718573" cy="271857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EAA428-8D04-4BDC-8945-AA95F783A41A}"/>
              </a:ext>
            </a:extLst>
          </p:cNvPr>
          <p:cNvSpPr/>
          <p:nvPr/>
        </p:nvSpPr>
        <p:spPr>
          <a:xfrm>
            <a:off x="1353879" y="4372837"/>
            <a:ext cx="2876598" cy="798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2A7D870-480B-4FAF-BD63-B1F625747ED3}"/>
              </a:ext>
            </a:extLst>
          </p:cNvPr>
          <p:cNvSpPr/>
          <p:nvPr/>
        </p:nvSpPr>
        <p:spPr>
          <a:xfrm>
            <a:off x="4997616" y="4362497"/>
            <a:ext cx="2876598" cy="798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vitamin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036FA4-0759-4EFD-9271-AE6BFA4F0CEA}"/>
              </a:ext>
            </a:extLst>
          </p:cNvPr>
          <p:cNvSpPr/>
          <p:nvPr/>
        </p:nvSpPr>
        <p:spPr>
          <a:xfrm>
            <a:off x="8317551" y="4372837"/>
            <a:ext cx="2876598" cy="798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21733" y="330200"/>
            <a:ext cx="3657602" cy="1524000"/>
            <a:chOff x="241300" y="247650"/>
            <a:chExt cx="2743201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301" y="247650"/>
              <a:ext cx="27432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10405871" y="6248833"/>
            <a:ext cx="1524000" cy="563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tiếp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những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việc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tăng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đề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kháng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đủ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nước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đủ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chất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Cả hai đáp án A và B đều đúng.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272</Words>
  <Application>Microsoft Office PowerPoint</Application>
  <PresentationFormat>Widescreen</PresentationFormat>
  <Paragraphs>53</Paragraphs>
  <Slides>16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微软雅黑</vt:lpstr>
      <vt:lpstr>宋体</vt:lpstr>
      <vt:lpstr>Arial</vt:lpstr>
      <vt:lpstr>Arial Black</vt:lpstr>
      <vt:lpstr>Arial-Rounded</vt:lpstr>
      <vt:lpstr>AvantGarde</vt:lpstr>
      <vt:lpstr>Calibri</vt:lpstr>
      <vt:lpstr>Calibri Light</vt:lpstr>
      <vt:lpstr>等线</vt:lpstr>
      <vt:lpstr>Lato Hairline</vt:lpstr>
      <vt:lpstr>Lato Light</vt:lpstr>
      <vt:lpstr>Lato Regular</vt:lpstr>
      <vt:lpstr>Minion Pro</vt:lpstr>
      <vt:lpstr>Times New Roman</vt:lpstr>
      <vt:lpstr>字魂27号-布丁体</vt:lpstr>
      <vt:lpstr>方正卡通简体</vt:lpstr>
      <vt:lpstr>方正少儿简体</vt:lpstr>
      <vt:lpstr>Office Theme</vt:lpstr>
      <vt:lpstr>Office 主题</vt:lpstr>
      <vt:lpstr>2_Office 主题​​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26</cp:revision>
  <dcterms:created xsi:type="dcterms:W3CDTF">2021-07-10T01:25:10Z</dcterms:created>
  <dcterms:modified xsi:type="dcterms:W3CDTF">2023-02-06T05:31:58Z</dcterms:modified>
</cp:coreProperties>
</file>