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6" r:id="rId4"/>
    <p:sldMasterId id="2147483692" r:id="rId5"/>
    <p:sldMasterId id="2147483704" r:id="rId6"/>
    <p:sldMasterId id="2147483716" r:id="rId7"/>
  </p:sldMasterIdLst>
  <p:notesMasterIdLst>
    <p:notesMasterId r:id="rId21"/>
  </p:notesMasterIdLst>
  <p:sldIdLst>
    <p:sldId id="263" r:id="rId8"/>
    <p:sldId id="259" r:id="rId9"/>
    <p:sldId id="2007577093" r:id="rId10"/>
    <p:sldId id="268" r:id="rId11"/>
    <p:sldId id="2007577103" r:id="rId12"/>
    <p:sldId id="2007577150" r:id="rId13"/>
    <p:sldId id="2007577158" r:id="rId14"/>
    <p:sldId id="2007577090" r:id="rId15"/>
    <p:sldId id="2007577104" r:id="rId16"/>
    <p:sldId id="2007577098" r:id="rId17"/>
    <p:sldId id="292" r:id="rId18"/>
    <p:sldId id="2007577099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02B4-06C8-42F7-BC98-D06A1F4187F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ED9B0-9277-4CC0-986C-E564F85C1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4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2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5B66-D34E-481B-ABB9-72D86C26E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581187-5490-42DB-AD9D-772359D3D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7304A-B166-4010-8F0F-33BE92CF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3CD82-F8B0-48E6-A0A9-C8682EBE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6F988-F0D9-4A83-8FD9-7A090B07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2000-69EA-428E-8C44-1DDF546D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7607D-86CD-42FA-99D6-1158D37B9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92AA1-DA0C-48AC-9456-2F6EA4EB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9F3D5-4DF6-4AC3-972C-B8E49735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B0E3-F25F-4C84-A04E-1648CCCA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04A77-066E-4A47-9D79-E7E204BC5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A73B9-9722-4539-963C-D22A550C8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6F32-8B02-4C95-BC43-98115C2A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977D8-8BCE-4E39-9E75-0CD9DC66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9799D-3A16-4DC3-8CEE-B8991E8B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9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4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6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1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B7CB-EFC1-4B7D-860A-D974B7D6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811D-FAA2-4672-BB19-7C657009F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3947-1EA0-4FD4-A315-BAF6F508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2B17-C7FD-47C2-A602-6466110BE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413B2-57F2-43D4-A767-9A5B40B9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3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8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6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6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8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ED1C-29B1-4313-971B-B051D2E5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E1343-22E9-46BE-98DD-906F8EE9F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94056-39A7-4EBB-B703-298280A5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B52EA-D133-410B-B55B-56030286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F3677-3A89-44F3-B553-DE3D8A56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3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5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7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7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18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0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CC94-5591-4D75-A2F1-03C1DA3B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F0865-3858-4D50-84B8-C48CD092B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2F95B-1AEB-4F00-95B4-FCA8C02A0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F3F54-5666-4471-AAA2-1A45E3F2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57BF-C340-4B37-819B-68A1BCC8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F0252-B119-49D9-8DED-B60E22C6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A1D77-616B-492E-BAC9-9E5C9FC8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5C851-B66D-49B5-ABEF-4D663C79C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F11E0-4CC5-4E67-97F5-67ADA3D3F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3232F-3D76-46B9-A931-70CA0D6DD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684EBC-970D-4B3C-9019-12849FC91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DC063B-16F4-44FB-8F27-4B56FAAD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961F3F-1F1A-4F77-A869-74BE078C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9D0573-4627-40E7-B5D8-4A14D182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4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C154-0FF5-4E24-B061-9D330D8D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CAC0-9077-4D0A-9D43-8BBF4430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831E4-9055-499A-B5E4-157BCBA0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041F2-CC51-40F6-8FEA-5201766F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4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1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3069C-A535-4127-9FBE-502CC47D0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65579-3C33-4444-8590-4F567348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C0DD-EA3A-4167-A9D6-F3275110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4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9BB2-0DE0-4C96-8675-32F27866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45237-8BC8-4986-A5A4-ABB0CED63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10137-48C0-4F52-8146-05841362F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E64B4-97F5-485D-A702-CF2A1725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8F124-44A2-4FC4-BF29-011E3F5F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286C-1FBA-41B8-B834-1432387E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0B82D-5B3D-4413-89AA-14FB0C52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8A4B07-5A29-4E4E-8B43-E8ACA8865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C0B41-C362-43A8-8BA3-FDCAD3C0C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48C57-53C2-4DCF-A795-D46B162F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37285-6DD7-48A6-B0C3-C2A873DF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9AE4F-53FA-498A-902F-A51CF068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D67F5-3654-45A0-8EC7-A1A28505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CE53-C017-4A5C-8A0A-808BCED99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A572D-6ABB-4416-8823-F4D0D8C1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2B111-D54E-48F2-8054-0730F95021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5D8DA-59A4-43C7-8967-AAEC0E193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16267-0082-498C-8B50-6381D4235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7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0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6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lijie\包图网\小报\素材\lj下载\人物\郊游\09.png">
            <a:extLst>
              <a:ext uri="{FF2B5EF4-FFF2-40B4-BE49-F238E27FC236}">
                <a16:creationId xmlns:a16="http://schemas.microsoft.com/office/drawing/2014/main" id="{2D3D74AC-98AA-4B48-B335-8DDE9C0A73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02" y="4965701"/>
            <a:ext cx="8020447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4BC0E-D2FA-424E-B73E-00C2A216778B}"/>
              </a:ext>
            </a:extLst>
          </p:cNvPr>
          <p:cNvSpPr txBox="1"/>
          <p:nvPr/>
        </p:nvSpPr>
        <p:spPr>
          <a:xfrm>
            <a:off x="3145962" y="1980822"/>
            <a:ext cx="6049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BÀI 20: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NGÀY ĐÁNG NHỚ CỦA GIA ĐÌNH</a:t>
            </a:r>
          </a:p>
        </p:txBody>
      </p:sp>
    </p:spTree>
    <p:extLst>
      <p:ext uri="{BB962C8B-B14F-4D97-AF65-F5344CB8AC3E}">
        <p14:creationId xmlns:p14="http://schemas.microsoft.com/office/powerpoint/2010/main" val="35601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3472C-9DF9-4FD6-B77F-AF74223DC434}"/>
              </a:ext>
            </a:extLst>
          </p:cNvPr>
          <p:cNvSpPr/>
          <p:nvPr/>
        </p:nvSpPr>
        <p:spPr>
          <a:xfrm>
            <a:off x="3303348" y="788670"/>
            <a:ext cx="7303770" cy="528066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7C24E-CB56-479F-9666-A6881DA540BF}"/>
              </a:ext>
            </a:extLst>
          </p:cNvPr>
          <p:cNvSpPr/>
          <p:nvPr/>
        </p:nvSpPr>
        <p:spPr>
          <a:xfrm rot="19630063">
            <a:off x="2462122" y="909126"/>
            <a:ext cx="2640330" cy="5840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5C720-3204-4493-8EEF-8DF6DF4316AE}"/>
              </a:ext>
            </a:extLst>
          </p:cNvPr>
          <p:cNvSpPr/>
          <p:nvPr/>
        </p:nvSpPr>
        <p:spPr>
          <a:xfrm rot="1372442">
            <a:off x="8745768" y="909127"/>
            <a:ext cx="2640330" cy="584025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FC7F0-97DE-4154-A98F-AC56AE305C71}"/>
              </a:ext>
            </a:extLst>
          </p:cNvPr>
          <p:cNvSpPr txBox="1"/>
          <p:nvPr/>
        </p:nvSpPr>
        <p:spPr>
          <a:xfrm>
            <a:off x="3905715" y="2016173"/>
            <a:ext cx="6099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 kế hoạch tổ chức sinh nhật cho một người thân trong gia đình.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52D1B6AF-1486-486A-A370-47ED38308D6B}"/>
              </a:ext>
            </a:extLst>
          </p:cNvPr>
          <p:cNvSpPr/>
          <p:nvPr/>
        </p:nvSpPr>
        <p:spPr>
          <a:xfrm>
            <a:off x="2514679" y="3561907"/>
            <a:ext cx="8767815" cy="3203077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91671-E04A-4E3D-972C-51EE23EDD2EC}"/>
              </a:ext>
            </a:extLst>
          </p:cNvPr>
          <p:cNvSpPr txBox="1"/>
          <p:nvPr/>
        </p:nvSpPr>
        <p:spPr>
          <a:xfrm>
            <a:off x="3243099" y="4439171"/>
            <a:ext cx="781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9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312-2C2B-4988-A297-0B953FE01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BC332-030A-4D53-9866-F19DA27AB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491DC77-74C2-40B7-A2B1-2BB71353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0610"/>
            <a:ext cx="8081010" cy="584285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ABD5F-48C8-4D47-BEAE-8FFE76A058AC}"/>
              </a:ext>
            </a:extLst>
          </p:cNvPr>
          <p:cNvSpPr txBox="1"/>
          <p:nvPr/>
        </p:nvSpPr>
        <p:spPr>
          <a:xfrm>
            <a:off x="2746849" y="2336371"/>
            <a:ext cx="5875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D4C1A-B10C-4750-A5C5-F3F4B4765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" y="470905"/>
            <a:ext cx="1279208" cy="1291163"/>
          </a:xfrm>
          <a:prstGeom prst="flowChartConnector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69C5576-CD00-4592-9FEE-F7B1DB1EB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78" y="386126"/>
            <a:ext cx="2428147" cy="24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4516573" y="3651431"/>
            <a:ext cx="404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65" y="4902740"/>
            <a:ext cx="195526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FD604-2A6B-410E-A979-F73A1D0C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4" y="427628"/>
            <a:ext cx="666750" cy="77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902FD-09DE-4CF9-93C6-3BDEDCDF3D37}"/>
              </a:ext>
            </a:extLst>
          </p:cNvPr>
          <p:cNvSpPr txBox="1"/>
          <p:nvPr/>
        </p:nvSpPr>
        <p:spPr>
          <a:xfrm>
            <a:off x="1714278" y="521002"/>
            <a:ext cx="574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AB967-1636-47DE-9F5E-0D72152A749F}"/>
              </a:ext>
            </a:extLst>
          </p:cNvPr>
          <p:cNvSpPr txBox="1"/>
          <p:nvPr/>
        </p:nvSpPr>
        <p:spPr>
          <a:xfrm>
            <a:off x="1687254" y="1008636"/>
            <a:ext cx="582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“ </a:t>
            </a:r>
            <a:r>
              <a:rPr lang="en-US" sz="2400" dirty="0" err="1"/>
              <a:t>Tháng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ai?”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B97EED-2AC8-443A-B142-7FA3CEF18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542" y="1882034"/>
            <a:ext cx="9773961" cy="39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82" y="4918426"/>
            <a:ext cx="1955260" cy="1955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B0ECC-A1A3-4F78-BE2E-63C9247A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8" y="1316670"/>
            <a:ext cx="3324225" cy="2333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ABAD1D-BD45-4874-82C6-9FE611541683}"/>
              </a:ext>
            </a:extLst>
          </p:cNvPr>
          <p:cNvSpPr txBox="1"/>
          <p:nvPr/>
        </p:nvSpPr>
        <p:spPr>
          <a:xfrm>
            <a:off x="1285686" y="545373"/>
            <a:ext cx="1007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028C0-3060-408E-BF52-5A87B91E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729" y="1230471"/>
            <a:ext cx="3228975" cy="2324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659AD-ED94-438B-BF33-7FD4B760D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47"/>
          <a:stretch/>
        </p:blipFill>
        <p:spPr>
          <a:xfrm>
            <a:off x="7971472" y="1203948"/>
            <a:ext cx="2887027" cy="2410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10E295-8067-4DFB-9C85-F581BD949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848" y="3836817"/>
            <a:ext cx="3005302" cy="2408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BA2FED-7862-4D37-B0D2-9955DBBCD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607" y="3881358"/>
            <a:ext cx="3005302" cy="2324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86BE50-AAEA-4071-B932-B49ACC35237B}"/>
              </a:ext>
            </a:extLst>
          </p:cNvPr>
          <p:cNvSpPr txBox="1"/>
          <p:nvPr/>
        </p:nvSpPr>
        <p:spPr>
          <a:xfrm>
            <a:off x="1486441" y="3275651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nhật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AC51EC-2A32-4C0A-88AA-6D0A70BDB169}"/>
              </a:ext>
            </a:extLst>
          </p:cNvPr>
          <p:cNvSpPr txBox="1"/>
          <p:nvPr/>
        </p:nvSpPr>
        <p:spPr>
          <a:xfrm>
            <a:off x="5312381" y="3242800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giỗ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0D0A8-64E8-4FA1-BA4B-FD36D5966F04}"/>
              </a:ext>
            </a:extLst>
          </p:cNvPr>
          <p:cNvSpPr txBox="1"/>
          <p:nvPr/>
        </p:nvSpPr>
        <p:spPr>
          <a:xfrm>
            <a:off x="8410162" y="3250476"/>
            <a:ext cx="244833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tuần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F6261E-C160-4A15-BDAB-F9BDE870C996}"/>
              </a:ext>
            </a:extLst>
          </p:cNvPr>
          <p:cNvSpPr txBox="1"/>
          <p:nvPr/>
        </p:nvSpPr>
        <p:spPr>
          <a:xfrm>
            <a:off x="3359290" y="5853784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Tết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B2B365-88DB-4E05-9AE2-A4A4567B99BC}"/>
              </a:ext>
            </a:extLst>
          </p:cNvPr>
          <p:cNvSpPr txBox="1"/>
          <p:nvPr/>
        </p:nvSpPr>
        <p:spPr>
          <a:xfrm>
            <a:off x="6954535" y="5843567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8-3</a:t>
            </a:r>
          </a:p>
        </p:txBody>
      </p:sp>
    </p:spTree>
    <p:extLst>
      <p:ext uri="{BB962C8B-B14F-4D97-AF65-F5344CB8AC3E}">
        <p14:creationId xmlns:p14="http://schemas.microsoft.com/office/powerpoint/2010/main" val="8677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0225" y="2645203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90552" y="1235074"/>
            <a:ext cx="5840095" cy="4228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effectLst/>
                <a:ea typeface="Calibri" panose="020F0502020204030204" pitchFamily="34" charset="0"/>
              </a:rPr>
              <a:t>Những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ngày</a:t>
            </a:r>
            <a:r>
              <a:rPr lang="en-US" sz="3600" dirty="0">
                <a:effectLst/>
                <a:ea typeface="Calibri" panose="020F0502020204030204" pitchFamily="34" charset="0"/>
              </a:rPr>
              <a:t> sum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họp</a:t>
            </a:r>
            <a:r>
              <a:rPr lang="en-US" sz="3600" dirty="0">
                <a:effectLst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gia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đình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thường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rất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vui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vẻ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và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là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dịp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để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thành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viên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quan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tâm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thăm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hỏi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lẫn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nhau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1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169</Words>
  <Application>Microsoft Office PowerPoint</Application>
  <PresentationFormat>Widescreen</PresentationFormat>
  <Paragraphs>34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5" baseType="lpstr">
      <vt:lpstr>微软雅黑</vt:lpstr>
      <vt:lpstr>宋体</vt:lpstr>
      <vt:lpstr>Arial</vt:lpstr>
      <vt:lpstr>Arial Black</vt:lpstr>
      <vt:lpstr>Arial-Rounded</vt:lpstr>
      <vt:lpstr>Calibri</vt:lpstr>
      <vt:lpstr>Calibri Light</vt:lpstr>
      <vt:lpstr>等线</vt:lpstr>
      <vt:lpstr>Lato Hairline</vt:lpstr>
      <vt:lpstr>Lato Light</vt:lpstr>
      <vt:lpstr>Lato Regular</vt:lpstr>
      <vt:lpstr>Times New Roman</vt:lpstr>
      <vt:lpstr>Utm AVO</vt:lpstr>
      <vt:lpstr>方正卡通简体</vt:lpstr>
      <vt:lpstr>方正少儿简体</vt:lpstr>
      <vt:lpstr>Office Theme</vt:lpstr>
      <vt:lpstr>包图主题2</vt:lpstr>
      <vt:lpstr>Office 主题</vt:lpstr>
      <vt:lpstr>2_Office 主题​​</vt:lpstr>
      <vt:lpstr>2_Office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13</cp:revision>
  <dcterms:created xsi:type="dcterms:W3CDTF">2021-07-10T03:17:18Z</dcterms:created>
  <dcterms:modified xsi:type="dcterms:W3CDTF">2025-04-09T15:38:08Z</dcterms:modified>
</cp:coreProperties>
</file>