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  <p:sldMasterId id="2147483716" r:id="rId3"/>
    <p:sldMasterId id="2147483718" r:id="rId4"/>
  </p:sldMasterIdLst>
  <p:notesMasterIdLst>
    <p:notesMasterId r:id="rId22"/>
  </p:notesMasterIdLst>
  <p:sldIdLst>
    <p:sldId id="266" r:id="rId5"/>
    <p:sldId id="2007577152" r:id="rId6"/>
    <p:sldId id="273" r:id="rId7"/>
    <p:sldId id="2007577091" r:id="rId8"/>
    <p:sldId id="2007577090" r:id="rId9"/>
    <p:sldId id="2007577098" r:id="rId10"/>
    <p:sldId id="2007577154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007577153" r:id="rId19"/>
    <p:sldId id="256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E2F20-F785-4F06-823A-931B22B9B09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CB20E-709E-45B6-8C0C-EB713CBED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7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6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6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190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CB20E-709E-45B6-8C0C-EB713CBEDD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35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784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CB20E-709E-45B6-8C0C-EB713CBEDD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0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BFEC-FDAE-4D0C-98B7-5010FD436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2DDC3-55BF-4A93-809A-F69D91F9E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AEACB-D723-401E-A3A5-CCC020071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733CE-D592-4255-9534-438BCAF5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8A7B4-B3EC-4B10-B762-844968F58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1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CFA2-A158-4072-9618-24A70027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67AE5-B1B7-4D87-96F4-5F35EA449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B82E4-F276-43CB-BBEA-F10C7261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8DCF2-E590-4E2B-BEA0-B49F40CCB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2D6EF-2123-4512-B83D-53EB1E7C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11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59DA2B-062C-419A-A1E6-90F93C849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1BE93-3B48-4D8E-B27F-FEC63FE73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1D629-1F47-4F68-A74D-4F6F97BF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1B122-9AD5-4A77-B117-7A67D9BDE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A09C-F6BC-4B77-8AFD-9A500699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45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63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7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54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47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18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165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032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0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3666A-ABB7-44F2-A65B-24A79CA2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A881A-2AB1-442A-AB07-B36B39E4B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6B899-2B9B-4FC2-8125-7C4E1F35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722C4-A737-4326-A22D-6D337436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80652-4ACB-417E-83B3-69CFBB09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59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56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882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7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889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4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9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1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70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55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8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3801F-953B-4651-91E4-7AFCDD9B3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65798-40D0-4379-A6E7-391C8B2ED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A54A9-6699-4E4A-9B97-0D89888F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5DB16-44F5-43EE-AE13-82EC673A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ECCB9-1C47-462A-B798-FE433108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49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99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83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55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5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1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438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3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B598-1185-4027-8499-C6377584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CB4A3-A712-4FCA-848E-9F002A225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51AA9-6B0B-43AA-9478-0BF82806B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86C46-830D-4C85-90B2-2439060ED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2E264-E989-4446-B338-A43D9A6C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6546C-C7A0-4449-9D89-B3D6C156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2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1197-262A-4B2D-803C-7B969A5D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068A5-B2DF-4CC4-935A-DC06835CC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FB62C-F6C2-4A50-ACB7-8B72F1674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827D7A-0BF6-4C5B-86D1-226F3C7D4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C96DC-1F73-4E8F-B030-D861D79F6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5E08A5-BCB0-483F-B4D2-9539DB9BF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DA709-F3D8-4CAC-9BB0-816EE111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176E93-047C-4D88-9FF9-09FA6555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5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A8D0-7B68-4295-8D95-5D338430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9A5B-C28A-47CA-91BE-B115F8BD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E00C2-A670-4E62-830C-CC737C54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F85D4-9CDE-4A06-9C96-5A2D69E2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3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D4837D-D0C1-4B2F-9D81-887E77D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3B574-929A-4D47-A004-CC3ACA8B0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E489B-B3C4-4DC7-B380-F48EFF30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273F-FC65-4D58-985F-703FAE94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2742C-8448-4DD8-9417-7A6AF02A3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0AF6B-BB7E-43E0-AAC0-74B369F0A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CEFFC-A389-406A-81D5-50C22BAC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8C702-43D6-4096-AA8B-6DDA8FAA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35824-D218-43DB-AE7C-62E41319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A0A1-ACCB-4747-BF4F-C268B989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6CF276-CCE5-4BEC-8A8A-D4D6CEA9A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77EB6-E07E-4C84-9C3C-A2D08DD93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2F44-14A2-4A23-A702-D7CDD0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7BF1F-9DAA-4B5E-8047-550416A40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FBF67-2B4F-4718-A899-D35E9B30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F9F71-10A1-4912-A8B1-4E792B4E0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96446-C2BE-412E-A232-8D34B232E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F1FE9-A5A6-4D62-8BE1-FD522C0CD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40BA9-47F9-4710-972E-B38CB1CD72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91556-9903-409A-96B5-A9AA219D6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7A310-4EE7-46DF-9DCD-1AC59B974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1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0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5790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4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1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3.png"/><Relationship Id="rId1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slide" Target="slide14.xml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9.xml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5" Type="http://schemas.openxmlformats.org/officeDocument/2006/relationships/image" Target="../media/image34.png"/><Relationship Id="rId10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38376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B8DE34AC-5409-4C62-9D4F-BAE814A409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" y="448717"/>
            <a:ext cx="5976810" cy="581537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FAF4BCC-E02C-451B-8375-AD5BE1E9B3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7702906" y="294043"/>
            <a:ext cx="1288608" cy="116671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83F42B1-4A9B-4AAC-BD86-4B7031A959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9191700" y="5311162"/>
            <a:ext cx="1288608" cy="11667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E631989-C5BE-4B36-B316-590059C85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5908905" y="4347863"/>
            <a:ext cx="2112312" cy="15738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B7E03D9-D68C-4A18-84E8-89B74A4F9D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495109" y="1570150"/>
            <a:ext cx="2112312" cy="15738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3A7F9-580A-4DDC-AFD1-AA2D0FBBC0B0}"/>
              </a:ext>
            </a:extLst>
          </p:cNvPr>
          <p:cNvSpPr txBox="1"/>
          <p:nvPr/>
        </p:nvSpPr>
        <p:spPr>
          <a:xfrm>
            <a:off x="6438377" y="1460757"/>
            <a:ext cx="5305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Nguyên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7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64502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Nguyễn Hồng Nhung và con đi chợ Tết - VnExpress Giải trí">
            <a:extLst>
              <a:ext uri="{FF2B5EF4-FFF2-40B4-BE49-F238E27FC236}">
                <a16:creationId xmlns:a16="http://schemas.microsoft.com/office/drawing/2014/main" id="{F5494FBC-EA6A-9B4A-9A12-6B00B525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48" y="289560"/>
            <a:ext cx="3607122" cy="257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bánh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20059-4AEE-4882-8126-5655795B6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835" y="380554"/>
            <a:ext cx="3657542" cy="210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Xin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00813-86DD-4503-91C1-4C53C022C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656" y="200526"/>
            <a:ext cx="4461576" cy="24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1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C0F19-B6C5-4479-A87C-0CE125B9A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147" y="289560"/>
            <a:ext cx="507682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7E4F7-C437-4ED6-B9DE-79C84231C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404" y="289560"/>
            <a:ext cx="4126496" cy="25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588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1312-2C2B-4988-A297-0B953FE01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BC332-030A-4D53-9866-F19DA27ABC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C491DC77-74C2-40B7-A2B1-2BB71353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80610"/>
            <a:ext cx="8081010" cy="584285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ABD5F-48C8-4D47-BEAE-8FFE76A058AC}"/>
              </a:ext>
            </a:extLst>
          </p:cNvPr>
          <p:cNvSpPr txBox="1"/>
          <p:nvPr/>
        </p:nvSpPr>
        <p:spPr>
          <a:xfrm>
            <a:off x="2971278" y="2109579"/>
            <a:ext cx="55549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ết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 </a:t>
            </a:r>
            <a:r>
              <a:rPr lang="en-US" sz="4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nhé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D4C1A-B10C-4750-A5C5-F3F4B4765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10" y="470905"/>
            <a:ext cx="1279208" cy="1291163"/>
          </a:xfrm>
          <a:prstGeom prst="flowChartConnector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069C5576-CD00-4592-9FEE-F7B1DB1EBD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978" y="386126"/>
            <a:ext cx="2428147" cy="24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4198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59E8D-0C0B-43FB-B81E-11EDF785DF73}"/>
              </a:ext>
            </a:extLst>
          </p:cNvPr>
          <p:cNvSpPr txBox="1"/>
          <p:nvPr/>
        </p:nvSpPr>
        <p:spPr>
          <a:xfrm>
            <a:off x="3578578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588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6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7074481" cy="546970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id="{FD3C8D9F-88AB-4F8E-A361-DD3E42FCF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747" y="-13974"/>
            <a:ext cx="1512168" cy="7536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A83864E-E9A6-400F-BE0A-BB20B81DFB7B}"/>
              </a:ext>
            </a:extLst>
          </p:cNvPr>
          <p:cNvSpPr txBox="1"/>
          <p:nvPr/>
        </p:nvSpPr>
        <p:spPr>
          <a:xfrm>
            <a:off x="1337226" y="675246"/>
            <a:ext cx="10073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16D2A50-7092-493D-8BA4-78FBF1ED7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349" y="1482946"/>
            <a:ext cx="8203740" cy="4389806"/>
          </a:xfrm>
          <a:prstGeom prst="rect">
            <a:avLst/>
          </a:prstGeom>
        </p:spPr>
      </p:pic>
      <p:sp>
        <p:nvSpPr>
          <p:cNvPr id="30" name="矩形 10">
            <a:extLst>
              <a:ext uri="{FF2B5EF4-FFF2-40B4-BE49-F238E27FC236}">
                <a16:creationId xmlns:a16="http://schemas.microsoft.com/office/drawing/2014/main" id="{4796A28C-3279-4BD5-8D15-696BDA6E3AFB}"/>
              </a:ext>
            </a:extLst>
          </p:cNvPr>
          <p:cNvSpPr/>
          <p:nvPr/>
        </p:nvSpPr>
        <p:spPr>
          <a:xfrm>
            <a:off x="2232838" y="1368080"/>
            <a:ext cx="8282762" cy="4577007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51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86740" y="325755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829" y="4752753"/>
            <a:ext cx="2105247" cy="2105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936246-0C73-44A7-B246-09C72396F7E1}"/>
              </a:ext>
            </a:extLst>
          </p:cNvPr>
          <p:cNvSpPr txBox="1"/>
          <p:nvPr/>
        </p:nvSpPr>
        <p:spPr>
          <a:xfrm>
            <a:off x="3317357" y="76890"/>
            <a:ext cx="53481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 hoạt động ngày tết truyền thống của người Việt | Phụ Nữ &amp;amp; Gia Đình">
            <a:extLst>
              <a:ext uri="{FF2B5EF4-FFF2-40B4-BE49-F238E27FC236}">
                <a16:creationId xmlns:a16="http://schemas.microsoft.com/office/drawing/2014/main" id="{5523F43D-AE88-4557-8AFE-A488856A1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5" y="836687"/>
            <a:ext cx="3775665" cy="279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ọn dẹp nhà cửa trước Tết có ý nghĩa như thế nào?">
            <a:extLst>
              <a:ext uri="{FF2B5EF4-FFF2-40B4-BE49-F238E27FC236}">
                <a16:creationId xmlns:a16="http://schemas.microsoft.com/office/drawing/2014/main" id="{9A53DE82-1D2C-494C-9AAF-CF56A635D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17" y="836687"/>
            <a:ext cx="3110207" cy="279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ọn nhà ngày Tết| VTC14 - YouTube">
            <a:extLst>
              <a:ext uri="{FF2B5EF4-FFF2-40B4-BE49-F238E27FC236}">
                <a16:creationId xmlns:a16="http://schemas.microsoft.com/office/drawing/2014/main" id="{57A0BABC-A65B-4785-80E0-D9F0515C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30" y="836687"/>
            <a:ext cx="3491023" cy="279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ể khỏi lâm vào cảnh &amp;quot;muối mặt&amp;quot; ngày Tết, bố mẹ nhất định đừng quên dạy con  8 nguyên tắc ứng xử">
            <a:extLst>
              <a:ext uri="{FF2B5EF4-FFF2-40B4-BE49-F238E27FC236}">
                <a16:creationId xmlns:a16="http://schemas.microsoft.com/office/drawing/2014/main" id="{4577CAE2-D41E-446E-8288-46141EF31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41" y="3979529"/>
            <a:ext cx="3625259" cy="24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ó nên bỏ phong tục lì xì ngày Tết cho trẻ?">
            <a:extLst>
              <a:ext uri="{FF2B5EF4-FFF2-40B4-BE49-F238E27FC236}">
                <a16:creationId xmlns:a16="http://schemas.microsoft.com/office/drawing/2014/main" id="{F55E8D35-3253-4DCA-ADE6-7FCF54D79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23" y="3936988"/>
            <a:ext cx="3222452" cy="24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845C75-F301-4033-9DC8-34790DC73EDE}"/>
              </a:ext>
            </a:extLst>
          </p:cNvPr>
          <p:cNvSpPr/>
          <p:nvPr/>
        </p:nvSpPr>
        <p:spPr>
          <a:xfrm>
            <a:off x="1362269" y="3338623"/>
            <a:ext cx="2975815" cy="50502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4BEB4C-0AD3-489F-82DA-E9ADFAB97305}"/>
              </a:ext>
            </a:extLst>
          </p:cNvPr>
          <p:cNvSpPr/>
          <p:nvPr/>
        </p:nvSpPr>
        <p:spPr>
          <a:xfrm>
            <a:off x="4829506" y="3310269"/>
            <a:ext cx="2817628" cy="50502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EE18BA1-34AF-42E0-A00C-FF637505B368}"/>
              </a:ext>
            </a:extLst>
          </p:cNvPr>
          <p:cNvSpPr/>
          <p:nvPr/>
        </p:nvSpPr>
        <p:spPr>
          <a:xfrm>
            <a:off x="8138556" y="3281915"/>
            <a:ext cx="2817628" cy="50502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734552-7716-4798-B1F4-7C8BF79C0344}"/>
              </a:ext>
            </a:extLst>
          </p:cNvPr>
          <p:cNvSpPr/>
          <p:nvPr/>
        </p:nvSpPr>
        <p:spPr>
          <a:xfrm>
            <a:off x="2443833" y="6138136"/>
            <a:ext cx="3426030" cy="50502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9A04816-D962-45D4-B997-892683AB4F57}"/>
              </a:ext>
            </a:extLst>
          </p:cNvPr>
          <p:cNvSpPr/>
          <p:nvPr/>
        </p:nvSpPr>
        <p:spPr>
          <a:xfrm>
            <a:off x="6855431" y="6181843"/>
            <a:ext cx="3254253" cy="50502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197151" y="1235074"/>
            <a:ext cx="6333497" cy="42287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dẹp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xì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bánh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3472C-9DF9-4FD6-B77F-AF74223DC434}"/>
              </a:ext>
            </a:extLst>
          </p:cNvPr>
          <p:cNvSpPr/>
          <p:nvPr/>
        </p:nvSpPr>
        <p:spPr>
          <a:xfrm>
            <a:off x="3303350" y="788670"/>
            <a:ext cx="7303770" cy="5280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C7C24E-CB56-479F-9666-A6881DA540BF}"/>
              </a:ext>
            </a:extLst>
          </p:cNvPr>
          <p:cNvSpPr/>
          <p:nvPr/>
        </p:nvSpPr>
        <p:spPr>
          <a:xfrm rot="19630063">
            <a:off x="2462122" y="909126"/>
            <a:ext cx="2640330" cy="5840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5C720-3204-4493-8EEF-8DF6DF4316AE}"/>
              </a:ext>
            </a:extLst>
          </p:cNvPr>
          <p:cNvSpPr/>
          <p:nvPr/>
        </p:nvSpPr>
        <p:spPr>
          <a:xfrm rot="1372442">
            <a:off x="8745768" y="909127"/>
            <a:ext cx="2640330" cy="584025"/>
          </a:xfrm>
          <a:prstGeom prst="rect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FC7F0-97DE-4154-A98F-AC56AE305C71}"/>
              </a:ext>
            </a:extLst>
          </p:cNvPr>
          <p:cNvSpPr txBox="1"/>
          <p:nvPr/>
        </p:nvSpPr>
        <p:spPr>
          <a:xfrm>
            <a:off x="3578286" y="1557723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Chơi trò chơi: 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vi-VN" sz="3200" dirty="0">
                <a:solidFill>
                  <a:srgbClr val="C00000"/>
                </a:solidFill>
              </a:rPr>
              <a:t>“Nhìn hành động, đoán việc làm.”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F1D8A8-E37F-4466-94A0-C84AAE14BDA9}"/>
              </a:ext>
            </a:extLst>
          </p:cNvPr>
          <p:cNvSpPr txBox="1"/>
          <p:nvPr/>
        </p:nvSpPr>
        <p:spPr>
          <a:xfrm>
            <a:off x="3578286" y="3004678"/>
            <a:ext cx="7028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đoán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Tết</a:t>
            </a:r>
            <a:r>
              <a:rPr lang="en-US" sz="3200" dirty="0"/>
              <a:t> qua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nhé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59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3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3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4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6" y="-4723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49" y="2688078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5818" y="3434795"/>
            <a:ext cx="4944285" cy="3468925"/>
          </a:xfrm>
          <a:prstGeom prst="rect">
            <a:avLst/>
          </a:prstGeom>
        </p:spPr>
      </p:pic>
      <p:sp>
        <p:nvSpPr>
          <p:cNvPr id="5" name="Rectangle: Rounded Corners 4">
            <a:hlinkClick r:id="rId18" action="ppaction://hlinksldjump"/>
            <a:extLst>
              <a:ext uri="{FF2B5EF4-FFF2-40B4-BE49-F238E27FC236}">
                <a16:creationId xmlns:a16="http://schemas.microsoft.com/office/drawing/2014/main" id="{44C83B0C-D8AC-4503-945F-ACB57A6D506E}"/>
              </a:ext>
            </a:extLst>
          </p:cNvPr>
          <p:cNvSpPr/>
          <p:nvPr/>
        </p:nvSpPr>
        <p:spPr>
          <a:xfrm>
            <a:off x="10526233" y="6485860"/>
            <a:ext cx="1350334" cy="359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 descr="Dọn dẹp nhà cửa">
            <a:extLst>
              <a:ext uri="{FF2B5EF4-FFF2-40B4-BE49-F238E27FC236}">
                <a16:creationId xmlns:a16="http://schemas.microsoft.com/office/drawing/2014/main" id="{23FB8284-67F3-8D48-A744-9D66627B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4F3F1"/>
              </a:clrFrom>
              <a:clrTo>
                <a:srgbClr val="F4F3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901" y="0"/>
            <a:ext cx="3798811" cy="24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250</Words>
  <Application>Microsoft Office PowerPoint</Application>
  <PresentationFormat>Widescreen</PresentationFormat>
  <Paragraphs>41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Arial</vt:lpstr>
      <vt:lpstr>Arial Black</vt:lpstr>
      <vt:lpstr>Arial-Rounded</vt:lpstr>
      <vt:lpstr>Calibri</vt:lpstr>
      <vt:lpstr>Calibri Light</vt:lpstr>
      <vt:lpstr>等线</vt:lpstr>
      <vt:lpstr>Lato Hairline</vt:lpstr>
      <vt:lpstr>Lato Light</vt:lpstr>
      <vt:lpstr>Lato Regular</vt:lpstr>
      <vt:lpstr>Times New Roman</vt:lpstr>
      <vt:lpstr>UTM Futura Extra</vt:lpstr>
      <vt:lpstr>小单纯体</vt:lpstr>
      <vt:lpstr>方正卡通简体</vt:lpstr>
      <vt:lpstr>方正少儿简体</vt:lpstr>
      <vt:lpstr>Office Theme</vt:lpstr>
      <vt:lpstr>2_Office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25</cp:revision>
  <dcterms:created xsi:type="dcterms:W3CDTF">2021-07-10T01:25:10Z</dcterms:created>
  <dcterms:modified xsi:type="dcterms:W3CDTF">2025-04-09T15:13:40Z</dcterms:modified>
</cp:coreProperties>
</file>