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690" r:id="rId3"/>
  </p:sldMasterIdLst>
  <p:notesMasterIdLst>
    <p:notesMasterId r:id="rId19"/>
  </p:notesMasterIdLst>
  <p:sldIdLst>
    <p:sldId id="264" r:id="rId4"/>
    <p:sldId id="2902" r:id="rId5"/>
    <p:sldId id="271" r:id="rId6"/>
    <p:sldId id="272" r:id="rId7"/>
    <p:sldId id="273" r:id="rId8"/>
    <p:sldId id="274" r:id="rId9"/>
    <p:sldId id="275" r:id="rId10"/>
    <p:sldId id="276" r:id="rId11"/>
    <p:sldId id="2884" r:id="rId12"/>
    <p:sldId id="265" r:id="rId13"/>
    <p:sldId id="2896" r:id="rId14"/>
    <p:sldId id="2886" r:id="rId15"/>
    <p:sldId id="2897" r:id="rId16"/>
    <p:sldId id="2890" r:id="rId17"/>
    <p:sldId id="28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E55E-A7B2-407E-8BE4-EFB9D28F0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98B9E-B79D-41A6-9FDC-61D23AAB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3B03F-45AD-46D3-BB78-B057E221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DB3EC-EC51-41C6-A3F9-E583DBE8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022C7-6A3B-477F-9A0D-4293A056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24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0E95-BAFD-4588-95FE-51F6F007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9813D-0B14-4037-839B-36F0D8930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68C6B-6241-4CAF-B005-72D52587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D4AE2-7B23-45A6-913A-E1A16FCE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42ADA-856A-49EA-AAC8-024EAEF0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82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B287-3CBD-462F-9B5F-97BD5BF2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4F46F-13E8-483A-BD29-F5860C01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8BF9-1150-422B-8128-30384FEC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B19E0-07CC-419F-B44A-264498AB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406C4-21C7-4CA3-B67E-9E293C7C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69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55F40-D78E-4823-B7B5-B00ABDC1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0A0B-8CFF-402F-B518-68F0B924C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BDE07-E2CD-42D2-AA73-9F47A5F7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B11FD-C09A-453C-BABB-10E3805B8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3FFF2-3B1B-46F0-B38E-495D44A3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DF7A4-8529-46E7-A09F-F89FB4FB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56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F825-0C77-4D47-B4E4-352BB088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F2110-4134-48C5-8AE1-ABEBACEF3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1BE1-7DCA-4B40-B582-02152B1B4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CEDD3-6D67-4AC4-9002-0006972BB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71203-4A1B-4933-9976-A7AA2AE0D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0CA85-921B-4103-8077-20A1914F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2D311-1518-43AD-91AC-3B9E2741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DC721-D71D-41C4-8261-6E963C7C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82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0938-A448-4F9C-A577-0314E1E6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11D56-F5BF-4AF6-97E8-E410B27B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DA326-35A7-48FD-B570-6AF006DF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C9CDC-3286-4D9B-87FD-B5802E24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27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EBB85-E7AE-462E-90E0-4B190F97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84EFB-F9D7-4E66-91DA-BD12EA85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81DC-0A6D-46E7-A52B-5883BDBF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47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21AA-8C6B-4418-8ECD-7683B0A3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A991-D30C-40CA-B9A9-CC95E96E5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0143E-9990-4C18-96A6-0948B48F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1D708-D85E-467E-898E-98363D25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FB2F5-DBA9-45EC-823A-D981593E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59F01-275F-40D3-B1F7-FF474913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37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A4D3-D70A-46AD-BC38-FDCD1BD3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4B773-AE06-4F45-8FE8-4957A704C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1041C-2E04-454E-A104-93A714FCB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54389-70AB-4DD6-91E2-887001B8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69498-C8EC-4031-ADBA-ADC0F906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381E3-74F6-45E8-9784-57FF445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091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134C-CB9C-4DE8-B613-2DDECCAE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D1DB7-77AE-4F65-843A-426196DD5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CF8EF-1DE9-41DF-9EE0-FCC455A5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2C7F-ED60-4FEF-B0A1-8374E603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AE78-4157-4F1A-8B58-6D8BCDA8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957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E5CC2-9589-4A6B-81E6-8E22CF2C5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3BE92-3F58-4C89-9B27-996848E96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D018-80E5-4CCB-8D15-69BBE5D1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07A00-2752-4E54-9D38-4CF3E434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D51B2-A0F8-40C4-8D9F-45EE054B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10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547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8E649-9DC0-4361-8397-A9DF9045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EECE9-2578-455C-86B7-210A58D2F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0CA80-0ED9-4C9D-A91A-295022E64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06066-4FB9-4E89-97AD-50AA531F344B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32F2-D7C9-4E31-A3A6-B960626DA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05FB0-7FA6-455D-AE5C-246B343DD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1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image" Target="../media/image16.png"/><Relationship Id="rId2" Type="http://schemas.openxmlformats.org/officeDocument/2006/relationships/audio" Target="../media/media1.wma"/><Relationship Id="rId16" Type="http://schemas.openxmlformats.org/officeDocument/2006/relationships/image" Target="../media/image10.png"/><Relationship Id="rId20" Type="http://schemas.microsoft.com/office/2007/relationships/hdphoto" Target="../media/hdphoto7.wdp"/><Relationship Id="rId1" Type="http://schemas.microsoft.com/office/2007/relationships/media" Target="../media/media1.wma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24" Type="http://schemas.microsoft.com/office/2007/relationships/hdphoto" Target="../media/hdphoto8.wdp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openxmlformats.org/officeDocument/2006/relationships/image" Target="../media/image15.png"/><Relationship Id="rId10" Type="http://schemas.microsoft.com/office/2007/relationships/hdphoto" Target="../media/hdphoto3.wdp"/><Relationship Id="rId19" Type="http://schemas.openxmlformats.org/officeDocument/2006/relationships/image" Target="../media/image12.png"/><Relationship Id="rId4" Type="http://schemas.openxmlformats.org/officeDocument/2006/relationships/image" Target="../media/image3.jpg"/><Relationship Id="rId9" Type="http://schemas.openxmlformats.org/officeDocument/2006/relationships/image" Target="../media/image6.png"/><Relationship Id="rId14" Type="http://schemas.microsoft.com/office/2007/relationships/hdphoto" Target="../media/hdphoto5.wdp"/><Relationship Id="rId22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microsoft.com/office/2007/relationships/hdphoto" Target="../media/hdphoto12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gif"/><Relationship Id="rId7" Type="http://schemas.microsoft.com/office/2007/relationships/hdphoto" Target="../media/hdphoto1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13.wdp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0.png"/><Relationship Id="rId18" Type="http://schemas.openxmlformats.org/officeDocument/2006/relationships/slide" Target="slide6.xml"/><Relationship Id="rId26" Type="http://schemas.microsoft.com/office/2007/relationships/hdphoto" Target="../media/hdphoto5.wdp"/><Relationship Id="rId3" Type="http://schemas.microsoft.com/office/2007/relationships/hdphoto" Target="../media/hdphoto1.wdp"/><Relationship Id="rId21" Type="http://schemas.openxmlformats.org/officeDocument/2006/relationships/slide" Target="slide3.xml"/><Relationship Id="rId7" Type="http://schemas.openxmlformats.org/officeDocument/2006/relationships/image" Target="../media/image13.png"/><Relationship Id="rId12" Type="http://schemas.openxmlformats.org/officeDocument/2006/relationships/slide" Target="slide5.xml"/><Relationship Id="rId17" Type="http://schemas.microsoft.com/office/2007/relationships/hdphoto" Target="../media/hdphoto3.wdp"/><Relationship Id="rId25" Type="http://schemas.openxmlformats.org/officeDocument/2006/relationships/image" Target="../media/image8.png"/><Relationship Id="rId2" Type="http://schemas.openxmlformats.org/officeDocument/2006/relationships/image" Target="../media/image4.png"/><Relationship Id="rId16" Type="http://schemas.openxmlformats.org/officeDocument/2006/relationships/image" Target="../media/image6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24" Type="http://schemas.openxmlformats.org/officeDocument/2006/relationships/slide" Target="slide7.xml"/><Relationship Id="rId5" Type="http://schemas.openxmlformats.org/officeDocument/2006/relationships/image" Target="../media/image5.png"/><Relationship Id="rId15" Type="http://schemas.openxmlformats.org/officeDocument/2006/relationships/slide" Target="slide8.xml"/><Relationship Id="rId23" Type="http://schemas.microsoft.com/office/2007/relationships/hdphoto" Target="../media/hdphoto7.wdp"/><Relationship Id="rId10" Type="http://schemas.openxmlformats.org/officeDocument/2006/relationships/slide" Target="slide4.xml"/><Relationship Id="rId19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7.gif"/><Relationship Id="rId14" Type="http://schemas.microsoft.com/office/2007/relationships/hdphoto" Target="../media/hdphoto6.wdp"/><Relationship Id="rId22" Type="http://schemas.openxmlformats.org/officeDocument/2006/relationships/image" Target="../media/image12.png"/><Relationship Id="rId27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14.png"/><Relationship Id="rId18" Type="http://schemas.openxmlformats.org/officeDocument/2006/relationships/image" Target="../media/image17.gif"/><Relationship Id="rId3" Type="http://schemas.microsoft.com/office/2007/relationships/hdphoto" Target="../media/hdphoto9.wdp"/><Relationship Id="rId21" Type="http://schemas.microsoft.com/office/2007/relationships/hdphoto" Target="../media/hdphoto7.wdp"/><Relationship Id="rId7" Type="http://schemas.openxmlformats.org/officeDocument/2006/relationships/image" Target="../media/image22.gif"/><Relationship Id="rId12" Type="http://schemas.openxmlformats.org/officeDocument/2006/relationships/image" Target="../media/image13.png"/><Relationship Id="rId17" Type="http://schemas.openxmlformats.org/officeDocument/2006/relationships/image" Target="../media/image25.jpg"/><Relationship Id="rId2" Type="http://schemas.openxmlformats.org/officeDocument/2006/relationships/image" Target="../media/image19.png"/><Relationship Id="rId16" Type="http://schemas.openxmlformats.org/officeDocument/2006/relationships/slide" Target="slide2.xml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5" Type="http://schemas.microsoft.com/office/2007/relationships/hdphoto" Target="../media/hdphoto8.wdp"/><Relationship Id="rId10" Type="http://schemas.openxmlformats.org/officeDocument/2006/relationships/image" Target="../media/image5.png"/><Relationship Id="rId19" Type="http://schemas.openxmlformats.org/officeDocument/2006/relationships/image" Target="../media/image18.gif"/><Relationship Id="rId4" Type="http://schemas.openxmlformats.org/officeDocument/2006/relationships/image" Target="../media/image20.jpg"/><Relationship Id="rId9" Type="http://schemas.openxmlformats.org/officeDocument/2006/relationships/image" Target="../media/image24.gif"/><Relationship Id="rId14" Type="http://schemas.openxmlformats.org/officeDocument/2006/relationships/image" Target="../media/image15.png"/><Relationship Id="rId22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14.png"/><Relationship Id="rId18" Type="http://schemas.openxmlformats.org/officeDocument/2006/relationships/image" Target="../media/image17.gif"/><Relationship Id="rId3" Type="http://schemas.microsoft.com/office/2007/relationships/hdphoto" Target="../media/hdphoto9.wdp"/><Relationship Id="rId21" Type="http://schemas.openxmlformats.org/officeDocument/2006/relationships/image" Target="../media/image11.png"/><Relationship Id="rId7" Type="http://schemas.openxmlformats.org/officeDocument/2006/relationships/image" Target="../media/image22.gif"/><Relationship Id="rId12" Type="http://schemas.openxmlformats.org/officeDocument/2006/relationships/image" Target="../media/image13.png"/><Relationship Id="rId17" Type="http://schemas.openxmlformats.org/officeDocument/2006/relationships/image" Target="../media/image25.jpg"/><Relationship Id="rId2" Type="http://schemas.openxmlformats.org/officeDocument/2006/relationships/image" Target="../media/image19.png"/><Relationship Id="rId16" Type="http://schemas.openxmlformats.org/officeDocument/2006/relationships/slide" Target="slide2.xml"/><Relationship Id="rId20" Type="http://schemas.openxmlformats.org/officeDocument/2006/relationships/slide" Target="slide1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5" Type="http://schemas.microsoft.com/office/2007/relationships/hdphoto" Target="../media/hdphoto8.wdp"/><Relationship Id="rId10" Type="http://schemas.openxmlformats.org/officeDocument/2006/relationships/image" Target="../media/image5.png"/><Relationship Id="rId19" Type="http://schemas.openxmlformats.org/officeDocument/2006/relationships/image" Target="../media/image18.gif"/><Relationship Id="rId4" Type="http://schemas.openxmlformats.org/officeDocument/2006/relationships/image" Target="../media/image20.jpg"/><Relationship Id="rId9" Type="http://schemas.openxmlformats.org/officeDocument/2006/relationships/image" Target="../media/image24.gif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14.png"/><Relationship Id="rId18" Type="http://schemas.openxmlformats.org/officeDocument/2006/relationships/image" Target="../media/image17.gif"/><Relationship Id="rId3" Type="http://schemas.microsoft.com/office/2007/relationships/hdphoto" Target="../media/hdphoto9.wdp"/><Relationship Id="rId21" Type="http://schemas.openxmlformats.org/officeDocument/2006/relationships/image" Target="../media/image10.png"/><Relationship Id="rId7" Type="http://schemas.openxmlformats.org/officeDocument/2006/relationships/image" Target="../media/image22.gif"/><Relationship Id="rId12" Type="http://schemas.openxmlformats.org/officeDocument/2006/relationships/image" Target="../media/image13.png"/><Relationship Id="rId17" Type="http://schemas.openxmlformats.org/officeDocument/2006/relationships/image" Target="../media/image25.jpg"/><Relationship Id="rId2" Type="http://schemas.openxmlformats.org/officeDocument/2006/relationships/image" Target="../media/image19.png"/><Relationship Id="rId16" Type="http://schemas.openxmlformats.org/officeDocument/2006/relationships/slide" Target="slide2.xml"/><Relationship Id="rId20" Type="http://schemas.openxmlformats.org/officeDocument/2006/relationships/slide" Target="slide1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5" Type="http://schemas.microsoft.com/office/2007/relationships/hdphoto" Target="../media/hdphoto8.wdp"/><Relationship Id="rId10" Type="http://schemas.openxmlformats.org/officeDocument/2006/relationships/image" Target="../media/image5.png"/><Relationship Id="rId19" Type="http://schemas.openxmlformats.org/officeDocument/2006/relationships/image" Target="../media/image18.gif"/><Relationship Id="rId4" Type="http://schemas.openxmlformats.org/officeDocument/2006/relationships/image" Target="../media/image20.jpg"/><Relationship Id="rId9" Type="http://schemas.openxmlformats.org/officeDocument/2006/relationships/image" Target="../media/image24.gif"/><Relationship Id="rId14" Type="http://schemas.openxmlformats.org/officeDocument/2006/relationships/image" Target="../media/image15.png"/><Relationship Id="rId22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14.png"/><Relationship Id="rId18" Type="http://schemas.openxmlformats.org/officeDocument/2006/relationships/image" Target="../media/image17.gif"/><Relationship Id="rId3" Type="http://schemas.microsoft.com/office/2007/relationships/hdphoto" Target="../media/hdphoto9.wdp"/><Relationship Id="rId21" Type="http://schemas.openxmlformats.org/officeDocument/2006/relationships/image" Target="../media/image7.png"/><Relationship Id="rId7" Type="http://schemas.openxmlformats.org/officeDocument/2006/relationships/image" Target="../media/image22.gif"/><Relationship Id="rId12" Type="http://schemas.openxmlformats.org/officeDocument/2006/relationships/image" Target="../media/image13.png"/><Relationship Id="rId17" Type="http://schemas.openxmlformats.org/officeDocument/2006/relationships/image" Target="../media/image25.jpg"/><Relationship Id="rId2" Type="http://schemas.openxmlformats.org/officeDocument/2006/relationships/image" Target="../media/image19.png"/><Relationship Id="rId16" Type="http://schemas.openxmlformats.org/officeDocument/2006/relationships/slide" Target="slide2.xml"/><Relationship Id="rId20" Type="http://schemas.openxmlformats.org/officeDocument/2006/relationships/slide" Target="slide1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5" Type="http://schemas.microsoft.com/office/2007/relationships/hdphoto" Target="../media/hdphoto8.wdp"/><Relationship Id="rId10" Type="http://schemas.openxmlformats.org/officeDocument/2006/relationships/image" Target="../media/image5.png"/><Relationship Id="rId19" Type="http://schemas.openxmlformats.org/officeDocument/2006/relationships/image" Target="../media/image18.gif"/><Relationship Id="rId4" Type="http://schemas.openxmlformats.org/officeDocument/2006/relationships/image" Target="../media/image20.jpg"/><Relationship Id="rId9" Type="http://schemas.openxmlformats.org/officeDocument/2006/relationships/image" Target="../media/image24.gif"/><Relationship Id="rId14" Type="http://schemas.openxmlformats.org/officeDocument/2006/relationships/image" Target="../media/image15.png"/><Relationship Id="rId22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14.png"/><Relationship Id="rId18" Type="http://schemas.openxmlformats.org/officeDocument/2006/relationships/image" Target="../media/image17.gif"/><Relationship Id="rId3" Type="http://schemas.microsoft.com/office/2007/relationships/hdphoto" Target="../media/hdphoto9.wdp"/><Relationship Id="rId21" Type="http://schemas.openxmlformats.org/officeDocument/2006/relationships/image" Target="../media/image8.png"/><Relationship Id="rId7" Type="http://schemas.openxmlformats.org/officeDocument/2006/relationships/image" Target="../media/image22.gif"/><Relationship Id="rId12" Type="http://schemas.openxmlformats.org/officeDocument/2006/relationships/image" Target="../media/image13.png"/><Relationship Id="rId17" Type="http://schemas.openxmlformats.org/officeDocument/2006/relationships/image" Target="../media/image25.jpg"/><Relationship Id="rId2" Type="http://schemas.openxmlformats.org/officeDocument/2006/relationships/image" Target="../media/image19.png"/><Relationship Id="rId16" Type="http://schemas.openxmlformats.org/officeDocument/2006/relationships/slide" Target="slide2.xml"/><Relationship Id="rId20" Type="http://schemas.openxmlformats.org/officeDocument/2006/relationships/slide" Target="slide1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5" Type="http://schemas.microsoft.com/office/2007/relationships/hdphoto" Target="../media/hdphoto8.wdp"/><Relationship Id="rId10" Type="http://schemas.openxmlformats.org/officeDocument/2006/relationships/image" Target="../media/image5.png"/><Relationship Id="rId19" Type="http://schemas.openxmlformats.org/officeDocument/2006/relationships/image" Target="../media/image18.gif"/><Relationship Id="rId4" Type="http://schemas.openxmlformats.org/officeDocument/2006/relationships/image" Target="../media/image20.jpg"/><Relationship Id="rId9" Type="http://schemas.openxmlformats.org/officeDocument/2006/relationships/image" Target="../media/image24.gif"/><Relationship Id="rId14" Type="http://schemas.openxmlformats.org/officeDocument/2006/relationships/image" Target="../media/image15.png"/><Relationship Id="rId22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14.png"/><Relationship Id="rId18" Type="http://schemas.openxmlformats.org/officeDocument/2006/relationships/image" Target="../media/image17.gif"/><Relationship Id="rId3" Type="http://schemas.microsoft.com/office/2007/relationships/hdphoto" Target="../media/hdphoto9.wdp"/><Relationship Id="rId21" Type="http://schemas.openxmlformats.org/officeDocument/2006/relationships/image" Target="../media/image6.png"/><Relationship Id="rId7" Type="http://schemas.openxmlformats.org/officeDocument/2006/relationships/image" Target="../media/image22.gif"/><Relationship Id="rId12" Type="http://schemas.openxmlformats.org/officeDocument/2006/relationships/image" Target="../media/image13.png"/><Relationship Id="rId17" Type="http://schemas.openxmlformats.org/officeDocument/2006/relationships/image" Target="../media/image25.jpg"/><Relationship Id="rId2" Type="http://schemas.openxmlformats.org/officeDocument/2006/relationships/image" Target="../media/image19.png"/><Relationship Id="rId16" Type="http://schemas.openxmlformats.org/officeDocument/2006/relationships/slide" Target="slide2.xml"/><Relationship Id="rId20" Type="http://schemas.openxmlformats.org/officeDocument/2006/relationships/slide" Target="slide1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5" Type="http://schemas.microsoft.com/office/2007/relationships/hdphoto" Target="../media/hdphoto8.wdp"/><Relationship Id="rId10" Type="http://schemas.openxmlformats.org/officeDocument/2006/relationships/image" Target="../media/image5.png"/><Relationship Id="rId19" Type="http://schemas.openxmlformats.org/officeDocument/2006/relationships/image" Target="../media/image18.gif"/><Relationship Id="rId4" Type="http://schemas.openxmlformats.org/officeDocument/2006/relationships/image" Target="../media/image20.jpg"/><Relationship Id="rId9" Type="http://schemas.openxmlformats.org/officeDocument/2006/relationships/image" Target="../media/image24.gif"/><Relationship Id="rId14" Type="http://schemas.openxmlformats.org/officeDocument/2006/relationships/image" Target="../media/image15.png"/><Relationship Id="rId22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781E74-6D86-463F-8DC6-FF60642C7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0B4167-542C-49FD-BCFC-1E8E89C10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77" b="91892" l="4231" r="97308">
                        <a14:foregroundMark x1="22846" y1="20199" x2="22846" y2="20199"/>
                        <a14:foregroundMark x1="21385" y1="26316" x2="20615" y2="29730"/>
                        <a14:foregroundMark x1="18923" y1="35562" x2="18000" y2="40114"/>
                        <a14:foregroundMark x1="16538" y1="47368" x2="14077" y2="61309"/>
                        <a14:foregroundMark x1="13154" y1="63300" x2="12846" y2="64154"/>
                        <a14:foregroundMark x1="11231" y1="64723" x2="11231" y2="65576"/>
                        <a14:foregroundMark x1="11846" y1="69986" x2="13769" y2="73969"/>
                        <a14:foregroundMark x1="16385" y1="78378" x2="17462" y2="80370"/>
                        <a14:foregroundMark x1="18308" y1="81792" x2="17692" y2="83499"/>
                        <a14:foregroundMark x1="14077" y1="82930" x2="11846" y2="81508"/>
                        <a14:foregroundMark x1="9231" y1="78663" x2="8769" y2="78663"/>
                        <a14:foregroundMark x1="6538" y1="75960" x2="6538" y2="75960"/>
                        <a14:foregroundMark x1="4231" y1="72546" x2="4231" y2="72546"/>
                        <a14:foregroundMark x1="4385" y1="76814" x2="5000" y2="79516"/>
                        <a14:foregroundMark x1="6231" y1="81223" x2="8308" y2="82930"/>
                        <a14:foregroundMark x1="10308" y1="83784" x2="13769" y2="86060"/>
                        <a14:foregroundMark x1="43308" y1="91323" x2="43308" y2="91323"/>
                        <a14:foregroundMark x1="57000" y1="92176" x2="57846" y2="92176"/>
                        <a14:foregroundMark x1="63308" y1="91323" x2="65308" y2="91323"/>
                        <a14:foregroundMark x1="70154" y1="91323" x2="76077" y2="88762"/>
                        <a14:foregroundMark x1="76077" y1="88762" x2="76077" y2="88762"/>
                        <a14:foregroundMark x1="81231" y1="86060" x2="88462" y2="84068"/>
                        <a14:foregroundMark x1="88462" y1="84068" x2="88462" y2="84068"/>
                        <a14:foregroundMark x1="90462" y1="82930" x2="93308" y2="75391"/>
                        <a14:foregroundMark x1="93308" y1="75391" x2="93308" y2="75391"/>
                        <a14:foregroundMark x1="94077" y1="72831" x2="93615" y2="65861"/>
                        <a14:foregroundMark x1="92846" y1="63016" x2="92846" y2="63016"/>
                        <a14:foregroundMark x1="97308" y1="74822" x2="97308" y2="74822"/>
                        <a14:foregroundMark x1="68154" y1="66999" x2="68154" y2="66999"/>
                        <a14:foregroundMark x1="67692" y1="66430" x2="66077" y2="68137"/>
                        <a14:foregroundMark x1="65923" y1="68137" x2="65923" y2="69132"/>
                        <a14:foregroundMark x1="40923" y1="8677" x2="40923" y2="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900" y="3105150"/>
            <a:ext cx="13792200" cy="4000500"/>
          </a:xfrm>
          <a:prstGeom prst="rect">
            <a:avLst/>
          </a:prstGeom>
        </p:spPr>
      </p:pic>
      <p:pic>
        <p:nvPicPr>
          <p:cNvPr id="6" name="Picture 5" descr="A picture containing table, sitting, cake, flower&#10;&#10;Description automatically generated">
            <a:extLst>
              <a:ext uri="{FF2B5EF4-FFF2-40B4-BE49-F238E27FC236}">
                <a16:creationId xmlns:a16="http://schemas.microsoft.com/office/drawing/2014/main" id="{741F4D45-0708-4F31-B269-A7BDA43E61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33" b="78704" l="34149" r="63830">
                        <a14:foregroundMark x1="46915" y1="57778" x2="46915" y2="57778"/>
                        <a14:foregroundMark x1="43191" y1="53056" x2="43191" y2="53056"/>
                        <a14:foregroundMark x1="41277" y1="52963" x2="41277" y2="52963"/>
                        <a14:foregroundMark x1="53936" y1="50278" x2="53936" y2="50278"/>
                        <a14:foregroundMark x1="49787" y1="44907" x2="49787" y2="44907"/>
                        <a14:foregroundMark x1="49894" y1="42963" x2="55532" y2="42778"/>
                        <a14:foregroundMark x1="59149" y1="42778" x2="60106" y2="43241"/>
                        <a14:foregroundMark x1="57447" y1="45556" x2="56596" y2="48241"/>
                        <a14:foregroundMark x1="56809" y1="50556" x2="54362" y2="51111"/>
                        <a14:foregroundMark x1="52021" y1="51296" x2="50213" y2="49722"/>
                        <a14:foregroundMark x1="48191" y1="47222" x2="46383" y2="45185"/>
                        <a14:foregroundMark x1="45106" y1="43056" x2="49255" y2="43241"/>
                        <a14:foregroundMark x1="52660" y1="43796" x2="53404" y2="45278"/>
                        <a14:foregroundMark x1="54681" y1="47500" x2="54681" y2="47500"/>
                        <a14:foregroundMark x1="52447" y1="44630" x2="52447" y2="44630"/>
                        <a14:foregroundMark x1="51809" y1="46019" x2="51809" y2="46019"/>
                        <a14:foregroundMark x1="47553" y1="44444" x2="46915" y2="44630"/>
                        <a14:foregroundMark x1="45745" y1="46019" x2="45745" y2="46019"/>
                        <a14:foregroundMark x1="48936" y1="46019" x2="50106" y2="45833"/>
                        <a14:foregroundMark x1="53404" y1="43796" x2="50745" y2="43333"/>
                        <a14:foregroundMark x1="47979" y1="43333" x2="46596" y2="44167"/>
                        <a14:foregroundMark x1="45106" y1="45278" x2="45106" y2="45278"/>
                        <a14:foregroundMark x1="45106" y1="45556" x2="45106" y2="45556"/>
                        <a14:foregroundMark x1="48936" y1="43333" x2="50213" y2="43333"/>
                        <a14:foregroundMark x1="51383" y1="42778" x2="52128" y2="42778"/>
                        <a14:foregroundMark x1="53617" y1="42222" x2="54255" y2="42222"/>
                        <a14:foregroundMark x1="56596" y1="42222" x2="56596" y2="42222"/>
                        <a14:foregroundMark x1="56915" y1="41574" x2="52447" y2="41852"/>
                        <a14:foregroundMark x1="49787" y1="42222" x2="49787" y2="42222"/>
                        <a14:foregroundMark x1="52660" y1="42130" x2="53936" y2="44630"/>
                        <a14:foregroundMark x1="55851" y1="65833" x2="55851" y2="65833"/>
                        <a14:foregroundMark x1="55957" y1="65833" x2="54362" y2="63611"/>
                        <a14:foregroundMark x1="50532" y1="62130" x2="50532" y2="62963"/>
                        <a14:foregroundMark x1="54043" y1="65185" x2="54894" y2="65463"/>
                        <a14:foregroundMark x1="56809" y1="66111" x2="56170" y2="67407"/>
                        <a14:foregroundMark x1="56170" y1="67407" x2="56170" y2="67407"/>
                        <a14:foregroundMark x1="59681" y1="64444" x2="59681" y2="64444"/>
                        <a14:foregroundMark x1="56809" y1="65741" x2="52447" y2="66296"/>
                        <a14:foregroundMark x1="48191" y1="66389" x2="43723" y2="65000"/>
                        <a14:foregroundMark x1="38936" y1="64074" x2="38936" y2="64074"/>
                        <a14:foregroundMark x1="38298" y1="64907" x2="38298" y2="64907"/>
                        <a14:foregroundMark x1="37447" y1="65463" x2="37447" y2="65463"/>
                        <a14:foregroundMark x1="37447" y1="66019" x2="41915" y2="66574"/>
                        <a14:foregroundMark x1="44362" y1="66574" x2="44362" y2="66574"/>
                        <a14:foregroundMark x1="44149" y1="62963" x2="44149" y2="62963"/>
                        <a14:foregroundMark x1="40851" y1="65185" x2="40851" y2="65185"/>
                        <a14:foregroundMark x1="40532" y1="65185" x2="37979" y2="65185"/>
                        <a14:foregroundMark x1="36702" y1="65185" x2="37447" y2="64444"/>
                        <a14:foregroundMark x1="47021" y1="57500" x2="47021" y2="57500"/>
                        <a14:foregroundMark x1="46702" y1="57500" x2="46702" y2="57500"/>
                        <a14:foregroundMark x1="42872" y1="53796" x2="42872" y2="53796"/>
                        <a14:foregroundMark x1="42447" y1="52963" x2="42447" y2="52963"/>
                        <a14:foregroundMark x1="42553" y1="52685" x2="45106" y2="52500"/>
                        <a14:foregroundMark x1="45638" y1="52407" x2="45638" y2="52407"/>
                        <a14:foregroundMark x1="42234" y1="51667" x2="42234" y2="52222"/>
                        <a14:foregroundMark x1="39681" y1="63519" x2="39681" y2="63519"/>
                        <a14:foregroundMark x1="41915" y1="64167" x2="41915" y2="64167"/>
                        <a14:foregroundMark x1="43085" y1="62500" x2="42128" y2="63796"/>
                        <a14:foregroundMark x1="39681" y1="65278" x2="38617" y2="65741"/>
                        <a14:foregroundMark x1="37128" y1="66111" x2="37128" y2="66111"/>
                        <a14:foregroundMark x1="36489" y1="66296" x2="36489" y2="66296"/>
                        <a14:foregroundMark x1="34149" y1="66389" x2="34149" y2="66389"/>
                        <a14:foregroundMark x1="34787" y1="66389" x2="34787" y2="66389"/>
                        <a14:foregroundMark x1="63936" y1="66852" x2="63936" y2="66852"/>
                        <a14:foregroundMark x1="49574" y1="64444" x2="50213" y2="66574"/>
                        <a14:foregroundMark x1="51489" y1="69907" x2="52021" y2="71296"/>
                        <a14:foregroundMark x1="53085" y1="72685" x2="53936" y2="74167"/>
                        <a14:foregroundMark x1="54894" y1="75278" x2="55000" y2="76389"/>
                        <a14:foregroundMark x1="55851" y1="78796" x2="55851" y2="78796"/>
                        <a14:foregroundMark x1="42553" y1="59167" x2="42553" y2="59167"/>
                        <a14:foregroundMark x1="45745" y1="57778" x2="45745" y2="57778"/>
                        <a14:foregroundMark x1="44043" y1="58241" x2="43404" y2="58796"/>
                        <a14:foregroundMark x1="43404" y1="58796" x2="43404" y2="58796"/>
                        <a14:foregroundMark x1="51170" y1="46019" x2="51170" y2="46019"/>
                        <a14:foregroundMark x1="52766" y1="45278" x2="53617" y2="46574"/>
                        <a14:foregroundMark x1="53617" y1="46667" x2="54043" y2="48056"/>
                        <a14:foregroundMark x1="54255" y1="49352" x2="54255" y2="49352"/>
                        <a14:foregroundMark x1="55851" y1="46111" x2="55851" y2="46111"/>
                        <a14:foregroundMark x1="55532" y1="45278" x2="55532" y2="46111"/>
                        <a14:foregroundMark x1="52979" y1="48333" x2="52979" y2="48333"/>
                        <a14:foregroundMark x1="52340" y1="38333" x2="52340" y2="38333"/>
                        <a14:foregroundMark x1="58085" y1="38241" x2="58085" y2="38241"/>
                        <a14:foregroundMark x1="43723" y1="56852" x2="43723" y2="56852"/>
                        <a14:backgroundMark x1="59468" y1="38519" x2="59468" y2="38519"/>
                        <a14:backgroundMark x1="58404" y1="41296" x2="58404" y2="41296"/>
                        <a14:backgroundMark x1="62340" y1="44167" x2="62340" y2="44167"/>
                        <a14:backgroundMark x1="61064" y1="49074" x2="61064" y2="49074"/>
                        <a14:backgroundMark x1="53936" y1="60741" x2="53936" y2="60741"/>
                        <a14:backgroundMark x1="49787" y1="58611" x2="49787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36223" r="34315" b="18837"/>
          <a:stretch/>
        </p:blipFill>
        <p:spPr>
          <a:xfrm flipH="1">
            <a:off x="1363621" y="2531419"/>
            <a:ext cx="1108316" cy="1645492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extLst>
              <a:ext uri="{FF2B5EF4-FFF2-40B4-BE49-F238E27FC236}">
                <a16:creationId xmlns:a16="http://schemas.microsoft.com/office/drawing/2014/main" id="{AAB5ED5D-E98B-4E7B-914F-F92F4FFD761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890" y="2806363"/>
            <a:ext cx="1055104" cy="1196263"/>
          </a:xfrm>
          <a:prstGeom prst="rect">
            <a:avLst/>
          </a:prstGeom>
        </p:spPr>
      </p:pic>
      <p:pic>
        <p:nvPicPr>
          <p:cNvPr id="18" name="Picture 17" descr="A picture containing snow&#10;&#10;Description automatically generated">
            <a:extLst>
              <a:ext uri="{FF2B5EF4-FFF2-40B4-BE49-F238E27FC236}">
                <a16:creationId xmlns:a16="http://schemas.microsoft.com/office/drawing/2014/main" id="{BC6B14D9-8F5C-4833-BA8F-F9FF9F755A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696" y="2912493"/>
            <a:ext cx="1232834" cy="1539508"/>
          </a:xfrm>
          <a:prstGeom prst="rect">
            <a:avLst/>
          </a:prstGeom>
        </p:spPr>
      </p:pic>
      <p:pic>
        <p:nvPicPr>
          <p:cNvPr id="22" name="Picture 21" descr="A person wearing a costume&#10;&#10;Description automatically generated">
            <a:extLst>
              <a:ext uri="{FF2B5EF4-FFF2-40B4-BE49-F238E27FC236}">
                <a16:creationId xmlns:a16="http://schemas.microsoft.com/office/drawing/2014/main" id="{DCB7AC18-0EE7-40A9-8DCD-AE06F216F3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601" y="3169859"/>
            <a:ext cx="1055104" cy="1714544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id="{B6F99492-0FDD-40F8-AE9A-C8968A58C7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260" y="3056064"/>
            <a:ext cx="1055104" cy="1762366"/>
          </a:xfrm>
          <a:prstGeom prst="rect">
            <a:avLst/>
          </a:prstGeom>
        </p:spPr>
      </p:pic>
      <p:pic>
        <p:nvPicPr>
          <p:cNvPr id="12" name="Picture 11" descr="A statue of a person&#10;&#10;Description automatically generated">
            <a:extLst>
              <a:ext uri="{FF2B5EF4-FFF2-40B4-BE49-F238E27FC236}">
                <a16:creationId xmlns:a16="http://schemas.microsoft.com/office/drawing/2014/main" id="{F51B8BC6-8ACB-4FC4-B1B3-A25C783492C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465" y="3728556"/>
            <a:ext cx="1055103" cy="1577284"/>
          </a:xfrm>
          <a:prstGeom prst="rect">
            <a:avLst/>
          </a:prstGeom>
        </p:spPr>
      </p:pic>
      <p:pic>
        <p:nvPicPr>
          <p:cNvPr id="10" name="Picture 9" descr="A person wearing a costume&#10;&#10;Description automatically generated">
            <a:extLst>
              <a:ext uri="{FF2B5EF4-FFF2-40B4-BE49-F238E27FC236}">
                <a16:creationId xmlns:a16="http://schemas.microsoft.com/office/drawing/2014/main" id="{FDEE5888-8C8C-4719-A674-C437B08415BA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64" y="4422975"/>
            <a:ext cx="805483" cy="1196262"/>
          </a:xfrm>
          <a:prstGeom prst="rect">
            <a:avLst/>
          </a:prstGeom>
        </p:spPr>
      </p:pic>
      <p:pic>
        <p:nvPicPr>
          <p:cNvPr id="20" name="Picture 19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FE9650FD-7604-4D8E-8EE1-573ABED3228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29" y="4693777"/>
            <a:ext cx="907257" cy="12768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BA7C74D-8FA3-4C38-ABC3-4BC8589A79DA}"/>
              </a:ext>
            </a:extLst>
          </p:cNvPr>
          <p:cNvGrpSpPr/>
          <p:nvPr/>
        </p:nvGrpSpPr>
        <p:grpSpPr>
          <a:xfrm>
            <a:off x="19050" y="4671392"/>
            <a:ext cx="2186608" cy="2186608"/>
            <a:chOff x="1325804" y="2750447"/>
            <a:chExt cx="2186608" cy="2186608"/>
          </a:xfrm>
        </p:grpSpPr>
        <p:pic>
          <p:nvPicPr>
            <p:cNvPr id="16" name="Picture 15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EF6F58DD-522D-492B-98D9-20EB094AF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17" name="Picture 16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D130CCCD-9CD9-47D3-B68B-E5C03471E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19" name="Picture 18" descr="A close up of a toy&#10;&#10;Description automatically generated">
              <a:extLst>
                <a:ext uri="{FF2B5EF4-FFF2-40B4-BE49-F238E27FC236}">
                  <a16:creationId xmlns:a16="http://schemas.microsoft.com/office/drawing/2014/main" id="{DEDD1739-5D6E-49B2-97FC-C729E710D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E7D7B8-24CC-4FC3-AF9A-B10604A9D68B}"/>
              </a:ext>
            </a:extLst>
          </p:cNvPr>
          <p:cNvGrpSpPr/>
          <p:nvPr/>
        </p:nvGrpSpPr>
        <p:grpSpPr>
          <a:xfrm>
            <a:off x="2856009" y="2147530"/>
            <a:ext cx="5987824" cy="3069433"/>
            <a:chOff x="3226806" y="1577082"/>
            <a:chExt cx="5042033" cy="3069433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0A920A7-8A44-4B32-9528-02D320805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BFA083D-9B1A-4E53-A4BB-28B4261A4090}"/>
                </a:ext>
              </a:extLst>
            </p:cNvPr>
            <p:cNvSpPr txBox="1"/>
            <p:nvPr/>
          </p:nvSpPr>
          <p:spPr>
            <a:xfrm>
              <a:off x="4125896" y="2400300"/>
              <a:ext cx="34216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 ch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Truy tìm kho báu  </a:t>
              </a:r>
            </a:p>
          </p:txBody>
        </p:sp>
      </p:grpSp>
      <p:pic>
        <p:nvPicPr>
          <p:cNvPr id="27" name="sound.mp3">
            <a:hlinkClick r:id="" action="ppaction://media"/>
            <a:extLst>
              <a:ext uri="{FF2B5EF4-FFF2-40B4-BE49-F238E27FC236}">
                <a16:creationId xmlns:a16="http://schemas.microsoft.com/office/drawing/2014/main" id="{FFB26891-153D-488D-B86D-23B73BF00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586181" y="-10311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5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325 -0.020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 numSld="999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807965" y="2087396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F4920D-BE09-4AE4-AB14-723347A3E795}"/>
              </a:ext>
            </a:extLst>
          </p:cNvPr>
          <p:cNvGrpSpPr/>
          <p:nvPr/>
        </p:nvGrpSpPr>
        <p:grpSpPr>
          <a:xfrm>
            <a:off x="4645920" y="587143"/>
            <a:ext cx="6885007" cy="3897979"/>
            <a:chOff x="4520951" y="347034"/>
            <a:chExt cx="6885007" cy="389797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1BD39CE-F451-41EF-B78D-CA3AA043C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20951" y="347034"/>
              <a:ext cx="6885007" cy="3897979"/>
            </a:xfrm>
            <a:prstGeom prst="rect">
              <a:avLst/>
            </a:prstGeom>
          </p:spPr>
        </p:pic>
        <p:sp>
          <p:nvSpPr>
            <p:cNvPr id="16" name="TextBox 40">
              <a:extLst>
                <a:ext uri="{FF2B5EF4-FFF2-40B4-BE49-F238E27FC236}">
                  <a16:creationId xmlns:a16="http://schemas.microsoft.com/office/drawing/2014/main" id="{9FE54ABA-5632-4F99-A38D-BD4C7C1B6EF9}"/>
                </a:ext>
              </a:extLst>
            </p:cNvPr>
            <p:cNvSpPr txBox="1"/>
            <p:nvPr/>
          </p:nvSpPr>
          <p:spPr>
            <a:xfrm>
              <a:off x="5059561" y="726363"/>
              <a:ext cx="431882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sz="3200" i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Chia đều 10 bông hoa vào 2 lọ. Hỏi mỗi lọ có mấy bông hoa?</a:t>
              </a:r>
            </a:p>
          </p:txBody>
        </p:sp>
      </p:grpSp>
      <p:pic>
        <p:nvPicPr>
          <p:cNvPr id="3" name="Picture 2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61073" y="74388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88E889-F6F2-4371-8F13-776AE55B7D42}"/>
              </a:ext>
            </a:extLst>
          </p:cNvPr>
          <p:cNvSpPr/>
          <p:nvPr/>
        </p:nvSpPr>
        <p:spPr>
          <a:xfrm>
            <a:off x="1422305" y="4287526"/>
            <a:ext cx="1863011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 : 2  = 5</a:t>
            </a:r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1A15DEC4-0EE5-4429-B05B-9A5708A62330}"/>
              </a:ext>
            </a:extLst>
          </p:cNvPr>
          <p:cNvSpPr txBox="1"/>
          <p:nvPr/>
        </p:nvSpPr>
        <p:spPr>
          <a:xfrm>
            <a:off x="841489" y="4947103"/>
            <a:ext cx="3449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 lọ có 5 bông hoa.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41">
                <a:extLst>
                  <a:ext uri="{FF2B5EF4-FFF2-40B4-BE49-F238E27FC236}">
                    <a16:creationId xmlns:a16="http://schemas.microsoft.com/office/drawing/2014/main" id="{8E304753-76FF-45FA-BA75-A1DA01BDFB19}"/>
                  </a:ext>
                </a:extLst>
              </p:cNvPr>
              <p:cNvSpPr txBox="1"/>
              <p:nvPr/>
            </p:nvSpPr>
            <p:spPr>
              <a:xfrm>
                <a:off x="4904699" y="3536477"/>
                <a:ext cx="328487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32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10 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</a:t>
                </a:r>
                <a:r>
                  <a:rPr lang="vi-VN" sz="3200" dirty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vi-VN" sz="32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    =    5</a:t>
                </a:r>
              </a:p>
            </p:txBody>
          </p:sp>
        </mc:Choice>
        <mc:Fallback xmlns="">
          <p:sp>
            <p:nvSpPr>
              <p:cNvPr id="6" name="TextBox 41">
                <a:extLst>
                  <a:ext uri="{FF2B5EF4-FFF2-40B4-BE49-F238E27FC236}">
                    <a16:creationId xmlns:a16="http://schemas.microsoft.com/office/drawing/2014/main" id="{8E304753-76FF-45FA-BA75-A1DA01BDF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699" y="3536477"/>
                <a:ext cx="3284874" cy="584775"/>
              </a:xfrm>
              <a:prstGeom prst="rect">
                <a:avLst/>
              </a:prstGeom>
              <a:blipFill>
                <a:blip r:embed="rId6"/>
                <a:stretch>
                  <a:fillRect l="-4833" t="-14583" r="-390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0987CA6-B69B-406E-B1AA-38A1A8EC015B}"/>
              </a:ext>
            </a:extLst>
          </p:cNvPr>
          <p:cNvCxnSpPr/>
          <p:nvPr/>
        </p:nvCxnSpPr>
        <p:spPr>
          <a:xfrm flipV="1">
            <a:off x="5167502" y="4136104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DE0DE9F-1104-4304-AFC8-5EC63D10728B}"/>
              </a:ext>
            </a:extLst>
          </p:cNvPr>
          <p:cNvCxnSpPr/>
          <p:nvPr/>
        </p:nvCxnSpPr>
        <p:spPr>
          <a:xfrm flipV="1">
            <a:off x="6629935" y="4136104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B99899C-F897-4DB8-917E-C7364A2C5C59}"/>
              </a:ext>
            </a:extLst>
          </p:cNvPr>
          <p:cNvCxnSpPr/>
          <p:nvPr/>
        </p:nvCxnSpPr>
        <p:spPr>
          <a:xfrm flipV="1">
            <a:off x="7993904" y="4101875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46">
            <a:extLst>
              <a:ext uri="{FF2B5EF4-FFF2-40B4-BE49-F238E27FC236}">
                <a16:creationId xmlns:a16="http://schemas.microsoft.com/office/drawing/2014/main" id="{9E52B404-3B2A-4B64-A5CA-1E349F433DA2}"/>
              </a:ext>
            </a:extLst>
          </p:cNvPr>
          <p:cNvSpPr txBox="1"/>
          <p:nvPr/>
        </p:nvSpPr>
        <p:spPr>
          <a:xfrm>
            <a:off x="4672245" y="4639326"/>
            <a:ext cx="1006679" cy="95410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 bị chia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48">
            <a:extLst>
              <a:ext uri="{FF2B5EF4-FFF2-40B4-BE49-F238E27FC236}">
                <a16:creationId xmlns:a16="http://schemas.microsoft.com/office/drawing/2014/main" id="{EB89E9D6-FFE6-4A6B-A865-21591B0AD5C8}"/>
              </a:ext>
            </a:extLst>
          </p:cNvPr>
          <p:cNvSpPr txBox="1"/>
          <p:nvPr/>
        </p:nvSpPr>
        <p:spPr>
          <a:xfrm>
            <a:off x="6240895" y="4632594"/>
            <a:ext cx="1006680" cy="95410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 chia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49">
            <a:extLst>
              <a:ext uri="{FF2B5EF4-FFF2-40B4-BE49-F238E27FC236}">
                <a16:creationId xmlns:a16="http://schemas.microsoft.com/office/drawing/2014/main" id="{5501271A-BE6B-4774-805F-2E8658625613}"/>
              </a:ext>
            </a:extLst>
          </p:cNvPr>
          <p:cNvSpPr txBox="1"/>
          <p:nvPr/>
        </p:nvSpPr>
        <p:spPr>
          <a:xfrm>
            <a:off x="7565937" y="4633617"/>
            <a:ext cx="1326004" cy="52322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9ABA0-12B4-4612-B2D2-CE85901FB81E}"/>
              </a:ext>
            </a:extLst>
          </p:cNvPr>
          <p:cNvSpPr/>
          <p:nvPr/>
        </p:nvSpPr>
        <p:spPr>
          <a:xfrm>
            <a:off x="4747858" y="5747637"/>
            <a:ext cx="392928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 : 2 cũng gọi là thương.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C682F8-7B76-4191-BCCB-561FE8444E8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499" y="1840196"/>
            <a:ext cx="36957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 animBg="1"/>
      <p:bldP spid="11" grpId="0" animBg="1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hông có mô tả.">
            <a:extLst>
              <a:ext uri="{FF2B5EF4-FFF2-40B4-BE49-F238E27FC236}">
                <a16:creationId xmlns:a16="http://schemas.microsoft.com/office/drawing/2014/main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049676" y="126530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259249B-A230-4437-826C-6EDDF157F352}"/>
              </a:ext>
            </a:extLst>
          </p:cNvPr>
          <p:cNvSpPr/>
          <p:nvPr/>
        </p:nvSpPr>
        <p:spPr>
          <a:xfrm>
            <a:off x="1249087" y="2601455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vi-VN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D7D62F-2C3B-476C-A9C9-180320A02C96}"/>
              </a:ext>
            </a:extLst>
          </p:cNvPr>
          <p:cNvGrpSpPr/>
          <p:nvPr/>
        </p:nvGrpSpPr>
        <p:grpSpPr>
          <a:xfrm>
            <a:off x="1866894" y="2621420"/>
            <a:ext cx="1081046" cy="461666"/>
            <a:chOff x="1870518" y="1440653"/>
            <a:chExt cx="1081046" cy="45150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4BB235D-4388-4666-96CF-31B62005FBD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2F2A3703-C4EB-4B16-9175-D69D73D3998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vi-VN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8" name="TextBox 10">
                <a:extLst>
                  <a:ext uri="{FF2B5EF4-FFF2-40B4-BE49-F238E27FC236}">
                    <a16:creationId xmlns:a16="http://schemas.microsoft.com/office/drawing/2014/main" id="{35C76CAF-2EB9-44FF-98CE-7D810651647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492443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</a:p>
            </p:txBody>
          </p:sp>
        </p:grpSp>
        <p:sp>
          <p:nvSpPr>
            <p:cNvPr id="16" name="TextBox 8">
              <a:extLst>
                <a:ext uri="{FF2B5EF4-FFF2-40B4-BE49-F238E27FC236}">
                  <a16:creationId xmlns:a16="http://schemas.microsoft.com/office/drawing/2014/main" id="{BF1C76B5-8D4E-4C7F-89EB-0A8D5930010E}"/>
                </a:ext>
              </a:extLst>
            </p:cNvPr>
            <p:cNvSpPr txBox="1"/>
            <p:nvPr/>
          </p:nvSpPr>
          <p:spPr>
            <a:xfrm>
              <a:off x="2630642" y="1440653"/>
              <a:ext cx="320922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5" name="table">
            <a:extLst>
              <a:ext uri="{FF2B5EF4-FFF2-40B4-BE49-F238E27FC236}">
                <a16:creationId xmlns:a16="http://schemas.microsoft.com/office/drawing/2014/main" id="{5F91035A-0376-4C07-B31D-B4D9336F43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409" y="3375539"/>
            <a:ext cx="9455915" cy="2212080"/>
          </a:xfrm>
          <a:prstGeom prst="rect">
            <a:avLst/>
          </a:prstGeom>
        </p:spPr>
      </p:pic>
      <p:sp>
        <p:nvSpPr>
          <p:cNvPr id="14" name="TextBox 82">
            <a:extLst>
              <a:ext uri="{FF2B5EF4-FFF2-40B4-BE49-F238E27FC236}">
                <a16:creationId xmlns:a16="http://schemas.microsoft.com/office/drawing/2014/main" id="{2B8E654F-3DF3-4158-8C9A-36F90FD1B9E5}"/>
              </a:ext>
            </a:extLst>
          </p:cNvPr>
          <p:cNvSpPr txBox="1"/>
          <p:nvPr/>
        </p:nvSpPr>
        <p:spPr>
          <a:xfrm>
            <a:off x="10024127" y="5069475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55E00-2179-4BA6-BE40-4359E1F63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7019"/>
            <a:ext cx="857250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AAF24A-CAB0-4D09-856E-FF6037D397D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3496" y="519734"/>
            <a:ext cx="7666946" cy="3781921"/>
          </a:xfrm>
          <a:prstGeom prst="rect">
            <a:avLst/>
          </a:prstGeom>
        </p:spPr>
      </p:pic>
      <p:pic>
        <p:nvPicPr>
          <p:cNvPr id="7" name="Picture 6" descr="Không có mô tả.">
            <a:extLst>
              <a:ext uri="{FF2B5EF4-FFF2-40B4-BE49-F238E27FC236}">
                <a16:creationId xmlns:a16="http://schemas.microsoft.com/office/drawing/2014/main" id="{D84DCBB3-05F9-4C91-B64E-A0302171A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41558" y="55949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DBA16D7-D4DE-47FD-B8FE-875539278D59}"/>
              </a:ext>
            </a:extLst>
          </p:cNvPr>
          <p:cNvSpPr/>
          <p:nvPr/>
        </p:nvSpPr>
        <p:spPr>
          <a:xfrm>
            <a:off x="857233" y="190226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1FD8219F-EE9D-4A79-A6D0-0EDD91393727}"/>
              </a:ext>
            </a:extLst>
          </p:cNvPr>
          <p:cNvSpPr txBox="1"/>
          <p:nvPr/>
        </p:nvSpPr>
        <p:spPr>
          <a:xfrm>
            <a:off x="1294556" y="1919436"/>
            <a:ext cx="2650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Chọn phép tính thích hợp.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DEEE640-47B8-4A44-8888-5842AEEBDA49}"/>
              </a:ext>
            </a:extLst>
          </p:cNvPr>
          <p:cNvSpPr/>
          <p:nvPr/>
        </p:nvSpPr>
        <p:spPr>
          <a:xfrm>
            <a:off x="5095012" y="1822753"/>
            <a:ext cx="4757980" cy="619195"/>
          </a:xfrm>
          <a:custGeom>
            <a:avLst/>
            <a:gdLst>
              <a:gd name="connsiteX0" fmla="*/ 6314486 w 6673111"/>
              <a:gd name="connsiteY0" fmla="*/ 0 h 768627"/>
              <a:gd name="connsiteX1" fmla="*/ 6075947 w 6673111"/>
              <a:gd name="connsiteY1" fmla="*/ 384314 h 768627"/>
              <a:gd name="connsiteX2" fmla="*/ 748573 w 6673111"/>
              <a:gd name="connsiteY2" fmla="*/ 463827 h 768627"/>
              <a:gd name="connsiteX3" fmla="*/ 165477 w 6673111"/>
              <a:gd name="connsiteY3" fmla="*/ 768627 h 76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3111" h="768627">
                <a:moveTo>
                  <a:pt x="6314486" y="0"/>
                </a:moveTo>
                <a:cubicBezTo>
                  <a:pt x="6659042" y="153505"/>
                  <a:pt x="7003599" y="307010"/>
                  <a:pt x="6075947" y="384314"/>
                </a:cubicBezTo>
                <a:cubicBezTo>
                  <a:pt x="5148295" y="461618"/>
                  <a:pt x="1733651" y="399775"/>
                  <a:pt x="748573" y="463827"/>
                </a:cubicBezTo>
                <a:cubicBezTo>
                  <a:pt x="-236505" y="527879"/>
                  <a:pt x="-35514" y="648253"/>
                  <a:pt x="165477" y="76862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8DDB09A-8F0A-4360-A824-301D08880A14}"/>
              </a:ext>
            </a:extLst>
          </p:cNvPr>
          <p:cNvSpPr/>
          <p:nvPr/>
        </p:nvSpPr>
        <p:spPr>
          <a:xfrm>
            <a:off x="7242313" y="3012437"/>
            <a:ext cx="3052724" cy="615924"/>
          </a:xfrm>
          <a:custGeom>
            <a:avLst/>
            <a:gdLst>
              <a:gd name="connsiteX0" fmla="*/ 159476 w 4179159"/>
              <a:gd name="connsiteY0" fmla="*/ 742122 h 742122"/>
              <a:gd name="connsiteX1" fmla="*/ 411267 w 4179159"/>
              <a:gd name="connsiteY1" fmla="*/ 371061 h 742122"/>
              <a:gd name="connsiteX2" fmla="*/ 3697806 w 4179159"/>
              <a:gd name="connsiteY2" fmla="*/ 318052 h 742122"/>
              <a:gd name="connsiteX3" fmla="*/ 4095371 w 4179159"/>
              <a:gd name="connsiteY3" fmla="*/ 0 h 742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9159" h="742122">
                <a:moveTo>
                  <a:pt x="159476" y="742122"/>
                </a:moveTo>
                <a:cubicBezTo>
                  <a:pt x="-9490" y="591930"/>
                  <a:pt x="-178455" y="441739"/>
                  <a:pt x="411267" y="371061"/>
                </a:cubicBezTo>
                <a:cubicBezTo>
                  <a:pt x="1000989" y="300383"/>
                  <a:pt x="3083789" y="379895"/>
                  <a:pt x="3697806" y="318052"/>
                </a:cubicBezTo>
                <a:cubicBezTo>
                  <a:pt x="4311823" y="256208"/>
                  <a:pt x="4203597" y="128104"/>
                  <a:pt x="4095371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4D479A-E467-42C0-9E06-44178B1708E3}"/>
              </a:ext>
            </a:extLst>
          </p:cNvPr>
          <p:cNvGrpSpPr/>
          <p:nvPr/>
        </p:nvGrpSpPr>
        <p:grpSpPr>
          <a:xfrm>
            <a:off x="1294555" y="4301655"/>
            <a:ext cx="1366080" cy="482391"/>
            <a:chOff x="2577634" y="1440653"/>
            <a:chExt cx="1366080" cy="48239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F05D721-1329-4C5B-A8DC-F94A53AA4089}"/>
                </a:ext>
              </a:extLst>
            </p:cNvPr>
            <p:cNvGrpSpPr/>
            <p:nvPr/>
          </p:nvGrpSpPr>
          <p:grpSpPr>
            <a:xfrm>
              <a:off x="2996953" y="1461379"/>
              <a:ext cx="758382" cy="461665"/>
              <a:chOff x="2996953" y="1461379"/>
              <a:chExt cx="758382" cy="461665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B9EA9EE9-A06E-4E13-AA05-593DEA0110AF}"/>
                  </a:ext>
                </a:extLst>
              </p:cNvPr>
              <p:cNvSpPr/>
              <p:nvPr/>
            </p:nvSpPr>
            <p:spPr>
              <a:xfrm>
                <a:off x="2996953" y="1461379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vi-VN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3" name="TextBox 11">
                <a:extLst>
                  <a:ext uri="{FF2B5EF4-FFF2-40B4-BE49-F238E27FC236}">
                    <a16:creationId xmlns:a16="http://schemas.microsoft.com/office/drawing/2014/main" id="{01F648BE-5DB0-42EF-AD04-DE92206D23A2}"/>
                  </a:ext>
                </a:extLst>
              </p:cNvPr>
              <p:cNvSpPr txBox="1"/>
              <p:nvPr/>
            </p:nvSpPr>
            <p:spPr>
              <a:xfrm>
                <a:off x="3095458" y="1461379"/>
                <a:ext cx="4924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vi-VN" sz="24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</a:p>
            </p:txBody>
          </p:sp>
        </p:grpSp>
        <p:sp>
          <p:nvSpPr>
            <p:cNvPr id="21" name="TextBox 9">
              <a:extLst>
                <a:ext uri="{FF2B5EF4-FFF2-40B4-BE49-F238E27FC236}">
                  <a16:creationId xmlns:a16="http://schemas.microsoft.com/office/drawing/2014/main" id="{BC0F9CEE-48F3-4822-B53B-7347A253A339}"/>
                </a:ext>
              </a:extLst>
            </p:cNvPr>
            <p:cNvSpPr txBox="1"/>
            <p:nvPr/>
          </p:nvSpPr>
          <p:spPr>
            <a:xfrm>
              <a:off x="2577634" y="1440653"/>
              <a:ext cx="13660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sz="2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b)           ?</a:t>
              </a:r>
            </a:p>
          </p:txBody>
        </p:sp>
      </p:grpSp>
      <p:pic>
        <p:nvPicPr>
          <p:cNvPr id="13" name="table">
            <a:extLst>
              <a:ext uri="{FF2B5EF4-FFF2-40B4-BE49-F238E27FC236}">
                <a16:creationId xmlns:a16="http://schemas.microsoft.com/office/drawing/2014/main" id="{E4D906A6-A982-4384-B2E2-0187ED435A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3125" y="4506290"/>
            <a:ext cx="7978376" cy="1828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8835DC1-9BC5-4B9E-8D55-F7CDD93D7A1E}"/>
              </a:ext>
            </a:extLst>
          </p:cNvPr>
          <p:cNvSpPr txBox="1"/>
          <p:nvPr/>
        </p:nvSpPr>
        <p:spPr>
          <a:xfrm>
            <a:off x="10049932" y="5419285"/>
            <a:ext cx="184731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0B4167-542C-49FD-BCFC-1E8E89C10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77" b="91892" l="4231" r="97308">
                        <a14:foregroundMark x1="22846" y1="20199" x2="22846" y2="20199"/>
                        <a14:foregroundMark x1="21385" y1="26316" x2="20615" y2="29730"/>
                        <a14:foregroundMark x1="18923" y1="35562" x2="18000" y2="40114"/>
                        <a14:foregroundMark x1="16538" y1="47368" x2="14077" y2="61309"/>
                        <a14:foregroundMark x1="13154" y1="63300" x2="12846" y2="64154"/>
                        <a14:foregroundMark x1="11231" y1="64723" x2="11231" y2="65576"/>
                        <a14:foregroundMark x1="11846" y1="69986" x2="13769" y2="73969"/>
                        <a14:foregroundMark x1="16385" y1="78378" x2="17462" y2="80370"/>
                        <a14:foregroundMark x1="18308" y1="81792" x2="17692" y2="83499"/>
                        <a14:foregroundMark x1="14077" y1="82930" x2="11846" y2="81508"/>
                        <a14:foregroundMark x1="9231" y1="78663" x2="8769" y2="78663"/>
                        <a14:foregroundMark x1="6538" y1="75960" x2="6538" y2="75960"/>
                        <a14:foregroundMark x1="4231" y1="72546" x2="4231" y2="72546"/>
                        <a14:foregroundMark x1="4385" y1="76814" x2="5000" y2="79516"/>
                        <a14:foregroundMark x1="6231" y1="81223" x2="8308" y2="82930"/>
                        <a14:foregroundMark x1="10308" y1="83784" x2="13769" y2="86060"/>
                        <a14:foregroundMark x1="43308" y1="91323" x2="43308" y2="91323"/>
                        <a14:foregroundMark x1="57000" y1="92176" x2="57846" y2="92176"/>
                        <a14:foregroundMark x1="63308" y1="91323" x2="65308" y2="91323"/>
                        <a14:foregroundMark x1="70154" y1="91323" x2="76077" y2="88762"/>
                        <a14:foregroundMark x1="76077" y1="88762" x2="76077" y2="88762"/>
                        <a14:foregroundMark x1="81231" y1="86060" x2="88462" y2="84068"/>
                        <a14:foregroundMark x1="88462" y1="84068" x2="88462" y2="84068"/>
                        <a14:foregroundMark x1="90462" y1="82930" x2="93308" y2="75391"/>
                        <a14:foregroundMark x1="93308" y1="75391" x2="93308" y2="75391"/>
                        <a14:foregroundMark x1="94077" y1="72831" x2="93615" y2="65861"/>
                        <a14:foregroundMark x1="92846" y1="63016" x2="92846" y2="63016"/>
                        <a14:foregroundMark x1="97308" y1="74822" x2="97308" y2="74822"/>
                        <a14:foregroundMark x1="68154" y1="66999" x2="68154" y2="66999"/>
                        <a14:foregroundMark x1="67692" y1="66430" x2="66077" y2="68137"/>
                        <a14:foregroundMark x1="65923" y1="68137" x2="65923" y2="69132"/>
                        <a14:foregroundMark x1="40923" y1="8677" x2="40923" y2="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900" y="3105150"/>
            <a:ext cx="13792200" cy="4000500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id="{B6F99492-0FDD-40F8-AE9A-C8968A58C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2977" y="2100099"/>
            <a:ext cx="1055104" cy="1762366"/>
          </a:xfrm>
          <a:prstGeom prst="rect">
            <a:avLst/>
          </a:prstGeom>
        </p:spPr>
      </p:pic>
      <p:pic>
        <p:nvPicPr>
          <p:cNvPr id="25" name="Picture 24" descr="A picture containing table, sitting, cake, flower&#10;&#10;Description automatically generated">
            <a:extLst>
              <a:ext uri="{FF2B5EF4-FFF2-40B4-BE49-F238E27FC236}">
                <a16:creationId xmlns:a16="http://schemas.microsoft.com/office/drawing/2014/main" id="{6D5E5856-70E9-469B-AD47-810075F7CF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33" b="78704" l="34149" r="63830">
                        <a14:foregroundMark x1="46915" y1="57778" x2="46915" y2="57778"/>
                        <a14:foregroundMark x1="43191" y1="53056" x2="43191" y2="53056"/>
                        <a14:foregroundMark x1="41277" y1="52963" x2="41277" y2="52963"/>
                        <a14:foregroundMark x1="53936" y1="50278" x2="53936" y2="50278"/>
                        <a14:foregroundMark x1="49787" y1="44907" x2="49787" y2="44907"/>
                        <a14:foregroundMark x1="49894" y1="42963" x2="55532" y2="42778"/>
                        <a14:foregroundMark x1="59149" y1="42778" x2="60106" y2="43241"/>
                        <a14:foregroundMark x1="57447" y1="45556" x2="56596" y2="48241"/>
                        <a14:foregroundMark x1="56809" y1="50556" x2="54362" y2="51111"/>
                        <a14:foregroundMark x1="52021" y1="51296" x2="50213" y2="49722"/>
                        <a14:foregroundMark x1="48191" y1="47222" x2="46383" y2="45185"/>
                        <a14:foregroundMark x1="45106" y1="43056" x2="49255" y2="43241"/>
                        <a14:foregroundMark x1="52660" y1="43796" x2="53404" y2="45278"/>
                        <a14:foregroundMark x1="54681" y1="47500" x2="54681" y2="47500"/>
                        <a14:foregroundMark x1="52447" y1="44630" x2="52447" y2="44630"/>
                        <a14:foregroundMark x1="51809" y1="46019" x2="51809" y2="46019"/>
                        <a14:foregroundMark x1="47553" y1="44444" x2="46915" y2="44630"/>
                        <a14:foregroundMark x1="45745" y1="46019" x2="45745" y2="46019"/>
                        <a14:foregroundMark x1="48936" y1="46019" x2="50106" y2="45833"/>
                        <a14:foregroundMark x1="53404" y1="43796" x2="50745" y2="43333"/>
                        <a14:foregroundMark x1="47979" y1="43333" x2="46596" y2="44167"/>
                        <a14:foregroundMark x1="45106" y1="45278" x2="45106" y2="45278"/>
                        <a14:foregroundMark x1="45106" y1="45556" x2="45106" y2="45556"/>
                        <a14:foregroundMark x1="48936" y1="43333" x2="50213" y2="43333"/>
                        <a14:foregroundMark x1="51383" y1="42778" x2="52128" y2="42778"/>
                        <a14:foregroundMark x1="53617" y1="42222" x2="54255" y2="42222"/>
                        <a14:foregroundMark x1="56596" y1="42222" x2="56596" y2="42222"/>
                        <a14:foregroundMark x1="56915" y1="41574" x2="52447" y2="41852"/>
                        <a14:foregroundMark x1="49787" y1="42222" x2="49787" y2="42222"/>
                        <a14:foregroundMark x1="52660" y1="42130" x2="53936" y2="44630"/>
                        <a14:foregroundMark x1="55851" y1="65833" x2="55851" y2="65833"/>
                        <a14:foregroundMark x1="55957" y1="65833" x2="54362" y2="63611"/>
                        <a14:foregroundMark x1="50532" y1="62130" x2="50532" y2="62963"/>
                        <a14:foregroundMark x1="54043" y1="65185" x2="54894" y2="65463"/>
                        <a14:foregroundMark x1="56809" y1="66111" x2="56170" y2="67407"/>
                        <a14:foregroundMark x1="56170" y1="67407" x2="56170" y2="67407"/>
                        <a14:foregroundMark x1="59681" y1="64444" x2="59681" y2="64444"/>
                        <a14:foregroundMark x1="56809" y1="65741" x2="52447" y2="66296"/>
                        <a14:foregroundMark x1="48191" y1="66389" x2="43723" y2="65000"/>
                        <a14:foregroundMark x1="38936" y1="64074" x2="38936" y2="64074"/>
                        <a14:foregroundMark x1="38298" y1="64907" x2="38298" y2="64907"/>
                        <a14:foregroundMark x1="37447" y1="65463" x2="37447" y2="65463"/>
                        <a14:foregroundMark x1="37447" y1="66019" x2="41915" y2="66574"/>
                        <a14:foregroundMark x1="44362" y1="66574" x2="44362" y2="66574"/>
                        <a14:foregroundMark x1="44149" y1="62963" x2="44149" y2="62963"/>
                        <a14:foregroundMark x1="40851" y1="65185" x2="40851" y2="65185"/>
                        <a14:foregroundMark x1="40532" y1="65185" x2="37979" y2="65185"/>
                        <a14:foregroundMark x1="36702" y1="65185" x2="37447" y2="64444"/>
                        <a14:foregroundMark x1="47021" y1="57500" x2="47021" y2="57500"/>
                        <a14:foregroundMark x1="46702" y1="57500" x2="46702" y2="57500"/>
                        <a14:foregroundMark x1="42872" y1="53796" x2="42872" y2="53796"/>
                        <a14:foregroundMark x1="42447" y1="52963" x2="42447" y2="52963"/>
                        <a14:foregroundMark x1="42553" y1="52685" x2="45106" y2="52500"/>
                        <a14:foregroundMark x1="45638" y1="52407" x2="45638" y2="52407"/>
                        <a14:foregroundMark x1="42234" y1="51667" x2="42234" y2="52222"/>
                        <a14:foregroundMark x1="39681" y1="63519" x2="39681" y2="63519"/>
                        <a14:foregroundMark x1="41915" y1="64167" x2="41915" y2="64167"/>
                        <a14:foregroundMark x1="43085" y1="62500" x2="42128" y2="63796"/>
                        <a14:foregroundMark x1="39681" y1="65278" x2="38617" y2="65741"/>
                        <a14:foregroundMark x1="37128" y1="66111" x2="37128" y2="66111"/>
                        <a14:foregroundMark x1="36489" y1="66296" x2="36489" y2="66296"/>
                        <a14:foregroundMark x1="34149" y1="66389" x2="34149" y2="66389"/>
                        <a14:foregroundMark x1="34787" y1="66389" x2="34787" y2="66389"/>
                        <a14:foregroundMark x1="63936" y1="66852" x2="63936" y2="66852"/>
                        <a14:foregroundMark x1="49574" y1="64444" x2="50213" y2="66574"/>
                        <a14:foregroundMark x1="51489" y1="69907" x2="52021" y2="71296"/>
                        <a14:foregroundMark x1="53085" y1="72685" x2="53936" y2="74167"/>
                        <a14:foregroundMark x1="54894" y1="75278" x2="55000" y2="76389"/>
                        <a14:foregroundMark x1="55851" y1="78796" x2="55851" y2="78796"/>
                        <a14:foregroundMark x1="42553" y1="59167" x2="42553" y2="59167"/>
                        <a14:foregroundMark x1="45745" y1="57778" x2="45745" y2="57778"/>
                        <a14:foregroundMark x1="44043" y1="58241" x2="43404" y2="58796"/>
                        <a14:foregroundMark x1="43404" y1="58796" x2="43404" y2="58796"/>
                        <a14:foregroundMark x1="51170" y1="46019" x2="51170" y2="46019"/>
                        <a14:foregroundMark x1="52766" y1="45278" x2="53617" y2="46574"/>
                        <a14:foregroundMark x1="53617" y1="46667" x2="54043" y2="48056"/>
                        <a14:foregroundMark x1="54255" y1="49352" x2="54255" y2="49352"/>
                        <a14:foregroundMark x1="55851" y1="46111" x2="55851" y2="46111"/>
                        <a14:foregroundMark x1="55532" y1="45278" x2="55532" y2="46111"/>
                        <a14:foregroundMark x1="52979" y1="48333" x2="52979" y2="48333"/>
                        <a14:foregroundMark x1="52340" y1="38333" x2="52340" y2="38333"/>
                        <a14:foregroundMark x1="58085" y1="38241" x2="58085" y2="38241"/>
                        <a14:foregroundMark x1="43723" y1="56852" x2="43723" y2="56852"/>
                        <a14:backgroundMark x1="59468" y1="38519" x2="59468" y2="38519"/>
                        <a14:backgroundMark x1="58404" y1="41296" x2="58404" y2="41296"/>
                        <a14:backgroundMark x1="62340" y1="44167" x2="62340" y2="44167"/>
                        <a14:backgroundMark x1="61064" y1="49074" x2="61064" y2="49074"/>
                        <a14:backgroundMark x1="53936" y1="60741" x2="53936" y2="60741"/>
                        <a14:backgroundMark x1="49787" y1="58611" x2="49787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36223" r="34315" b="18837"/>
          <a:stretch/>
        </p:blipFill>
        <p:spPr>
          <a:xfrm flipH="1">
            <a:off x="625117" y="2531420"/>
            <a:ext cx="1597349" cy="237154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A4C0EA-E004-4805-BC24-525DF12AEA0E}"/>
              </a:ext>
            </a:extLst>
          </p:cNvPr>
          <p:cNvGrpSpPr/>
          <p:nvPr/>
        </p:nvGrpSpPr>
        <p:grpSpPr>
          <a:xfrm>
            <a:off x="19050" y="4671392"/>
            <a:ext cx="2186608" cy="2186608"/>
            <a:chOff x="1325804" y="2750447"/>
            <a:chExt cx="2186608" cy="2186608"/>
          </a:xfrm>
        </p:grpSpPr>
        <p:pic>
          <p:nvPicPr>
            <p:cNvPr id="6" name="Picture 5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741F4D45-0708-4F31-B269-A7BDA43E6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3B1D2928-7792-4039-87D9-840F7A296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9" name="Picture 8" descr="A close up of a toy&#10;&#10;Description automatically generated">
              <a:extLst>
                <a:ext uri="{FF2B5EF4-FFF2-40B4-BE49-F238E27FC236}">
                  <a16:creationId xmlns:a16="http://schemas.microsoft.com/office/drawing/2014/main" id="{933382FD-6DB1-4B13-A425-342C4E786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pic>
        <p:nvPicPr>
          <p:cNvPr id="28" name="Picture 2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2544D2F1-B988-4C80-ABFB-EC879F8A149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10" name="Picture 9" descr="A person wearing a costume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DEE5888-8C8C-4719-A674-C437B08415B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373" y="2830869"/>
            <a:ext cx="805483" cy="1196262"/>
          </a:xfrm>
          <a:prstGeom prst="rect">
            <a:avLst/>
          </a:prstGeom>
        </p:spPr>
      </p:pic>
      <p:pic>
        <p:nvPicPr>
          <p:cNvPr id="12" name="Picture 11" descr="A statue of a pers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F51B8BC6-8ACB-4FC4-B1B3-A25C783492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899" y="5387022"/>
            <a:ext cx="857101" cy="1255826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AAB5ED5D-E98B-4E7B-914F-F92F4FFD761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58" y="4073260"/>
            <a:ext cx="1055104" cy="1196263"/>
          </a:xfrm>
          <a:prstGeom prst="rect">
            <a:avLst/>
          </a:prstGeom>
        </p:spPr>
      </p:pic>
      <p:pic>
        <p:nvPicPr>
          <p:cNvPr id="18" name="Picture 17" descr="A picture containing snow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BC6B14D9-8F5C-4833-BA8F-F9FF9F755A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389" y="4720068"/>
            <a:ext cx="1232834" cy="1539508"/>
          </a:xfrm>
          <a:prstGeom prst="rect">
            <a:avLst/>
          </a:prstGeom>
        </p:spPr>
      </p:pic>
      <p:pic>
        <p:nvPicPr>
          <p:cNvPr id="20" name="Picture 19" descr="A picture containing doll, toy, drawing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id="{FE9650FD-7604-4D8E-8EE1-573ABED3228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46" y="3475975"/>
            <a:ext cx="907257" cy="1276880"/>
          </a:xfrm>
          <a:prstGeom prst="rect">
            <a:avLst/>
          </a:prstGeom>
        </p:spPr>
      </p:pic>
      <p:pic>
        <p:nvPicPr>
          <p:cNvPr id="22" name="Picture 21" descr="A person wearing a costume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id="{DCB7AC18-0EE7-40A9-8DCD-AE06F216F33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754" y="2531419"/>
            <a:ext cx="1055104" cy="1714544"/>
          </a:xfrm>
          <a:prstGeom prst="rect">
            <a:avLst/>
          </a:prstGeom>
        </p:spPr>
      </p:pic>
      <p:pic>
        <p:nvPicPr>
          <p:cNvPr id="30" name="Picture 2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7FF2B8BF-4B97-42BB-8739-6221CCF1C55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1" name="Picture 3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71E1F444-E0CF-4381-A22B-DC22B7FCB2B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83" y="2198389"/>
            <a:ext cx="1751881" cy="2704578"/>
          </a:xfrm>
          <a:prstGeom prst="rect">
            <a:avLst/>
          </a:prstGeom>
        </p:spPr>
      </p:pic>
      <p:pic>
        <p:nvPicPr>
          <p:cNvPr id="32" name="Picture 31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BED3996D-AB3E-424F-80EC-38FC7F38D04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3" name="Picture 32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40ED74D5-E7EB-4211-AA3A-316781AE7F0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649" y="2787225"/>
            <a:ext cx="1751881" cy="2704578"/>
          </a:xfrm>
          <a:prstGeom prst="rect">
            <a:avLst/>
          </a:prstGeom>
        </p:spPr>
      </p:pic>
      <p:pic>
        <p:nvPicPr>
          <p:cNvPr id="36" name="Picture 35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DA8C9F0-33B1-4CC8-B4A3-3E9CA28234D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7" name="Picture 36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7A075C0E-BCBB-4307-98AE-7FAC25B5729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060" y="1518861"/>
            <a:ext cx="1751881" cy="2704578"/>
          </a:xfrm>
          <a:prstGeom prst="rect">
            <a:avLst/>
          </a:prstGeom>
        </p:spPr>
      </p:pic>
      <p:pic>
        <p:nvPicPr>
          <p:cNvPr id="38" name="Picture 3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2322EE3-A189-4102-85C0-1FC6F1463A6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9" name="Picture 38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FB5035D7-9305-4CB1-A381-ED84DD05A63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70" y="870857"/>
            <a:ext cx="1751881" cy="3476407"/>
          </a:xfrm>
          <a:prstGeom prst="rect">
            <a:avLst/>
          </a:prstGeom>
        </p:spPr>
      </p:pic>
      <p:pic>
        <p:nvPicPr>
          <p:cNvPr id="40" name="Picture 3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9ADBC3EB-86B3-4DEA-8457-F3DD79C27A3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41" name="Picture 4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538B8DC5-E822-41DB-B9B6-3483C23BC3B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142" y="2981282"/>
            <a:ext cx="1751881" cy="3476407"/>
          </a:xfrm>
          <a:prstGeom prst="rect">
            <a:avLst/>
          </a:prstGeom>
        </p:spPr>
      </p:pic>
      <p:pic>
        <p:nvPicPr>
          <p:cNvPr id="29" name="Picture 28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F5BDAB31-575F-4571-AFFA-10217A34B78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22" y="4073260"/>
            <a:ext cx="1751881" cy="270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0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325 -0.0203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28295 -0.0053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34636 -0.305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8" y="-1527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12591 -0.2238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1204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40925 -0.3807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-1905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1.48148E-6 L 0.53854 -0.3944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49" y="-19722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8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68216 -0.0625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3125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6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pic>
        <p:nvPicPr>
          <p:cNvPr id="32" name="Picture 31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3DB79855-5D64-4736-B372-1CFADAD9FF0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72" y="3626265"/>
            <a:ext cx="907257" cy="1276880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591454" cy="39564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5887939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603050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hlinkClick r:id="rId22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0C0590D-D091-4540-B579-B5F81154CBB0}"/>
              </a:ext>
            </a:extLst>
          </p:cNvPr>
          <p:cNvSpPr txBox="1"/>
          <p:nvPr/>
        </p:nvSpPr>
        <p:spPr>
          <a:xfrm>
            <a:off x="4307106" y="186314"/>
            <a:ext cx="3957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 : 2 = ?</a:t>
            </a:r>
          </a:p>
        </p:txBody>
      </p:sp>
    </p:spTree>
    <p:extLst>
      <p:ext uri="{BB962C8B-B14F-4D97-AF65-F5344CB8AC3E}">
        <p14:creationId xmlns:p14="http://schemas.microsoft.com/office/powerpoint/2010/main" val="209408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1541106" y="6067976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5859283" y="5264375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 descr="A person wearing a costume&#10;&#10;Description automatically generated">
            <a:extLst>
              <a:ext uri="{FF2B5EF4-FFF2-40B4-BE49-F238E27FC236}">
                <a16:creationId xmlns:a16="http://schemas.microsoft.com/office/drawing/2014/main" id="{0A305CFB-B874-451A-B896-9EBBAE0D1774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438" y="3743320"/>
            <a:ext cx="805483" cy="1196262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715260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713657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744114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707245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2E73B4-3C01-48B9-8136-ABD221F1CB35}"/>
              </a:ext>
            </a:extLst>
          </p:cNvPr>
          <p:cNvSpPr txBox="1"/>
          <p:nvPr/>
        </p:nvSpPr>
        <p:spPr>
          <a:xfrm>
            <a:off x="4307106" y="186314"/>
            <a:ext cx="3957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 : 2 = ?</a:t>
            </a:r>
          </a:p>
        </p:txBody>
      </p:sp>
    </p:spTree>
    <p:extLst>
      <p:ext uri="{BB962C8B-B14F-4D97-AF65-F5344CB8AC3E}">
        <p14:creationId xmlns:p14="http://schemas.microsoft.com/office/powerpoint/2010/main" val="423679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-0.0013 0.1759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52" grpId="0" animBg="1"/>
      <p:bldP spid="52" grpId="1" animBg="1"/>
      <p:bldP spid="55" grpId="0" animBg="1"/>
      <p:bldP spid="55" grpId="1" animBg="1"/>
      <p:bldP spid="57" grpId="0" animBg="1"/>
      <p:bldP spid="57" grpId="1" animBg="1"/>
      <p:bldP spid="57" grpId="2" animBg="1"/>
      <p:bldP spid="41" grpId="0"/>
      <p:bldP spid="38" grpId="0"/>
      <p:bldP spid="56" grpId="0"/>
      <p:bldP spid="53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5876911" y="526821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1588917" y="5295620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681597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673582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708848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 descr="A statue of a person&#10;&#10;Description automatically generated">
            <a:extLst>
              <a:ext uri="{FF2B5EF4-FFF2-40B4-BE49-F238E27FC236}">
                <a16:creationId xmlns:a16="http://schemas.microsoft.com/office/drawing/2014/main" id="{156B0251-FB36-4B6B-AE96-08C26C22E0A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034" y="3475455"/>
            <a:ext cx="1055103" cy="1577284"/>
          </a:xfrm>
          <a:prstGeom prst="rect">
            <a:avLst/>
          </a:prstGeom>
        </p:spPr>
      </p:pic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679994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C7892A-6BA1-44CF-92DF-7A84E6980040}"/>
              </a:ext>
            </a:extLst>
          </p:cNvPr>
          <p:cNvSpPr txBox="1"/>
          <p:nvPr/>
        </p:nvSpPr>
        <p:spPr>
          <a:xfrm>
            <a:off x="4307106" y="186314"/>
            <a:ext cx="3957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 : ? = 3</a:t>
            </a:r>
          </a:p>
        </p:txBody>
      </p:sp>
    </p:spTree>
    <p:extLst>
      <p:ext uri="{BB962C8B-B14F-4D97-AF65-F5344CB8AC3E}">
        <p14:creationId xmlns:p14="http://schemas.microsoft.com/office/powerpoint/2010/main" val="290665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0.0013 0.1759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38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679994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5843472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673582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35197" y="5264375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708848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picture containing snow&#10;&#10;Description automatically generated">
            <a:extLst>
              <a:ext uri="{FF2B5EF4-FFF2-40B4-BE49-F238E27FC236}">
                <a16:creationId xmlns:a16="http://schemas.microsoft.com/office/drawing/2014/main" id="{24BD13A6-42BD-4873-AAFF-F212D84800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167" y="3352820"/>
            <a:ext cx="1232834" cy="1539508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681597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4EE9A0-D8D9-46D6-8404-E0EF4F12C285}"/>
              </a:ext>
            </a:extLst>
          </p:cNvPr>
          <p:cNvSpPr txBox="1"/>
          <p:nvPr/>
        </p:nvSpPr>
        <p:spPr>
          <a:xfrm>
            <a:off x="4307106" y="186314"/>
            <a:ext cx="3957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 : 5 = ?</a:t>
            </a:r>
          </a:p>
        </p:txBody>
      </p:sp>
    </p:spTree>
    <p:extLst>
      <p:ext uri="{BB962C8B-B14F-4D97-AF65-F5344CB8AC3E}">
        <p14:creationId xmlns:p14="http://schemas.microsoft.com/office/powerpoint/2010/main" val="411148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013 0.17592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41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5835197" y="5264375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1546067" y="5295620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681597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673582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708848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person wearing a costume&#10;&#10;Description automatically generated">
            <a:extLst>
              <a:ext uri="{FF2B5EF4-FFF2-40B4-BE49-F238E27FC236}">
                <a16:creationId xmlns:a16="http://schemas.microsoft.com/office/drawing/2014/main" id="{BFE9A73D-1266-42BA-9DB7-5516AF50CB9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475" y="3231296"/>
            <a:ext cx="1055104" cy="1714544"/>
          </a:xfrm>
          <a:prstGeom prst="rect">
            <a:avLst/>
          </a:prstGeom>
        </p:spPr>
      </p:pic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679994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B34BB4-76C5-4BB4-BE25-060A405994E8}"/>
              </a:ext>
            </a:extLst>
          </p:cNvPr>
          <p:cNvSpPr txBox="1"/>
          <p:nvPr/>
        </p:nvSpPr>
        <p:spPr>
          <a:xfrm>
            <a:off x="4307106" y="186314"/>
            <a:ext cx="3957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: 5 = 6</a:t>
            </a:r>
          </a:p>
        </p:txBody>
      </p:sp>
    </p:spTree>
    <p:extLst>
      <p:ext uri="{BB962C8B-B14F-4D97-AF65-F5344CB8AC3E}">
        <p14:creationId xmlns:p14="http://schemas.microsoft.com/office/powerpoint/2010/main" val="266208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0131 0.1759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38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679994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585812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673582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14849" y="5273142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708848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close up of a toy&#10;&#10;Description automatically generated">
            <a:extLst>
              <a:ext uri="{FF2B5EF4-FFF2-40B4-BE49-F238E27FC236}">
                <a16:creationId xmlns:a16="http://schemas.microsoft.com/office/drawing/2014/main" id="{786E15FB-67E3-4258-959F-C6370C61ADB4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737" y="3691955"/>
            <a:ext cx="1055104" cy="1196263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681597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931E55-3DC6-4474-A55B-6BE98A492F3F}"/>
              </a:ext>
            </a:extLst>
          </p:cNvPr>
          <p:cNvSpPr/>
          <p:nvPr/>
        </p:nvSpPr>
        <p:spPr>
          <a:xfrm>
            <a:off x="3057803" y="746041"/>
            <a:ext cx="5005054" cy="81697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21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kem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204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-0.0013 0.17593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240E26-32FA-44D7-A14E-AAA536BDCC76}"/>
              </a:ext>
            </a:extLst>
          </p:cNvPr>
          <p:cNvSpPr txBox="1"/>
          <p:nvPr/>
        </p:nvSpPr>
        <p:spPr>
          <a:xfrm>
            <a:off x="3119726" y="476109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750095" y="1785882"/>
            <a:ext cx="6415539" cy="218861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42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–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 chia -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313</Words>
  <Application>Microsoft Office PowerPoint</Application>
  <PresentationFormat>Widescreen</PresentationFormat>
  <Paragraphs>99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微软雅黑</vt:lpstr>
      <vt:lpstr>宋体</vt:lpstr>
      <vt:lpstr>Arial</vt:lpstr>
      <vt:lpstr>Arial-Rounded</vt:lpstr>
      <vt:lpstr>Calibri</vt:lpstr>
      <vt:lpstr>Calibri Light</vt:lpstr>
      <vt:lpstr>Cambria Math</vt:lpstr>
      <vt:lpstr>等线</vt:lpstr>
      <vt:lpstr>黑体</vt:lpstr>
      <vt:lpstr>Tahoma</vt:lpstr>
      <vt:lpstr>Times New Roman</vt:lpstr>
      <vt:lpstr>自定义设计方案</vt:lpstr>
      <vt:lpstr>第一PPT，www.1ppt.com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13</cp:revision>
  <dcterms:created xsi:type="dcterms:W3CDTF">2021-07-09T06:30:31Z</dcterms:created>
  <dcterms:modified xsi:type="dcterms:W3CDTF">2023-02-06T08:06:23Z</dcterms:modified>
</cp:coreProperties>
</file>