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</p:sldMasterIdLst>
  <p:notesMasterIdLst>
    <p:notesMasterId r:id="rId20"/>
  </p:notesMasterIdLst>
  <p:sldIdLst>
    <p:sldId id="266" r:id="rId4"/>
    <p:sldId id="256" r:id="rId5"/>
    <p:sldId id="262" r:id="rId6"/>
    <p:sldId id="259" r:id="rId7"/>
    <p:sldId id="260" r:id="rId8"/>
    <p:sldId id="258" r:id="rId9"/>
    <p:sldId id="264" r:id="rId10"/>
    <p:sldId id="263" r:id="rId11"/>
    <p:sldId id="2902" r:id="rId12"/>
    <p:sldId id="2884" r:id="rId13"/>
    <p:sldId id="265" r:id="rId14"/>
    <p:sldId id="2901" r:id="rId15"/>
    <p:sldId id="2890" r:id="rId16"/>
    <p:sldId id="2886" r:id="rId17"/>
    <p:sldId id="2896" r:id="rId18"/>
    <p:sldId id="28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68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13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5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04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55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39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74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59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14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96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4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1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microsoft.com/office/2007/relationships/hdphoto" Target="../media/hdphoto14.wdp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44.gi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microsoft.com/office/2007/relationships/hdphoto" Target="../media/hdphoto14.wdp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2.png"/><Relationship Id="rId3" Type="http://schemas.microsoft.com/office/2007/relationships/hdphoto" Target="../media/hdphoto16.wdp"/><Relationship Id="rId21" Type="http://schemas.openxmlformats.org/officeDocument/2006/relationships/image" Target="../media/image36.png"/><Relationship Id="rId7" Type="http://schemas.microsoft.com/office/2007/relationships/hdphoto" Target="../media/hdphoto18.wdp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1.png"/><Relationship Id="rId2" Type="http://schemas.openxmlformats.org/officeDocument/2006/relationships/image" Target="../media/image48.png"/><Relationship Id="rId16" Type="http://schemas.openxmlformats.org/officeDocument/2006/relationships/image" Target="../media/image57.png"/><Relationship Id="rId20" Type="http://schemas.openxmlformats.org/officeDocument/2006/relationships/image" Target="../media/image600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microsoft.com/office/2007/relationships/hdphoto" Target="../media/hdphoto20.wdp"/><Relationship Id="rId24" Type="http://schemas.microsoft.com/office/2007/relationships/hdphoto" Target="../media/hdphoto22.wdp"/><Relationship Id="rId5" Type="http://schemas.microsoft.com/office/2007/relationships/hdphoto" Target="../media/hdphoto17.wdp"/><Relationship Id="rId15" Type="http://schemas.openxmlformats.org/officeDocument/2006/relationships/image" Target="../media/image56.png"/><Relationship Id="rId23" Type="http://schemas.openxmlformats.org/officeDocument/2006/relationships/image" Target="../media/image60.png"/><Relationship Id="rId28" Type="http://schemas.openxmlformats.org/officeDocument/2006/relationships/image" Target="../media/image64.png"/><Relationship Id="rId10" Type="http://schemas.openxmlformats.org/officeDocument/2006/relationships/image" Target="../media/image52.png"/><Relationship Id="rId19" Type="http://schemas.microsoft.com/office/2007/relationships/hdphoto" Target="../media/hdphoto21.wdp"/><Relationship Id="rId4" Type="http://schemas.openxmlformats.org/officeDocument/2006/relationships/image" Target="../media/image49.png"/><Relationship Id="rId9" Type="http://schemas.microsoft.com/office/2007/relationships/hdphoto" Target="../media/hdphoto19.wdp"/><Relationship Id="rId14" Type="http://schemas.openxmlformats.org/officeDocument/2006/relationships/image" Target="../media/image55.png"/><Relationship Id="rId22" Type="http://schemas.microsoft.com/office/2007/relationships/hdphoto" Target="../media/hdphoto14.wdp"/><Relationship Id="rId27" Type="http://schemas.openxmlformats.org/officeDocument/2006/relationships/image" Target="../media/image63.png"/><Relationship Id="rId30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png"/><Relationship Id="rId3" Type="http://schemas.microsoft.com/office/2007/relationships/hdphoto" Target="../media/hdphoto8.wdp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6.gif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microsoft.com/office/2007/relationships/hdphoto" Target="../media/hdphoto9.wdp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0.wdp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1.wdp"/><Relationship Id="rId12" Type="http://schemas.openxmlformats.org/officeDocument/2006/relationships/image" Target="../media/image12.png"/><Relationship Id="rId2" Type="http://schemas.openxmlformats.org/officeDocument/2006/relationships/image" Target="../media/image26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gif"/><Relationship Id="rId9" Type="http://schemas.openxmlformats.org/officeDocument/2006/relationships/image" Target="../media/image11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3.wdp"/><Relationship Id="rId12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1.wdp"/><Relationship Id="rId12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2.png"/><Relationship Id="rId3" Type="http://schemas.microsoft.com/office/2007/relationships/hdphoto" Target="../media/hdphoto8.wdp"/><Relationship Id="rId7" Type="http://schemas.openxmlformats.org/officeDocument/2006/relationships/image" Target="../media/image19.png"/><Relationship Id="rId12" Type="http://schemas.openxmlformats.org/officeDocument/2006/relationships/image" Target="../media/image12.png"/><Relationship Id="rId2" Type="http://schemas.openxmlformats.org/officeDocument/2006/relationships/image" Target="../media/image14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gif"/><Relationship Id="rId1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0.wdp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17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5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5E1F9F-30F1-485B-9891-4CA6985CBC94}"/>
              </a:ext>
            </a:extLst>
          </p:cNvPr>
          <p:cNvGrpSpPr/>
          <p:nvPr/>
        </p:nvGrpSpPr>
        <p:grpSpPr>
          <a:xfrm>
            <a:off x="936047" y="329111"/>
            <a:ext cx="2190751" cy="1284098"/>
            <a:chOff x="1523998" y="0"/>
            <a:chExt cx="2190751" cy="1284098"/>
          </a:xfrm>
          <a:solidFill>
            <a:srgbClr val="92D050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89AF1-ACB9-486A-BEB0-B584A47C77F2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  <a:grpFill/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6051CF80-1870-41EE-9DF2-7A3AEAB9C296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FF79CD2-139B-4669-9B31-C53F9EBF438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95063-AC68-4E0D-9242-1011C9F21595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1077218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CHỦ ĐỀ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240E26-32FA-44D7-A14E-AAA536BDCC76}"/>
              </a:ext>
            </a:extLst>
          </p:cNvPr>
          <p:cNvSpPr txBox="1"/>
          <p:nvPr/>
        </p:nvSpPr>
        <p:spPr>
          <a:xfrm>
            <a:off x="3119726" y="476109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 NHÂN, PHÉP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962742" y="2005855"/>
            <a:ext cx="8053808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40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BẢNG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NHÂN 5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9F15EED-BA32-4781-858E-4135613F257F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38C9DA-301B-455B-AB52-2F577480D6A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7659CC-B213-4039-A10F-727C1355EBFD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43463E2E-CE12-496A-9C9E-EBB613CC2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839898-7ABD-4643-B6D2-F4F03FF29E98}"/>
              </a:ext>
            </a:extLst>
          </p:cNvPr>
          <p:cNvSpPr txBox="1"/>
          <p:nvPr/>
        </p:nvSpPr>
        <p:spPr>
          <a:xfrm>
            <a:off x="1020417" y="137915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DB9692-0EE4-4B6E-B636-FC7D1D42A05A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1932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1    =   5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DB9692-0EE4-4B6E-B636-FC7D1D42A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193229" cy="461665"/>
              </a:xfrm>
              <a:prstGeom prst="rect">
                <a:avLst/>
              </a:prstGeom>
              <a:blipFill>
                <a:blip r:embed="rId5"/>
                <a:stretch>
                  <a:fillRect l="-4457" t="-10667" r="-362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04DB2F-9199-4AB8-A2CF-35CE738F9C2D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3150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14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2    =   10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04DB2F-9199-4AB8-A2CF-35CE738F9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315057" cy="461665"/>
              </a:xfrm>
              <a:prstGeom prst="rect">
                <a:avLst/>
              </a:prstGeom>
              <a:blipFill>
                <a:blip r:embed="rId6"/>
                <a:stretch>
                  <a:fillRect l="-3947" t="-10667" r="-315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99A470F-C30A-4487-8C91-90C2ABC6339A}"/>
              </a:ext>
            </a:extLst>
          </p:cNvPr>
          <p:cNvSpPr txBox="1"/>
          <p:nvPr/>
        </p:nvSpPr>
        <p:spPr>
          <a:xfrm>
            <a:off x="2659191" y="2971168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   +    5    =   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28394F-903C-4AC9-8428-952BE0F13082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150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14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3    =   15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28394F-903C-4AC9-8428-952BE0F13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15057" cy="461665"/>
              </a:xfrm>
              <a:prstGeom prst="rect">
                <a:avLst/>
              </a:prstGeom>
              <a:blipFill>
                <a:blip r:embed="rId7"/>
                <a:stretch>
                  <a:fillRect l="-4222" t="-10667" r="-3166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0385654-9D8C-4E1B-971D-A7D4CD5B3D9B}"/>
              </a:ext>
            </a:extLst>
          </p:cNvPr>
          <p:cNvSpPr txBox="1"/>
          <p:nvPr/>
        </p:nvSpPr>
        <p:spPr>
          <a:xfrm>
            <a:off x="2659191" y="4434006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   +    5    +    5    =   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571344-B055-4BED-A4FC-98189BBCA889}"/>
              </a:ext>
            </a:extLst>
          </p:cNvPr>
          <p:cNvSpPr txBox="1"/>
          <p:nvPr/>
        </p:nvSpPr>
        <p:spPr>
          <a:xfrm>
            <a:off x="1021812" y="521724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 xét: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B5484CD-333B-4B2E-A5E4-27FE345ADF7D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6AB3E5-BD5B-4220-A232-A70C9371BB2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0D58BF4-10BF-4FF6-879B-03CA4C88BFF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44CBE6E-DA66-4465-AAB5-69EC7ED0F151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F782563-B203-4C22-BDEF-8F7E189D6426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26ADCE9-CB8F-4F11-8347-97EF7A12F4A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C7AECC-B4AB-49E7-A191-A9DAC4A26D2C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77056FF-7A35-444E-B3E2-DD61EAF3E777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EA1463-1183-41D9-9099-4F87977B909F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8ABCBA0-ED3C-463D-A028-B1D7CED9C851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548A1357-96AD-49A8-938F-42ABCA14CC53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A68675A-042F-4382-AEC3-94A8157F6BC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E904D5E-D9AA-430D-B22F-D9ED0FB9378A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E3A27B2-4CE7-4E40-A971-28B5DBFAE24E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8DD4084-2461-4F82-8EAB-20A3D289F234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906C412-D2D0-4D4D-B9C2-F6BA39B813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5A352FD-30AC-4EA5-AE2E-F43946CB9551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FF38AB9-5B9B-4CB2-AAD1-ACA0543189FF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EAF0C0B-3E88-4641-8F58-CB0BE38E8BD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C554D30-4460-4066-BF69-0D222AB57471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F440754-D7B4-4C9C-8BD0-0A6E84C883D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D3DBE0F-D087-439C-A95E-8A9C5BB265F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3D1CEB0-C8AD-4D64-85FF-E1E66A0236C6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4894ACA-B012-4B7E-99E9-C4093DFB258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23F45BC-A3F6-4A26-AC35-09F89C4A2F83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21DB187-2066-4905-BB63-D5487080B30A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1B9F2970-8729-4E03-94AA-4391B5F7A716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54B8635-EE1D-4B40-86A1-056301A7BC29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3156465-3F02-4C09-84F4-22A9B26D0C1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3879788-BAFA-4625-8E79-89F901BA7AC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B0F22B9-0999-4B5E-806A-56951999012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E984501-8614-4B21-96C9-D7CA1B95B92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0F446A7-8C82-4DD6-B25A-9C9C890B2817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1727ABD-4FE0-47DF-8457-BCEF014F8E6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ECB4D1F8-D64E-4073-9F75-DC69CE413D1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5F721D4D-AAD5-4D9D-A09C-8337E8AABC05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4FCE9AC-708D-40B1-9856-B06F82FBA61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33A2B6D-297F-4E49-957A-5D6BDAD9690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75DC2C1-FD4B-4DD3-B12E-355D92CC1A6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517CC49-3E44-436E-A83F-B18F6E83434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C184CAA-A1A2-454B-AEB0-E0F5B43E7BFF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3B621D9-2032-4830-B024-2DCE9B13AB2F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C0650B61-7975-4DC2-BBF3-1CF50DC2ED8E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7F29A7B-4EA4-465B-938B-94B6D6CCC000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209A477E-6F98-42ED-A9F9-6E023C83596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7A13E3A-DCAB-466A-8BD7-524DA5930B95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748310B-B459-483A-9F85-FC191D863B83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F1AB402-1CF9-4C57-BB41-9D42AE984291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2F06B10-E131-4F44-91D0-47AC3E25A9CE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0350EDD-0642-4351-836A-613049918F21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340CDBF-E8DE-4EB6-A816-CD70EBEF3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FBC0DC1-8EAE-4CE8-A1CD-0E1F9301E56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87CD3FC-4202-4EE9-B8E9-C608848818D0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 nhân ba bằng mười lăm.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647A5BF1-7BB2-4B37-B43E-18F634A13EA4}"/>
              </a:ext>
            </a:extLst>
          </p:cNvPr>
          <p:cNvSpPr/>
          <p:nvPr/>
        </p:nvSpPr>
        <p:spPr>
          <a:xfrm>
            <a:off x="2700579" y="5267767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7E7C850-6931-448B-9E52-EBDF9FBC1AF8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34DFEE6-6D79-485E-9A1A-CB8EBAB9B36F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B25E5B64-AC13-471F-A9D3-9DB5F4B39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39C8271-B2E0-44AF-9529-1B2D33321FBB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4FAEE19-DBAA-4142-BA12-12B330EA88D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3BE761-E665-4F0A-8CDE-736BF14346D4}"/>
                  </a:ext>
                </a:extLst>
              </p:cNvPr>
              <p:cNvSpPr txBox="1"/>
              <p:nvPr/>
            </p:nvSpPr>
            <p:spPr>
              <a:xfrm>
                <a:off x="2765427" y="5264607"/>
                <a:ext cx="631775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3.</a:t>
                </a: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3BE761-E665-4F0A-8CDE-736BF1434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64607"/>
                <a:ext cx="6317755" cy="1015663"/>
              </a:xfrm>
              <a:prstGeom prst="rect">
                <a:avLst/>
              </a:prstGeom>
              <a:blipFill>
                <a:blip r:embed="rId10"/>
                <a:stretch>
                  <a:fillRect l="-869" r="-193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120D0A85-7D2D-4EF1-A1A6-A7710275DDA3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4157C61-2626-494F-9B4D-227950F33039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7860530A-0850-4D1F-81F1-32E2685FCE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DB706F3-7923-4944-9580-1B6D5076DD11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5212971-4A9A-4E71-B69C-D06C65B33B06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79" grpId="0" animBg="1"/>
      <p:bldP spid="8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06828" y="135924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5" y="3812719"/>
            <a:ext cx="857250" cy="2857500"/>
          </a:xfrm>
          <a:prstGeom prst="rect">
            <a:avLst/>
          </a:prstGeom>
        </p:spPr>
      </p:pic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F6FCD2CD-D44A-4712-B7D1-BCB2123B9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87EF8-2D0B-48E8-806D-27F491C3C5D2}"/>
              </a:ext>
            </a:extLst>
          </p:cNvPr>
          <p:cNvSpPr txBox="1"/>
          <p:nvPr/>
        </p:nvSpPr>
        <p:spPr>
          <a:xfrm>
            <a:off x="873810" y="1350455"/>
            <a:ext cx="4081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Hoàn thành bảng nhân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6867B53A-1EC4-43F1-8B05-114A40E66B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313559"/>
                  </p:ext>
                </p:extLst>
              </p:nvPr>
            </p:nvGraphicFramePr>
            <p:xfrm>
              <a:off x="8114322" y="325967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6867B53A-1EC4-43F1-8B05-114A40E66B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313559"/>
                  </p:ext>
                </p:extLst>
              </p:nvPr>
            </p:nvGraphicFramePr>
            <p:xfrm>
              <a:off x="8114322" y="325967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92391" r="-825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194505" r="-825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291304" r="-825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391304" r="-825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491304" r="-825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591304" r="-825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691304" r="-825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800000" r="-825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890217" r="-825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990217" r="-825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B2E4CE-C9E3-47AA-9EA9-7EA138C7BBA5}"/>
              </a:ext>
            </a:extLst>
          </p:cNvPr>
          <p:cNvSpPr/>
          <p:nvPr/>
        </p:nvSpPr>
        <p:spPr>
          <a:xfrm>
            <a:off x="10252097" y="252810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321D55-0F5B-47E8-A50B-4BC36712A2F8}"/>
              </a:ext>
            </a:extLst>
          </p:cNvPr>
          <p:cNvSpPr/>
          <p:nvPr/>
        </p:nvSpPr>
        <p:spPr>
          <a:xfrm>
            <a:off x="10252097" y="311386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D56ED1-FF6A-40BF-B693-5CEDC649020B}"/>
              </a:ext>
            </a:extLst>
          </p:cNvPr>
          <p:cNvSpPr/>
          <p:nvPr/>
        </p:nvSpPr>
        <p:spPr>
          <a:xfrm>
            <a:off x="10252097" y="365591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03C5004-03EF-4386-803B-F1DBD46555B0}"/>
              </a:ext>
            </a:extLst>
          </p:cNvPr>
          <p:cNvSpPr/>
          <p:nvPr/>
        </p:nvSpPr>
        <p:spPr>
          <a:xfrm>
            <a:off x="10252097" y="423443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D6946E-BD87-4FE6-83C3-E07238681679}"/>
              </a:ext>
            </a:extLst>
          </p:cNvPr>
          <p:cNvSpPr/>
          <p:nvPr/>
        </p:nvSpPr>
        <p:spPr>
          <a:xfrm>
            <a:off x="10252097" y="479089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AD98E3-4939-4EAB-B7DE-39BABF0A4016}"/>
              </a:ext>
            </a:extLst>
          </p:cNvPr>
          <p:cNvSpPr/>
          <p:nvPr/>
        </p:nvSpPr>
        <p:spPr>
          <a:xfrm>
            <a:off x="10252097" y="534735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FCFA16-2F70-4FDE-A1F1-90EB3B03ADAC}"/>
              </a:ext>
            </a:extLst>
          </p:cNvPr>
          <p:cNvGrpSpPr/>
          <p:nvPr/>
        </p:nvGrpSpPr>
        <p:grpSpPr>
          <a:xfrm>
            <a:off x="-66843" y="1672691"/>
            <a:ext cx="5159375" cy="4280056"/>
            <a:chOff x="561975" y="1873675"/>
            <a:chExt cx="5159375" cy="42800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30284D-2EC8-45F0-ABC8-F2C4CC89A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CC7A7-7DEB-451F-8BC2-1EAF4D4009A4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 </a:t>
              </a:r>
              <a:r>
                <a:rPr lang="vi-VN" sz="2200" i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 mười </a:t>
              </a:r>
              <a:r>
                <a:rPr lang="vi-VN" sz="2200" i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bằng năm </a:t>
              </a:r>
              <a:r>
                <a:rPr lang="vi-VN" sz="2200" i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mươi.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F73B3EB-B1E0-4028-87A4-B04C28A65A84}"/>
              </a:ext>
            </a:extLst>
          </p:cNvPr>
          <p:cNvSpPr/>
          <p:nvPr/>
        </p:nvSpPr>
        <p:spPr>
          <a:xfrm>
            <a:off x="8467010" y="844823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5E9B23-BF81-4909-9631-2F992EDD9C99}"/>
              </a:ext>
            </a:extLst>
          </p:cNvPr>
          <p:cNvSpPr txBox="1"/>
          <p:nvPr/>
        </p:nvSpPr>
        <p:spPr>
          <a:xfrm>
            <a:off x="3430868" y="3389991"/>
            <a:ext cx="162095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 xét: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BDDC9C-AEFA-4532-8384-24042EE71127}"/>
              </a:ext>
            </a:extLst>
          </p:cNvPr>
          <p:cNvSpPr txBox="1"/>
          <p:nvPr/>
        </p:nvSpPr>
        <p:spPr>
          <a:xfrm>
            <a:off x="2655896" y="3937149"/>
            <a:ext cx="50635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 là các số tăng dần hơn kém nhau 5 đơn vị từ 5 đến 50.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B89EBF-C4E6-4CE2-A949-1CA39AF5889E}"/>
              </a:ext>
            </a:extLst>
          </p:cNvPr>
          <p:cNvSpPr/>
          <p:nvPr/>
        </p:nvSpPr>
        <p:spPr>
          <a:xfrm>
            <a:off x="9205308" y="857498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B14E8D-C44D-42B0-B6F9-CA42947B092A}"/>
              </a:ext>
            </a:extLst>
          </p:cNvPr>
          <p:cNvSpPr/>
          <p:nvPr/>
        </p:nvSpPr>
        <p:spPr>
          <a:xfrm>
            <a:off x="10134279" y="857498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9" grpId="0" animBg="1"/>
      <p:bldP spid="20" grpId="0" uiExpand="1" build="p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1E0003-9CBE-4CE3-8FBF-6767AF1824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3D531E-2C2E-425F-B6A8-8B82398983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503DC7-C28D-4354-BFBE-56D04103926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BCAD2A-72C7-4A3C-BC0D-DC5C8E082E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A1116D-1395-4956-A971-1098DA8DD3F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D2BCCC-19F4-4CF3-9EC4-B03E7D7C96A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EB878B-4BE7-41C9-8489-76B635F4564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CE0F8E-5B4F-4EA7-933E-6B4F03AF49E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C6F0E7-54D0-4BA4-942C-B734906E0C6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B4CD58-36D7-4CAA-8F7F-74693BB0E44C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F3DA19-7375-4072-93A8-80ECF9A61666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C4C783-9F38-4600-9EF3-A7BBF66F55ED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65D8886C-B8BF-4252-B397-4A65ED948AF7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vi-VN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8F0740-AA4D-4877-87B1-24AD78CEBAAA}"/>
              </a:ext>
            </a:extLst>
          </p:cNvPr>
          <p:cNvGrpSpPr/>
          <p:nvPr/>
        </p:nvGrpSpPr>
        <p:grpSpPr>
          <a:xfrm>
            <a:off x="1569706" y="1554118"/>
            <a:ext cx="1081046" cy="461666"/>
            <a:chOff x="1870518" y="1440653"/>
            <a:chExt cx="1081046" cy="4515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279644B-8706-45E7-8E25-75AA56C29274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51508"/>
              <a:chOff x="1870518" y="1440654"/>
              <a:chExt cx="758382" cy="451508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4845191-D7A6-460E-9F33-BBEDF778F4E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DA0756-2AD9-44DD-A25C-B3ADE4BB97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492443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Số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6CEA4F-3008-49E4-9786-025C23542C0A}"/>
                </a:ext>
              </a:extLst>
            </p:cNvPr>
            <p:cNvSpPr txBox="1"/>
            <p:nvPr/>
          </p:nvSpPr>
          <p:spPr>
            <a:xfrm>
              <a:off x="2630642" y="1440653"/>
              <a:ext cx="320922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17">
                <a:extLst>
                  <a:ext uri="{FF2B5EF4-FFF2-40B4-BE49-F238E27FC236}">
                    <a16:creationId xmlns:a16="http://schemas.microsoft.com/office/drawing/2014/main" id="{B9FCDE49-53D1-4E20-966A-C10A23C96D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9602523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17">
                <a:extLst>
                  <a:ext uri="{FF2B5EF4-FFF2-40B4-BE49-F238E27FC236}">
                    <a16:creationId xmlns:a16="http://schemas.microsoft.com/office/drawing/2014/main" id="{B9FCDE49-53D1-4E20-966A-C10A23C96D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9602523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3" name="Picture 4" descr="Không có mô tả.">
            <a:extLst>
              <a:ext uri="{FF2B5EF4-FFF2-40B4-BE49-F238E27FC236}">
                <a16:creationId xmlns:a16="http://schemas.microsoft.com/office/drawing/2014/main" id="{FAB3631E-BA74-48DA-A60D-AE9E1B8D2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FC2D955-B32A-4109-94BF-4C2C69B7141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FA7F45-9365-40E9-8289-F134939AB7EC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FA4DEE-B2DC-4483-91F6-875694EADE21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F25A57-4E80-4FC4-AD1D-054EB80E5AA2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44A404-BEB0-4D89-A88A-2647B6DBAE7E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50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4148C40-83AF-406D-9702-8EE0EDCCF7D1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B2B27493-7889-480A-A30E-00B4D1085D1F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vi-VN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A3D4E6-F519-4C7C-93CC-DE2F6CAC9705}"/>
              </a:ext>
            </a:extLst>
          </p:cNvPr>
          <p:cNvSpPr txBox="1"/>
          <p:nvPr/>
        </p:nvSpPr>
        <p:spPr>
          <a:xfrm>
            <a:off x="1358265" y="2578975"/>
            <a:ext cx="3693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cánh hoa cho ong đậu.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478373F-A655-443E-B69A-71F4418F5A5F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9AFE0D3-5AB1-475E-B1B2-5692078AFA02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CD3AC1B-4658-4946-A787-67254000B6FD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24AAF9-DF39-499E-924F-E2D41EABD486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ADC299-FF26-465F-86C9-0ED510CAEFE3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D50F2A3-7FB0-4C34-9D5F-66B018D070E7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dirty="0">
                <a:solidFill>
                  <a:srgbClr val="0000FF"/>
                </a:solidFill>
                <a:latin typeface="Calibri"/>
              </a:rPr>
              <a:t>A. 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B. 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C. 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dirty="0">
                <a:solidFill>
                  <a:srgbClr val="0000FF"/>
                </a:solidFill>
                <a:latin typeface="Calibri"/>
              </a:rPr>
              <a:t>D.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3628" y="750909"/>
            <a:ext cx="741393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prstClr val="white"/>
                </a:solidFill>
                <a:latin typeface="Calibri"/>
              </a:rPr>
              <a:t>2 X 4 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3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860862"/>
            <a:ext cx="589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prstClr val="white"/>
                </a:solidFill>
                <a:latin typeface="Calibri"/>
              </a:rPr>
              <a:t>2 X ? = 16</a:t>
            </a: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dirty="0">
                <a:solidFill>
                  <a:srgbClr val="0000FF"/>
                </a:solidFill>
                <a:latin typeface="Calibri"/>
              </a:rPr>
              <a:t>A. 7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B. 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C. 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6012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D. 10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0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338264" y="1008179"/>
            <a:ext cx="589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prstClr val="white"/>
                </a:solidFill>
                <a:latin typeface="Calibri"/>
              </a:rPr>
              <a:t>? X 3 = 6</a:t>
            </a: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75" y="3810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8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dirty="0">
                <a:solidFill>
                  <a:srgbClr val="0000FF"/>
                </a:solidFill>
                <a:latin typeface="Calibri"/>
              </a:rPr>
              <a:t>A.2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530875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B. 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668229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C. 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4236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D. 5</a:t>
            </a: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234" y="3031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ach tuyet\51832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944"/>
            <a:ext cx="12192000" cy="702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123743" y="386060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027353" y="4075373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844061" y="4583628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Bach tuyet\happy-dwarf-png-disney-art-106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539">
            <a:off x="7342692" y="3684997"/>
            <a:ext cx="1317165" cy="22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590694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-751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00" y="-10312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7" y="3525941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31" y="-2039938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252631" y="531704"/>
            <a:ext cx="58928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 err="1">
                <a:solidFill>
                  <a:prstClr val="white"/>
                </a:solidFill>
                <a:latin typeface="Calibri"/>
              </a:rPr>
              <a:t>Một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gà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2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chân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6 con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gà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bao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nhiêu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chân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31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8" y="432986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xplosion 1 31"/>
          <p:cNvSpPr/>
          <p:nvPr/>
        </p:nvSpPr>
        <p:spPr>
          <a:xfrm>
            <a:off x="3160348" y="41281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01600" y="2039938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dirty="0">
                <a:solidFill>
                  <a:srgbClr val="0000FF"/>
                </a:solidFill>
                <a:latin typeface="Calibri"/>
              </a:rPr>
              <a:t>A. 8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449600" y="2073670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B. 10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586955" y="2073670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C. 12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342400" y="2039938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D. 14</a:t>
            </a: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4047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2" grpId="1" animBg="1"/>
      <p:bldP spid="32" grpId="2" animBg="1"/>
      <p:bldP spid="33" grpId="0" animBg="1"/>
      <p:bldP spid="44" grpId="0" animBg="1"/>
      <p:bldP spid="45" grpId="0" animBg="1"/>
      <p:bldP spid="45" grpId="1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283599" y="433526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9480777" y="457516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6897" y1="16888" x2="50647" y2="30550"/>
                        <a14:foregroundMark x1="50647" y1="10816" x2="87284" y2="15939"/>
                        <a14:foregroundMark x1="74784" y1="17457" x2="73060" y2="41176"/>
                        <a14:foregroundMark x1="92457" y1="18406" x2="81681" y2="10816"/>
                        <a14:foregroundMark x1="63793" y1="10436" x2="51724" y2="6831"/>
                        <a14:foregroundMark x1="49353" y1="11954" x2="48922" y2="21442"/>
                        <a14:foregroundMark x1="59267" y1="19924" x2="66164" y2="24478"/>
                        <a14:foregroundMark x1="67241" y1="19924" x2="57974" y2="26565"/>
                        <a14:foregroundMark x1="94181" y1="15939" x2="84483" y2="9298"/>
                        <a14:foregroundMark x1="48276" y1="9867" x2="45474" y2="21442"/>
                        <a14:foregroundMark x1="77586" y1="32638" x2="71336" y2="43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6141">
            <a:off x="4085616" y="4181401"/>
            <a:ext cx="2032000" cy="230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828882"/>
            <a:ext cx="7010400" cy="842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854282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75" y="-585195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-828882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3575988" y="860862"/>
            <a:ext cx="589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prstClr val="white"/>
                </a:solidFill>
                <a:latin typeface="Calibri"/>
              </a:rPr>
              <a:t>2 x ? = 18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06400" y="211951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dirty="0">
                <a:solidFill>
                  <a:srgbClr val="0000FF"/>
                </a:solidFill>
                <a:latin typeface="Calibri"/>
              </a:rPr>
              <a:t>A. 8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454400" y="215324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B. 9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591755" y="215324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C. 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347200" y="211951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D. 16</a:t>
            </a:r>
          </a:p>
        </p:txBody>
      </p:sp>
      <p:pic>
        <p:nvPicPr>
          <p:cNvPr id="50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17338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Explosion 1 50"/>
          <p:cNvSpPr/>
          <p:nvPr/>
        </p:nvSpPr>
        <p:spPr>
          <a:xfrm>
            <a:off x="6447696" y="3945049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3076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567" y="120248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1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7" grpId="0" animBg="1"/>
      <p:bldP spid="47" grpId="1" animBg="1"/>
      <p:bldP spid="48" grpId="0" animBg="1"/>
      <p:bldP spid="49" grpId="0" animBg="1"/>
      <p:bldP spid="51" grpId="0" animBg="1"/>
      <p:bldP spid="51" grpId="1" animBg="1"/>
      <p:bldP spid="5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338264" y="1008179"/>
            <a:ext cx="589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prstClr val="white"/>
                </a:solidFill>
                <a:latin typeface="Calibri"/>
              </a:rPr>
              <a:t>2 x 10 = ?</a:t>
            </a: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75" y="3810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8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dirty="0">
                <a:solidFill>
                  <a:srgbClr val="0000FF"/>
                </a:solidFill>
                <a:latin typeface="Calibri"/>
              </a:rPr>
              <a:t>A. 20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530875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B. 10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668229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C. 12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4236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D. 22</a:t>
            </a: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234" y="3031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4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098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252515" y="4724688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96" y="-50340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88" y="-7899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Bach tuyet\Bashful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3297">
            <a:off x="4662465" y="4185817"/>
            <a:ext cx="1296959" cy="230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710113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-63499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15494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372788" y="1267262"/>
            <a:ext cx="589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prstClr val="white"/>
                </a:solidFill>
                <a:latin typeface="Calibri"/>
              </a:rPr>
              <a:t>2 x ? = 14</a:t>
            </a:r>
          </a:p>
        </p:txBody>
      </p:sp>
      <p:pic>
        <p:nvPicPr>
          <p:cNvPr id="38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922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Explosion 1 38"/>
          <p:cNvSpPr/>
          <p:nvPr/>
        </p:nvSpPr>
        <p:spPr>
          <a:xfrm>
            <a:off x="6762548" y="3737303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41833" y="2540277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dirty="0">
                <a:solidFill>
                  <a:srgbClr val="0000FF"/>
                </a:solidFill>
                <a:latin typeface="Calibri"/>
              </a:rPr>
              <a:t>A. 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89833" y="2574009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 B. 7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827188" y="2574009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C. 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582633" y="2540277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D. 9</a:t>
            </a:r>
          </a:p>
        </p:txBody>
      </p:sp>
      <p:pic>
        <p:nvPicPr>
          <p:cNvPr id="4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567" y="120248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5439" y="3430812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39" grpId="1" animBg="1"/>
      <p:bldP spid="39" grpId="2" animBg="1"/>
      <p:bldP spid="40" grpId="0" animBg="1"/>
      <p:bldP spid="41" grpId="0" animBg="1"/>
      <p:bldP spid="41" grpId="1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917128" y="669026"/>
            <a:ext cx="645934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 err="1">
                <a:solidFill>
                  <a:prstClr val="white"/>
                </a:solidFill>
                <a:latin typeface="Calibri"/>
              </a:rPr>
              <a:t>Một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2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tai.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 con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5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bao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nhiêu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tai?</a:t>
            </a: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dirty="0">
                <a:solidFill>
                  <a:srgbClr val="0000FF"/>
                </a:solidFill>
                <a:latin typeface="Calibri"/>
              </a:rPr>
              <a:t>A. 7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B. 10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C. 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6012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D. 12</a:t>
            </a:r>
          </a:p>
        </p:txBody>
      </p:sp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58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465</Words>
  <Application>Microsoft Office PowerPoint</Application>
  <PresentationFormat>Widescreen</PresentationFormat>
  <Paragraphs>123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微软雅黑</vt:lpstr>
      <vt:lpstr>宋体</vt:lpstr>
      <vt:lpstr>Arial</vt:lpstr>
      <vt:lpstr>Arial-Rounded</vt:lpstr>
      <vt:lpstr>Calibri</vt:lpstr>
      <vt:lpstr>Cambria Math</vt:lpstr>
      <vt:lpstr>等线</vt:lpstr>
      <vt:lpstr>黑体</vt:lpstr>
      <vt:lpstr>Times New Roman</vt:lpstr>
      <vt:lpstr>自定义设计方案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10</cp:revision>
  <dcterms:created xsi:type="dcterms:W3CDTF">2021-07-09T06:30:31Z</dcterms:created>
  <dcterms:modified xsi:type="dcterms:W3CDTF">2022-01-25T01:40:04Z</dcterms:modified>
</cp:coreProperties>
</file>