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1" r:id="rId2"/>
  </p:sldMasterIdLst>
  <p:notesMasterIdLst>
    <p:notesMasterId r:id="rId26"/>
  </p:notesMasterIdLst>
  <p:sldIdLst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4" r:id="rId15"/>
    <p:sldId id="269" r:id="rId16"/>
    <p:sldId id="277" r:id="rId17"/>
    <p:sldId id="270" r:id="rId18"/>
    <p:sldId id="278" r:id="rId19"/>
    <p:sldId id="279" r:id="rId20"/>
    <p:sldId id="280" r:id="rId21"/>
    <p:sldId id="283" r:id="rId22"/>
    <p:sldId id="281" r:id="rId23"/>
    <p:sldId id="285" r:id="rId24"/>
    <p:sldId id="286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#9Slide05 Aphrodite Pro" panose="02000000000000000000" pitchFamily="2" charset="0"/>
      <p:regular r:id="rId28"/>
    </p:embeddedFont>
    <p:embeddedFont>
      <p:font typeface="#9Slide07 HoneyCream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SVN-Newton" panose="02040603050506020204" pitchFamily="18" charset="0"/>
      <p:regular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Guanine" panose="02040603050506020204" pitchFamily="18" charset="0"/>
      <p:regular r:id="rId45"/>
    </p:embeddedFont>
    <p:embeddedFont>
      <p:font typeface="UTM Rockwell" panose="02040603050506020204" pitchFamily="18" charset="0"/>
      <p:bold r:id="rId46"/>
    </p:embeddedFont>
    <p:embeddedFont>
      <p:font typeface="UTM Seagull" panose="02040603050506020204" pitchFamily="18" charset="0"/>
      <p:bold r:id="rId47"/>
      <p:boldItalic r:id="rId48"/>
    </p:embeddedFont>
    <p:embeddedFont>
      <p:font typeface="UTM Swiss 721 Black Condensed" panose="02000500000000000000" pitchFamily="2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70CDE-9E2C-4D5C-B553-678022574466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C078F-DB57-4C57-A86B-33B52108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0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71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2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20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03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206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72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5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23283" y="-2039193"/>
            <a:ext cx="19091983" cy="97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2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6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18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3C8E8-2AFA-4E27-BBD0-B93C7BA4E4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6BF59-1982-4B61-884C-5A727BE5B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87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13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5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4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9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7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985307-BF46-49E3-8AAF-2C8358E7689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061AA-93AF-4CAF-A25E-3F92D27B9B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F5AB6C-E94E-4AF6-8B6C-586933A046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E89CF1-F9FB-488C-9F35-C9776BEE9CF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57D09-69D8-4559-67C6-FDD25AAB6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79F22-A1BE-5941-1AE3-D2C1DA91E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0B582D3-722F-30BE-9F89-D7F5D5F0AA33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89243-24D8-B425-95FC-A0A97F0A74AB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740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73819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microsoft.com/office/2007/relationships/hdphoto" Target="../media/hdphoto3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06A5D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40,41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1B21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71664" y="1116052"/>
            <a:ext cx="9448672" cy="1997245"/>
            <a:chOff x="1832169" y="1856673"/>
            <a:chExt cx="9323130" cy="1997245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2F86A6"/>
                  </a:solidFill>
                  <a:effectLst/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ĐƠN VỊ, CHỤC, TRĂM, NGHÌN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2F86A6"/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32169" y="1914926"/>
              <a:ext cx="932313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2F5EE"/>
                  </a:solidFill>
                  <a:effectLst/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ĐƠN VỊ, CHỤC, TRĂM, NGHÌN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B2F5EE"/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255" y="2502403"/>
            <a:ext cx="6322100" cy="4560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71" y="1965908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75144" y="820038"/>
            <a:ext cx="3468094" cy="3835866"/>
            <a:chOff x="3822430" y="691144"/>
            <a:chExt cx="5447846" cy="5450779"/>
          </a:xfrm>
        </p:grpSpPr>
        <p:grpSp>
          <p:nvGrpSpPr>
            <p:cNvPr id="6" name="Group 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1461160" y="1190586"/>
            <a:ext cx="3468094" cy="383586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4" name="Group 453"/>
          <p:cNvGrpSpPr/>
          <p:nvPr/>
        </p:nvGrpSpPr>
        <p:grpSpPr>
          <a:xfrm>
            <a:off x="2160816" y="1554695"/>
            <a:ext cx="3468094" cy="3835866"/>
            <a:chOff x="3822430" y="691144"/>
            <a:chExt cx="5447846" cy="5450779"/>
          </a:xfrm>
        </p:grpSpPr>
        <p:grpSp>
          <p:nvGrpSpPr>
            <p:cNvPr id="455" name="Group 45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4" name="Group 46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6" name="文本框 15"/>
          <p:cNvSpPr txBox="1"/>
          <p:nvPr/>
        </p:nvSpPr>
        <p:spPr>
          <a:xfrm>
            <a:off x="2207917" y="5039878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565" name="Group 564"/>
          <p:cNvGrpSpPr/>
          <p:nvPr/>
        </p:nvGrpSpPr>
        <p:grpSpPr>
          <a:xfrm>
            <a:off x="6215274" y="592132"/>
            <a:ext cx="3468094" cy="3835866"/>
            <a:chOff x="3822430" y="691144"/>
            <a:chExt cx="5447846" cy="5450779"/>
          </a:xfrm>
        </p:grpSpPr>
        <p:grpSp>
          <p:nvGrpSpPr>
            <p:cNvPr id="566" name="Group 56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5" name="Group 57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6" name="Group 675"/>
          <p:cNvGrpSpPr/>
          <p:nvPr/>
        </p:nvGrpSpPr>
        <p:grpSpPr>
          <a:xfrm>
            <a:off x="6642366" y="996473"/>
            <a:ext cx="3468094" cy="3835866"/>
            <a:chOff x="3822430" y="691144"/>
            <a:chExt cx="5447846" cy="5450779"/>
          </a:xfrm>
        </p:grpSpPr>
        <p:grpSp>
          <p:nvGrpSpPr>
            <p:cNvPr id="677" name="Group 67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8" name="Group 67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" name="Group 68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4" name="Group 68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6" name="Group 68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7" name="Group 786"/>
          <p:cNvGrpSpPr/>
          <p:nvPr/>
        </p:nvGrpSpPr>
        <p:grpSpPr>
          <a:xfrm>
            <a:off x="7057190" y="1343273"/>
            <a:ext cx="3468094" cy="3835866"/>
            <a:chOff x="3822430" y="691144"/>
            <a:chExt cx="5447846" cy="5450779"/>
          </a:xfrm>
        </p:grpSpPr>
        <p:grpSp>
          <p:nvGrpSpPr>
            <p:cNvPr id="788" name="Group 78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9" name="Group 78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7" name="Group 79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8" name="Group 897"/>
          <p:cNvGrpSpPr/>
          <p:nvPr/>
        </p:nvGrpSpPr>
        <p:grpSpPr>
          <a:xfrm>
            <a:off x="7459125" y="1722542"/>
            <a:ext cx="3468094" cy="3835866"/>
            <a:chOff x="3822430" y="691144"/>
            <a:chExt cx="5447846" cy="5450779"/>
          </a:xfrm>
        </p:grpSpPr>
        <p:grpSp>
          <p:nvGrpSpPr>
            <p:cNvPr id="899" name="Group 89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0" name="Group 89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1" name="Group 90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2" name="Group 90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3" name="Group 90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4" name="Group 90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5" name="Group 90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6" name="Group 90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7" name="Group 90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8" name="Group 90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09" name="文本框 15"/>
          <p:cNvSpPr txBox="1"/>
          <p:nvPr/>
        </p:nvSpPr>
        <p:spPr>
          <a:xfrm>
            <a:off x="9218293" y="4404724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4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0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3011623" y="1508090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文本框 15"/>
          <p:cNvSpPr txBox="1"/>
          <p:nvPr/>
        </p:nvSpPr>
        <p:spPr>
          <a:xfrm>
            <a:off x="3180166" y="1501800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文本框 16"/>
          <p:cNvSpPr txBox="1"/>
          <p:nvPr/>
        </p:nvSpPr>
        <p:spPr>
          <a:xfrm>
            <a:off x="3011623" y="2125515"/>
            <a:ext cx="672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NGHÌN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93" y="723772"/>
            <a:ext cx="2665373" cy="1204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873" y="2361419"/>
            <a:ext cx="6322100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1697" y="1273398"/>
            <a:ext cx="1903184" cy="2105006"/>
            <a:chOff x="3822430" y="691144"/>
            <a:chExt cx="5447846" cy="5450779"/>
          </a:xfrm>
        </p:grpSpPr>
        <p:grpSp>
          <p:nvGrpSpPr>
            <p:cNvPr id="7" name="Group 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7" name="Group 116"/>
          <p:cNvGrpSpPr/>
          <p:nvPr/>
        </p:nvGrpSpPr>
        <p:grpSpPr>
          <a:xfrm>
            <a:off x="988792" y="3703284"/>
            <a:ext cx="1903184" cy="2105006"/>
            <a:chOff x="3822430" y="691144"/>
            <a:chExt cx="5447846" cy="5450779"/>
          </a:xfrm>
        </p:grpSpPr>
        <p:grpSp>
          <p:nvGrpSpPr>
            <p:cNvPr id="118" name="Group 11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9" name="Group 11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0" name="Group 11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8" name="Group 227"/>
          <p:cNvGrpSpPr/>
          <p:nvPr/>
        </p:nvGrpSpPr>
        <p:grpSpPr>
          <a:xfrm>
            <a:off x="3088504" y="1275824"/>
            <a:ext cx="1903184" cy="2105006"/>
            <a:chOff x="3822430" y="691144"/>
            <a:chExt cx="5447846" cy="5450779"/>
          </a:xfrm>
        </p:grpSpPr>
        <p:grpSp>
          <p:nvGrpSpPr>
            <p:cNvPr id="229" name="Group 2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0" name="Group 2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1" name="Group 2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2" name="Group 2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39" name="Group 338"/>
          <p:cNvGrpSpPr/>
          <p:nvPr/>
        </p:nvGrpSpPr>
        <p:grpSpPr>
          <a:xfrm>
            <a:off x="3085599" y="3705710"/>
            <a:ext cx="1903184" cy="2105006"/>
            <a:chOff x="3822430" y="691144"/>
            <a:chExt cx="5447846" cy="5450779"/>
          </a:xfrm>
        </p:grpSpPr>
        <p:grpSp>
          <p:nvGrpSpPr>
            <p:cNvPr id="340" name="Group 33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1" name="Group 34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2" name="Group 34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3" name="Group 34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0" name="Group 449"/>
          <p:cNvGrpSpPr/>
          <p:nvPr/>
        </p:nvGrpSpPr>
        <p:grpSpPr>
          <a:xfrm>
            <a:off x="5129776" y="1268283"/>
            <a:ext cx="1903184" cy="2105006"/>
            <a:chOff x="3822430" y="691144"/>
            <a:chExt cx="5447846" cy="5450779"/>
          </a:xfrm>
        </p:grpSpPr>
        <p:grpSp>
          <p:nvGrpSpPr>
            <p:cNvPr id="451" name="Group 45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2" name="Group 45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3" name="Group 45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4" name="Group 45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1" name="Group 560"/>
          <p:cNvGrpSpPr/>
          <p:nvPr/>
        </p:nvGrpSpPr>
        <p:grpSpPr>
          <a:xfrm>
            <a:off x="5126871" y="3698169"/>
            <a:ext cx="1903184" cy="2105006"/>
            <a:chOff x="3822430" y="691144"/>
            <a:chExt cx="5447846" cy="5450779"/>
          </a:xfrm>
        </p:grpSpPr>
        <p:grpSp>
          <p:nvGrpSpPr>
            <p:cNvPr id="562" name="Group 56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3" name="Group 56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4" name="Group 56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5" name="Group 56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6" name="Group 56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2" name="Group 671"/>
          <p:cNvGrpSpPr/>
          <p:nvPr/>
        </p:nvGrpSpPr>
        <p:grpSpPr>
          <a:xfrm>
            <a:off x="7226583" y="1270709"/>
            <a:ext cx="1903184" cy="2105006"/>
            <a:chOff x="3822430" y="691144"/>
            <a:chExt cx="5447846" cy="5450779"/>
          </a:xfrm>
        </p:grpSpPr>
        <p:grpSp>
          <p:nvGrpSpPr>
            <p:cNvPr id="673" name="Group 67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4" name="Group 67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5" name="Group 67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6" name="Group 67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7" name="Group 67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8" name="Group 67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3" name="Group 782"/>
          <p:cNvGrpSpPr/>
          <p:nvPr/>
        </p:nvGrpSpPr>
        <p:grpSpPr>
          <a:xfrm>
            <a:off x="7223678" y="3700595"/>
            <a:ext cx="1903184" cy="2105006"/>
            <a:chOff x="3822430" y="691144"/>
            <a:chExt cx="5447846" cy="5450779"/>
          </a:xfrm>
        </p:grpSpPr>
        <p:grpSp>
          <p:nvGrpSpPr>
            <p:cNvPr id="784" name="Group 78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5" name="Group 78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6" name="Group 78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7" name="Group 78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8" name="Group 78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9" name="Group 78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4" name="Group 893"/>
          <p:cNvGrpSpPr/>
          <p:nvPr/>
        </p:nvGrpSpPr>
        <p:grpSpPr>
          <a:xfrm>
            <a:off x="9245883" y="1283409"/>
            <a:ext cx="1903184" cy="2105006"/>
            <a:chOff x="3822430" y="691144"/>
            <a:chExt cx="5447846" cy="5450779"/>
          </a:xfrm>
        </p:grpSpPr>
        <p:grpSp>
          <p:nvGrpSpPr>
            <p:cNvPr id="895" name="Group 89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6" name="Group 89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7" name="Group 89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8" name="Group 89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9" name="Group 89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0" name="Group 89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1" name="Group 90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2" name="Group 90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3" name="Group 90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4" name="Group 90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5" name="Group 1004"/>
          <p:cNvGrpSpPr/>
          <p:nvPr/>
        </p:nvGrpSpPr>
        <p:grpSpPr>
          <a:xfrm>
            <a:off x="9242978" y="3713295"/>
            <a:ext cx="1903184" cy="2105006"/>
            <a:chOff x="3822430" y="691144"/>
            <a:chExt cx="5447846" cy="5450779"/>
          </a:xfrm>
        </p:grpSpPr>
        <p:grpSp>
          <p:nvGrpSpPr>
            <p:cNvPr id="1006" name="Group 100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07" name="Group 100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08" name="Group 100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09" name="Group 100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0" name="Group 100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1" name="Group 10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2" name="Group 10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3" name="Group 10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4" name="Group 10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5" name="Group 10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16" name="文本框 15"/>
          <p:cNvSpPr txBox="1"/>
          <p:nvPr/>
        </p:nvSpPr>
        <p:spPr>
          <a:xfrm>
            <a:off x="4493916" y="2819533"/>
            <a:ext cx="294828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1 000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117" name="Text Box 7">
            <a:extLst>
              <a:ext uri="{FF2B5EF4-FFF2-40B4-BE49-F238E27FC236}">
                <a16:creationId xmlns:a16="http://schemas.microsoft.com/office/drawing/2014/main" id="{F17434C9-5E34-4ED5-AEF9-4A7A383BA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555" y="5475826"/>
            <a:ext cx="451300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trăm bằng 1 nghìn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" grpId="0" animBg="1"/>
      <p:bldP spid="11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r="9003" b="1757"/>
          <a:stretch/>
        </p:blipFill>
        <p:spPr>
          <a:xfrm>
            <a:off x="0" y="3419698"/>
            <a:ext cx="12331700" cy="3616641"/>
          </a:xfrm>
          <a:prstGeom prst="rect">
            <a:avLst/>
          </a:prstGeom>
        </p:spPr>
      </p:pic>
      <p:sp>
        <p:nvSpPr>
          <p:cNvPr id="118" name="文本框 16"/>
          <p:cNvSpPr txBox="1"/>
          <p:nvPr/>
        </p:nvSpPr>
        <p:spPr>
          <a:xfrm>
            <a:off x="1125071" y="1213433"/>
            <a:ext cx="67267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LUYỆN</a:t>
            </a:r>
            <a:r>
              <a:rPr kumimoji="0" lang="vi-VN" altLang="zh-CN" sz="115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 TẬP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62" y="18812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63216" y="578859"/>
            <a:ext cx="6566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Bài 1: Số?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7109" y="2062352"/>
            <a:ext cx="17653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5400000" flipV="1">
            <a:off x="2317784" y="3213058"/>
            <a:ext cx="3818527" cy="553276"/>
            <a:chOff x="4608900" y="1241659"/>
            <a:chExt cx="5646581" cy="818147"/>
          </a:xfrm>
        </p:grpSpPr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9" name="Picture 2" descr="Boy Cartoon png images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6" y="2472898"/>
            <a:ext cx="2502553" cy="40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4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63216" y="578859"/>
            <a:ext cx="6566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Bài 1: Số?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137" name="Group 136"/>
          <p:cNvGrpSpPr/>
          <p:nvPr/>
        </p:nvGrpSpPr>
        <p:grpSpPr>
          <a:xfrm>
            <a:off x="6748677" y="1501765"/>
            <a:ext cx="3468094" cy="3835866"/>
            <a:chOff x="3822430" y="691144"/>
            <a:chExt cx="5447846" cy="5450779"/>
          </a:xfrm>
        </p:grpSpPr>
        <p:grpSp>
          <p:nvGrpSpPr>
            <p:cNvPr id="138" name="Group 13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9" name="Group 13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0" name="Group 13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1" name="Group 14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2" name="Group 14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3" name="Group 14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4" name="Group 14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5" name="Group 14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6" name="Group 14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" name="Group 14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48" name="TextBox 247"/>
          <p:cNvSpPr txBox="1"/>
          <p:nvPr/>
        </p:nvSpPr>
        <p:spPr>
          <a:xfrm>
            <a:off x="1090797" y="2221612"/>
            <a:ext cx="561550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9900" b="1" dirty="0">
                <a:solidFill>
                  <a:srgbClr val="002060"/>
                </a:solidFill>
                <a:latin typeface="UTM Avo" panose="02040603050506020204" pitchFamily="18" charset="0"/>
              </a:rPr>
              <a:t>100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0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5400000" flipV="1">
            <a:off x="-637589" y="3143059"/>
            <a:ext cx="5438219" cy="553276"/>
            <a:chOff x="2213810" y="1241659"/>
            <a:chExt cx="8041671" cy="818147"/>
          </a:xfrm>
        </p:grpSpPr>
        <p:pic>
          <p:nvPicPr>
            <p:cNvPr id="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 rot="5400000" flipV="1">
            <a:off x="62923" y="3143059"/>
            <a:ext cx="5438219" cy="553276"/>
            <a:chOff x="2213810" y="1241659"/>
            <a:chExt cx="8041671" cy="818147"/>
          </a:xfrm>
        </p:grpSpPr>
        <p:pic>
          <p:nvPicPr>
            <p:cNvPr id="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 rot="5400000" flipV="1">
            <a:off x="732355" y="3136091"/>
            <a:ext cx="5438219" cy="553276"/>
            <a:chOff x="2213810" y="1241659"/>
            <a:chExt cx="8041671" cy="818147"/>
          </a:xfrm>
        </p:grpSpPr>
        <p:pic>
          <p:nvPicPr>
            <p:cNvPr id="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 rot="5400000" flipV="1">
            <a:off x="1432867" y="3136091"/>
            <a:ext cx="5438219" cy="553276"/>
            <a:chOff x="2213810" y="1241659"/>
            <a:chExt cx="8041671" cy="818147"/>
          </a:xfrm>
        </p:grpSpPr>
        <p:pic>
          <p:nvPicPr>
            <p:cNvPr id="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 rot="5400000" flipV="1">
            <a:off x="2133696" y="3155618"/>
            <a:ext cx="5438219" cy="553276"/>
            <a:chOff x="2213810" y="1241659"/>
            <a:chExt cx="8041671" cy="818147"/>
          </a:xfrm>
        </p:grpSpPr>
        <p:pic>
          <p:nvPicPr>
            <p:cNvPr id="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69"/>
          <p:cNvGrpSpPr/>
          <p:nvPr/>
        </p:nvGrpSpPr>
        <p:grpSpPr>
          <a:xfrm rot="5400000" flipV="1">
            <a:off x="2803128" y="3148650"/>
            <a:ext cx="5438219" cy="553276"/>
            <a:chOff x="2213810" y="1241659"/>
            <a:chExt cx="8041671" cy="818147"/>
          </a:xfrm>
        </p:grpSpPr>
        <p:pic>
          <p:nvPicPr>
            <p:cNvPr id="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 rot="5400000" flipV="1">
            <a:off x="3503640" y="3148650"/>
            <a:ext cx="5438219" cy="553276"/>
            <a:chOff x="2213810" y="1241659"/>
            <a:chExt cx="8041671" cy="818147"/>
          </a:xfrm>
        </p:grpSpPr>
        <p:pic>
          <p:nvPicPr>
            <p:cNvPr id="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" name="TextBox 91"/>
          <p:cNvSpPr txBox="1"/>
          <p:nvPr/>
        </p:nvSpPr>
        <p:spPr>
          <a:xfrm>
            <a:off x="7507109" y="2062352"/>
            <a:ext cx="343798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9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96517" y="1119117"/>
            <a:ext cx="3468094" cy="383586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1599631" y="1521445"/>
            <a:ext cx="3468094" cy="383586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1" name="Group 230"/>
          <p:cNvGrpSpPr/>
          <p:nvPr/>
        </p:nvGrpSpPr>
        <p:grpSpPr>
          <a:xfrm>
            <a:off x="5600303" y="757948"/>
            <a:ext cx="3468094" cy="3835866"/>
            <a:chOff x="3822430" y="691144"/>
            <a:chExt cx="5447846" cy="5450779"/>
          </a:xfrm>
        </p:grpSpPr>
        <p:grpSp>
          <p:nvGrpSpPr>
            <p:cNvPr id="232" name="Group 2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6303417" y="1160276"/>
            <a:ext cx="3468094" cy="383586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3" name="Group 452"/>
          <p:cNvGrpSpPr/>
          <p:nvPr/>
        </p:nvGrpSpPr>
        <p:grpSpPr>
          <a:xfrm>
            <a:off x="7007705" y="1560763"/>
            <a:ext cx="3468094" cy="3835866"/>
            <a:chOff x="3822430" y="691144"/>
            <a:chExt cx="5447846" cy="5450779"/>
          </a:xfrm>
        </p:grpSpPr>
        <p:grpSp>
          <p:nvGrpSpPr>
            <p:cNvPr id="454" name="Group 4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75" name="TextBox 674"/>
          <p:cNvSpPr txBox="1"/>
          <p:nvPr/>
        </p:nvSpPr>
        <p:spPr>
          <a:xfrm>
            <a:off x="4052887" y="3824183"/>
            <a:ext cx="3518285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5400000" flipV="1">
            <a:off x="-637589" y="3143059"/>
            <a:ext cx="5438219" cy="553276"/>
            <a:chOff x="2213810" y="1241659"/>
            <a:chExt cx="8041671" cy="818147"/>
          </a:xfrm>
        </p:grpSpPr>
        <p:pic>
          <p:nvPicPr>
            <p:cNvPr id="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 rot="5400000" flipV="1">
            <a:off x="62923" y="3143059"/>
            <a:ext cx="5438219" cy="553276"/>
            <a:chOff x="2213810" y="1241659"/>
            <a:chExt cx="8041671" cy="818147"/>
          </a:xfrm>
        </p:grpSpPr>
        <p:pic>
          <p:nvPicPr>
            <p:cNvPr id="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 rot="5400000" flipV="1">
            <a:off x="732355" y="3136091"/>
            <a:ext cx="5438219" cy="553276"/>
            <a:chOff x="2213810" y="1241659"/>
            <a:chExt cx="8041671" cy="818147"/>
          </a:xfrm>
        </p:grpSpPr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 rot="5400000" flipV="1">
            <a:off x="1432867" y="3136091"/>
            <a:ext cx="5438219" cy="553276"/>
            <a:chOff x="2213810" y="1241659"/>
            <a:chExt cx="8041671" cy="818147"/>
          </a:xfrm>
        </p:grpSpPr>
        <p:pic>
          <p:nvPicPr>
            <p:cNvPr id="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 rot="5400000" flipV="1">
            <a:off x="2133696" y="3155618"/>
            <a:ext cx="5438219" cy="553276"/>
            <a:chOff x="2213810" y="1241659"/>
            <a:chExt cx="8041671" cy="818147"/>
          </a:xfrm>
        </p:grpSpPr>
        <p:pic>
          <p:nvPicPr>
            <p:cNvPr id="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 rot="5400000" flipV="1">
            <a:off x="2803128" y="3148650"/>
            <a:ext cx="5438219" cy="553276"/>
            <a:chOff x="2213810" y="1241659"/>
            <a:chExt cx="8041671" cy="818147"/>
          </a:xfrm>
        </p:grpSpPr>
        <p:pic>
          <p:nvPicPr>
            <p:cNvPr id="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/>
          <p:cNvGrpSpPr/>
          <p:nvPr/>
        </p:nvGrpSpPr>
        <p:grpSpPr>
          <a:xfrm rot="5400000" flipV="1">
            <a:off x="3503640" y="3148650"/>
            <a:ext cx="5438219" cy="553276"/>
            <a:chOff x="2213810" y="1241659"/>
            <a:chExt cx="8041671" cy="818147"/>
          </a:xfrm>
        </p:grpSpPr>
        <p:pic>
          <p:nvPicPr>
            <p:cNvPr id="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 rot="5400000" flipV="1">
            <a:off x="4197085" y="3129123"/>
            <a:ext cx="5438219" cy="553276"/>
            <a:chOff x="2213810" y="1241659"/>
            <a:chExt cx="8041671" cy="818147"/>
          </a:xfrm>
        </p:grpSpPr>
        <p:pic>
          <p:nvPicPr>
            <p:cNvPr id="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" name="Group 96"/>
          <p:cNvGrpSpPr/>
          <p:nvPr/>
        </p:nvGrpSpPr>
        <p:grpSpPr>
          <a:xfrm rot="5400000" flipV="1">
            <a:off x="4897597" y="3129123"/>
            <a:ext cx="5438219" cy="553276"/>
            <a:chOff x="2213810" y="1241659"/>
            <a:chExt cx="8041671" cy="818147"/>
          </a:xfrm>
        </p:grpSpPr>
        <p:pic>
          <p:nvPicPr>
            <p:cNvPr id="9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8" name="TextBox 107"/>
          <p:cNvSpPr txBox="1"/>
          <p:nvPr/>
        </p:nvSpPr>
        <p:spPr>
          <a:xfrm>
            <a:off x="8248300" y="1821438"/>
            <a:ext cx="343798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9900" b="1" dirty="0">
                <a:solidFill>
                  <a:srgbClr val="002060"/>
                </a:solidFill>
                <a:latin typeface="UTM Avo" panose="02040603050506020204" pitchFamily="18" charset="0"/>
              </a:rPr>
              <a:t>9</a:t>
            </a:r>
            <a:r>
              <a:rPr kumimoji="0" lang="vi-VN" sz="19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9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96517" y="1119117"/>
            <a:ext cx="3468094" cy="383586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4549460" y="1117761"/>
            <a:ext cx="3468094" cy="383586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1" name="TextBox 230"/>
          <p:cNvSpPr txBox="1"/>
          <p:nvPr/>
        </p:nvSpPr>
        <p:spPr>
          <a:xfrm>
            <a:off x="8085377" y="2129278"/>
            <a:ext cx="3518285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5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r="9003" b="1757"/>
          <a:stretch/>
        </p:blipFill>
        <p:spPr>
          <a:xfrm>
            <a:off x="0" y="3419698"/>
            <a:ext cx="12331700" cy="3616641"/>
          </a:xfrm>
          <a:prstGeom prst="rect">
            <a:avLst/>
          </a:prstGeom>
        </p:spPr>
      </p:pic>
      <p:sp>
        <p:nvSpPr>
          <p:cNvPr id="118" name="文本框 16"/>
          <p:cNvSpPr txBox="1"/>
          <p:nvPr/>
        </p:nvSpPr>
        <p:spPr>
          <a:xfrm>
            <a:off x="1125071" y="1213433"/>
            <a:ext cx="67267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KHÁM</a:t>
            </a:r>
            <a:r>
              <a:rPr kumimoji="0" lang="vi-VN" altLang="zh-CN" sz="115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 PHÁ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62" y="18812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4100" y="820222"/>
            <a:ext cx="3468094" cy="383586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1557214" y="1222550"/>
            <a:ext cx="3468094" cy="383586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1" name="Group 230"/>
          <p:cNvGrpSpPr/>
          <p:nvPr/>
        </p:nvGrpSpPr>
        <p:grpSpPr>
          <a:xfrm>
            <a:off x="6487303" y="845146"/>
            <a:ext cx="3468094" cy="3835866"/>
            <a:chOff x="3822430" y="691144"/>
            <a:chExt cx="5447846" cy="5450779"/>
          </a:xfrm>
        </p:grpSpPr>
        <p:grpSp>
          <p:nvGrpSpPr>
            <p:cNvPr id="232" name="Group 2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7190417" y="1247474"/>
            <a:ext cx="3468094" cy="383586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3" name="Group 452"/>
          <p:cNvGrpSpPr/>
          <p:nvPr/>
        </p:nvGrpSpPr>
        <p:grpSpPr>
          <a:xfrm>
            <a:off x="7894705" y="1647961"/>
            <a:ext cx="3468094" cy="3835866"/>
            <a:chOff x="3822430" y="691144"/>
            <a:chExt cx="5447846" cy="5450779"/>
          </a:xfrm>
        </p:grpSpPr>
        <p:grpSp>
          <p:nvGrpSpPr>
            <p:cNvPr id="454" name="Group 4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4" name="Group 563"/>
          <p:cNvGrpSpPr/>
          <p:nvPr/>
        </p:nvGrpSpPr>
        <p:grpSpPr>
          <a:xfrm>
            <a:off x="2249132" y="1605480"/>
            <a:ext cx="3468094" cy="3835866"/>
            <a:chOff x="3822430" y="691144"/>
            <a:chExt cx="5447846" cy="5450779"/>
          </a:xfrm>
        </p:grpSpPr>
        <p:grpSp>
          <p:nvGrpSpPr>
            <p:cNvPr id="565" name="Group 5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6" name="Group 5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20" name="TextBox 1119"/>
          <p:cNvSpPr txBox="1"/>
          <p:nvPr/>
        </p:nvSpPr>
        <p:spPr>
          <a:xfrm>
            <a:off x="4052887" y="3824183"/>
            <a:ext cx="3518285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7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91697" y="1273398"/>
            <a:ext cx="1903184" cy="210500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988792" y="3703284"/>
            <a:ext cx="1903184" cy="210500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1" name="Group 230"/>
          <p:cNvGrpSpPr/>
          <p:nvPr/>
        </p:nvGrpSpPr>
        <p:grpSpPr>
          <a:xfrm>
            <a:off x="3088504" y="1275824"/>
            <a:ext cx="1903184" cy="2105006"/>
            <a:chOff x="3822430" y="691144"/>
            <a:chExt cx="5447846" cy="5450779"/>
          </a:xfrm>
        </p:grpSpPr>
        <p:grpSp>
          <p:nvGrpSpPr>
            <p:cNvPr id="232" name="Group 2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3085599" y="3705710"/>
            <a:ext cx="1903184" cy="210500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3" name="Group 452"/>
          <p:cNvGrpSpPr/>
          <p:nvPr/>
        </p:nvGrpSpPr>
        <p:grpSpPr>
          <a:xfrm>
            <a:off x="5129776" y="1268283"/>
            <a:ext cx="1903184" cy="2105006"/>
            <a:chOff x="3822430" y="691144"/>
            <a:chExt cx="5447846" cy="5450779"/>
          </a:xfrm>
        </p:grpSpPr>
        <p:grpSp>
          <p:nvGrpSpPr>
            <p:cNvPr id="454" name="Group 4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4" name="Group 563"/>
          <p:cNvGrpSpPr/>
          <p:nvPr/>
        </p:nvGrpSpPr>
        <p:grpSpPr>
          <a:xfrm>
            <a:off x="5126871" y="3698169"/>
            <a:ext cx="1903184" cy="2105006"/>
            <a:chOff x="3822430" y="691144"/>
            <a:chExt cx="5447846" cy="5450779"/>
          </a:xfrm>
        </p:grpSpPr>
        <p:grpSp>
          <p:nvGrpSpPr>
            <p:cNvPr id="565" name="Group 5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6" name="Group 5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5" name="Group 674"/>
          <p:cNvGrpSpPr/>
          <p:nvPr/>
        </p:nvGrpSpPr>
        <p:grpSpPr>
          <a:xfrm>
            <a:off x="7226583" y="1270709"/>
            <a:ext cx="1903184" cy="2105006"/>
            <a:chOff x="3822430" y="691144"/>
            <a:chExt cx="5447846" cy="5450779"/>
          </a:xfrm>
        </p:grpSpPr>
        <p:grpSp>
          <p:nvGrpSpPr>
            <p:cNvPr id="676" name="Group 67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7" name="Group 67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8" name="Group 67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" name="Group 68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4" name="Group 68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6" name="Group 785"/>
          <p:cNvGrpSpPr/>
          <p:nvPr/>
        </p:nvGrpSpPr>
        <p:grpSpPr>
          <a:xfrm>
            <a:off x="7223678" y="3700595"/>
            <a:ext cx="1903184" cy="2105006"/>
            <a:chOff x="3822430" y="691144"/>
            <a:chExt cx="5447846" cy="5450779"/>
          </a:xfrm>
        </p:grpSpPr>
        <p:grpSp>
          <p:nvGrpSpPr>
            <p:cNvPr id="787" name="Group 78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8" name="Group 78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9" name="Group 78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7" name="Group 896"/>
          <p:cNvGrpSpPr/>
          <p:nvPr/>
        </p:nvGrpSpPr>
        <p:grpSpPr>
          <a:xfrm>
            <a:off x="9245883" y="1283409"/>
            <a:ext cx="1903184" cy="2105006"/>
            <a:chOff x="3822430" y="691144"/>
            <a:chExt cx="5447846" cy="5450779"/>
          </a:xfrm>
        </p:grpSpPr>
        <p:grpSp>
          <p:nvGrpSpPr>
            <p:cNvPr id="898" name="Group 89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9" name="Group 89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0" name="Group 89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1" name="Group 90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2" name="Group 90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3" name="Group 90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4" name="Group 90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5" name="Group 90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6" name="Group 90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7" name="Group 90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8" name="Group 1007"/>
          <p:cNvGrpSpPr/>
          <p:nvPr/>
        </p:nvGrpSpPr>
        <p:grpSpPr>
          <a:xfrm>
            <a:off x="9242978" y="3713295"/>
            <a:ext cx="1903184" cy="2105006"/>
            <a:chOff x="3822430" y="691144"/>
            <a:chExt cx="5447846" cy="5450779"/>
          </a:xfrm>
        </p:grpSpPr>
        <p:grpSp>
          <p:nvGrpSpPr>
            <p:cNvPr id="1009" name="Group 100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0" name="Group 100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1" name="Group 101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2" name="Group 101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3" name="Group 101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4" name="Group 101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5" name="Group 101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6" name="Group 101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7" name="Group 101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8" name="Group 101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19" name="TextBox 1118"/>
          <p:cNvSpPr txBox="1"/>
          <p:nvPr/>
        </p:nvSpPr>
        <p:spPr>
          <a:xfrm>
            <a:off x="3531030" y="2311702"/>
            <a:ext cx="4657976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b="1" noProof="0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4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3191" y="642469"/>
            <a:ext cx="1000064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 dirty="0">
                <a:ln>
                  <a:noFill/>
                </a:ln>
                <a:solidFill>
                  <a:srgbClr val="206A5D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TẠM</a:t>
            </a:r>
            <a:r>
              <a:rPr kumimoji="0" lang="vi-VN" sz="16600" b="0" i="0" u="none" strike="noStrike" kern="1200" cap="none" spc="0" normalizeH="0" noProof="0" dirty="0">
                <a:ln>
                  <a:noFill/>
                </a:ln>
                <a:solidFill>
                  <a:srgbClr val="206A5D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BIỆT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206A5D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255" y="2502403"/>
            <a:ext cx="6322100" cy="4560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71" y="1965908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63677" y="20542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 rot="3199996" flipV="1">
            <a:off x="2940313" y="4212275"/>
            <a:ext cx="1501589" cy="152769"/>
            <a:chOff x="2213810" y="1241659"/>
            <a:chExt cx="8041671" cy="818147"/>
          </a:xfrm>
        </p:grpSpPr>
        <p:pic>
          <p:nvPicPr>
            <p:cNvPr id="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Boy Cartoon png images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54" y="2403154"/>
            <a:ext cx="2502553" cy="40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bot Cartoon Technology Machine Animation, PNG, 823x994px, Robot,  Animation, Cartoon, Gesture, Machine Download F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23" y="2050873"/>
            <a:ext cx="3686896" cy="445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9057" y="709700"/>
            <a:ext cx="10940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Mai.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213520" y="2295275"/>
            <a:ext cx="2080375" cy="1784945"/>
          </a:xfrm>
          <a:prstGeom prst="wedgeEllipseCallout">
            <a:avLst>
              <a:gd name="adj1" fmla="val -60489"/>
              <a:gd name="adj2" fmla="val 5543"/>
            </a:avLst>
          </a:prstGeom>
          <a:solidFill>
            <a:schemeClr val="accent6"/>
          </a:solidFill>
          <a:ln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thanh sô-cô-la bẻ được 10 miếng.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49223" y="4118766"/>
            <a:ext cx="1442382" cy="1509098"/>
            <a:chOff x="8899807" y="2884705"/>
            <a:chExt cx="1442382" cy="1509098"/>
          </a:xfrm>
        </p:grpSpPr>
        <p:grpSp>
          <p:nvGrpSpPr>
            <p:cNvPr id="20" name="Group 19"/>
            <p:cNvGrpSpPr/>
            <p:nvPr/>
          </p:nvGrpSpPr>
          <p:grpSpPr>
            <a:xfrm rot="5400000" flipV="1">
              <a:off x="8225397" y="3564433"/>
              <a:ext cx="1501589" cy="152769"/>
              <a:chOff x="2213810" y="1241659"/>
              <a:chExt cx="8041671" cy="818147"/>
            </a:xfrm>
          </p:grpSpPr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/>
            <p:cNvGrpSpPr/>
            <p:nvPr/>
          </p:nvGrpSpPr>
          <p:grpSpPr>
            <a:xfrm rot="5400000" flipV="1">
              <a:off x="8369380" y="3567660"/>
              <a:ext cx="1501589" cy="138881"/>
              <a:chOff x="2213810" y="1241659"/>
              <a:chExt cx="8041671" cy="818147"/>
            </a:xfrm>
          </p:grpSpPr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Group 41"/>
            <p:cNvGrpSpPr/>
            <p:nvPr/>
          </p:nvGrpSpPr>
          <p:grpSpPr>
            <a:xfrm rot="5400000" flipV="1">
              <a:off x="8518180" y="3560716"/>
              <a:ext cx="1501589" cy="152769"/>
              <a:chOff x="2213810" y="1241659"/>
              <a:chExt cx="8041671" cy="818147"/>
            </a:xfrm>
          </p:grpSpPr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Group 52"/>
            <p:cNvGrpSpPr/>
            <p:nvPr/>
          </p:nvGrpSpPr>
          <p:grpSpPr>
            <a:xfrm rot="5400000" flipV="1">
              <a:off x="8662163" y="3573568"/>
              <a:ext cx="1501589" cy="138881"/>
              <a:chOff x="2213810" y="1241659"/>
              <a:chExt cx="8041671" cy="818147"/>
            </a:xfrm>
          </p:grpSpPr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4" name="Group 63"/>
            <p:cNvGrpSpPr/>
            <p:nvPr/>
          </p:nvGrpSpPr>
          <p:grpSpPr>
            <a:xfrm rot="5400000" flipV="1">
              <a:off x="8805385" y="3565345"/>
              <a:ext cx="1501589" cy="152769"/>
              <a:chOff x="2213810" y="1241659"/>
              <a:chExt cx="8041671" cy="818147"/>
            </a:xfrm>
          </p:grpSpPr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5" name="Group 74"/>
            <p:cNvGrpSpPr/>
            <p:nvPr/>
          </p:nvGrpSpPr>
          <p:grpSpPr>
            <a:xfrm rot="5400000" flipV="1">
              <a:off x="8949368" y="3568572"/>
              <a:ext cx="1501589" cy="138881"/>
              <a:chOff x="2213810" y="1241659"/>
              <a:chExt cx="8041671" cy="818147"/>
            </a:xfrm>
          </p:grpSpPr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6" name="Group 85"/>
            <p:cNvGrpSpPr/>
            <p:nvPr/>
          </p:nvGrpSpPr>
          <p:grpSpPr>
            <a:xfrm rot="5400000" flipV="1">
              <a:off x="9090067" y="3562832"/>
              <a:ext cx="1501589" cy="152769"/>
              <a:chOff x="2213810" y="1241659"/>
              <a:chExt cx="8041671" cy="818147"/>
            </a:xfrm>
          </p:grpSpPr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/>
            <p:cNvGrpSpPr/>
            <p:nvPr/>
          </p:nvGrpSpPr>
          <p:grpSpPr>
            <a:xfrm rot="5400000" flipV="1">
              <a:off x="9234050" y="3566059"/>
              <a:ext cx="1501589" cy="138881"/>
              <a:chOff x="2213810" y="1241659"/>
              <a:chExt cx="8041671" cy="818147"/>
            </a:xfrm>
          </p:grpSpPr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8" name="Group 107"/>
            <p:cNvGrpSpPr/>
            <p:nvPr/>
          </p:nvGrpSpPr>
          <p:grpSpPr>
            <a:xfrm rot="5400000" flipV="1">
              <a:off x="9377971" y="3566572"/>
              <a:ext cx="1501589" cy="152769"/>
              <a:chOff x="2213810" y="1241659"/>
              <a:chExt cx="8041671" cy="818147"/>
            </a:xfrm>
          </p:grpSpPr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9" name="Group 118"/>
            <p:cNvGrpSpPr/>
            <p:nvPr/>
          </p:nvGrpSpPr>
          <p:grpSpPr>
            <a:xfrm rot="5400000" flipV="1">
              <a:off x="9521954" y="3569799"/>
              <a:ext cx="1501589" cy="138881"/>
              <a:chOff x="2213810" y="1241659"/>
              <a:chExt cx="8041671" cy="818147"/>
            </a:xfrm>
          </p:grpSpPr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1" name="Oval Callout 130"/>
          <p:cNvSpPr/>
          <p:nvPr/>
        </p:nvSpPr>
        <p:spPr>
          <a:xfrm>
            <a:off x="9137607" y="2225943"/>
            <a:ext cx="2080375" cy="1784945"/>
          </a:xfrm>
          <a:prstGeom prst="wedgeEllipseCallout">
            <a:avLst>
              <a:gd name="adj1" fmla="val -60489"/>
              <a:gd name="adj2" fmla="val 5543"/>
            </a:avLst>
          </a:prstGeom>
          <a:solidFill>
            <a:schemeClr val="accent6"/>
          </a:solidFill>
          <a:ln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 đủ 100 miếng sô-cô-la chưa nhỉ?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3011623" y="1508090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文本框 15"/>
          <p:cNvSpPr txBox="1"/>
          <p:nvPr/>
        </p:nvSpPr>
        <p:spPr>
          <a:xfrm>
            <a:off x="3180166" y="1501800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文本框 16"/>
          <p:cNvSpPr txBox="1"/>
          <p:nvPr/>
        </p:nvSpPr>
        <p:spPr>
          <a:xfrm>
            <a:off x="3011623" y="2125515"/>
            <a:ext cx="672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Đơn vị, chục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93" y="723772"/>
            <a:ext cx="2665373" cy="1204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861" y="2361419"/>
            <a:ext cx="6322100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7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 rot="5400000" flipV="1">
            <a:off x="6615279" y="3102341"/>
            <a:ext cx="5438219" cy="553276"/>
            <a:chOff x="2213810" y="1241659"/>
            <a:chExt cx="8041671" cy="818147"/>
          </a:xfrm>
        </p:grpSpPr>
        <p:pic>
          <p:nvPicPr>
            <p:cNvPr id="10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Rectangle 78"/>
          <p:cNvSpPr/>
          <p:nvPr/>
        </p:nvSpPr>
        <p:spPr>
          <a:xfrm>
            <a:off x="739057" y="709700"/>
            <a:ext cx="10940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1) Đơn vị, chục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623681" y="3361762"/>
            <a:ext cx="553276" cy="1093534"/>
            <a:chOff x="3308322" y="2857099"/>
            <a:chExt cx="818148" cy="1617044"/>
          </a:xfrm>
        </p:grpSpPr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308322" y="3665621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308322" y="285709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flipH="1">
            <a:off x="4255167" y="2832213"/>
            <a:ext cx="553276" cy="1641929"/>
            <a:chOff x="4415077" y="2060588"/>
            <a:chExt cx="818148" cy="2427974"/>
          </a:xfrm>
        </p:grpSpPr>
        <p:grpSp>
          <p:nvGrpSpPr>
            <p:cNvPr id="83" name="Group 82"/>
            <p:cNvGrpSpPr/>
            <p:nvPr/>
          </p:nvGrpSpPr>
          <p:grpSpPr>
            <a:xfrm>
              <a:off x="4415077" y="2871518"/>
              <a:ext cx="818148" cy="1617044"/>
              <a:chOff x="3308322" y="2857099"/>
              <a:chExt cx="818148" cy="1617044"/>
            </a:xfrm>
          </p:grpSpPr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308322" y="3665621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308322" y="285709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415077" y="2060588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" name="Picture 2" descr="Vectơ Ký Tự Thanh Sô Cô La Dễ Thương Hình minh họa Sẵn có - Tải xuống Hình  ảnh Ngay bây giờ - Sô-cô-la - Thực phẩm ngọt, Biểu tượng cảm xúc,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12952" r="58169" b="73178"/>
          <a:stretch/>
        </p:blipFill>
        <p:spPr bwMode="auto">
          <a:xfrm flipH="1">
            <a:off x="991372" y="3927375"/>
            <a:ext cx="553277" cy="5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 flipH="1">
            <a:off x="5979254" y="2286931"/>
            <a:ext cx="554100" cy="2187211"/>
            <a:chOff x="6320492" y="1222626"/>
            <a:chExt cx="819365" cy="3234299"/>
          </a:xfrm>
        </p:grpSpPr>
        <p:grpSp>
          <p:nvGrpSpPr>
            <p:cNvPr id="87" name="Group 86"/>
            <p:cNvGrpSpPr/>
            <p:nvPr/>
          </p:nvGrpSpPr>
          <p:grpSpPr>
            <a:xfrm>
              <a:off x="6321709" y="2028951"/>
              <a:ext cx="818148" cy="2427974"/>
              <a:chOff x="4415077" y="2060588"/>
              <a:chExt cx="818148" cy="2427974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4415077" y="2871518"/>
                <a:ext cx="818148" cy="1617044"/>
                <a:chOff x="3308322" y="2857099"/>
                <a:chExt cx="818148" cy="1617044"/>
              </a:xfrm>
            </p:grpSpPr>
            <p:pic>
              <p:nvPicPr>
                <p:cNvPr id="90" name="Picture 2" descr="Vectơ Ký Tự Thanh Sô Cô La Dễ Thương Hình minh họa Sẵn có - Tải xuống Hình  ảnh Ngay bây giờ - Sô-cô-la - Thực phẩm ngọt, Biểu tượng cảm xúc,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1" t="12952" r="58169" b="73178"/>
                <a:stretch/>
              </p:blipFill>
              <p:spPr bwMode="auto">
                <a:xfrm>
                  <a:off x="3308322" y="3665621"/>
                  <a:ext cx="818148" cy="8085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2" descr="Vectơ Ký Tự Thanh Sô Cô La Dễ Thương Hình minh họa Sẵn có - Tải xuống Hình  ảnh Ngay bây giờ - Sô-cô-la - Thực phẩm ngọt, Biểu tượng cảm xúc,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1" t="12952" r="58169" b="73178"/>
                <a:stretch/>
              </p:blipFill>
              <p:spPr bwMode="auto">
                <a:xfrm>
                  <a:off x="3308322" y="2857099"/>
                  <a:ext cx="818148" cy="8085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415077" y="2060588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320492" y="1222626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903691" y="4689897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5" name="文本框 15"/>
          <p:cNvSpPr txBox="1"/>
          <p:nvPr/>
        </p:nvSpPr>
        <p:spPr>
          <a:xfrm>
            <a:off x="1072234" y="4683607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6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2463381" y="4730491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7" name="文本框 15"/>
          <p:cNvSpPr txBox="1"/>
          <p:nvPr/>
        </p:nvSpPr>
        <p:spPr>
          <a:xfrm>
            <a:off x="2631924" y="4724201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8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4120723" y="4724201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9" name="文本框 15"/>
          <p:cNvSpPr txBox="1"/>
          <p:nvPr/>
        </p:nvSpPr>
        <p:spPr>
          <a:xfrm>
            <a:off x="4289266" y="4717911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0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5848956" y="4683607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1" name="文本框 15"/>
          <p:cNvSpPr txBox="1"/>
          <p:nvPr/>
        </p:nvSpPr>
        <p:spPr>
          <a:xfrm>
            <a:off x="6017499" y="4677317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2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9914131" y="3267992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3" name="文本框 15"/>
          <p:cNvSpPr txBox="1"/>
          <p:nvPr/>
        </p:nvSpPr>
        <p:spPr>
          <a:xfrm>
            <a:off x="9914131" y="3273027"/>
            <a:ext cx="74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4" name="Text Box 7">
            <a:extLst>
              <a:ext uri="{FF2B5EF4-FFF2-40B4-BE49-F238E27FC236}">
                <a16:creationId xmlns:a16="http://schemas.microsoft.com/office/drawing/2014/main" id="{F17434C9-5E34-4ED5-AEF9-4A7A383BA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752" y="5613126"/>
            <a:ext cx="451300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đơn vị bằng 1 chục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/>
      <p:bldP spid="96" grpId="0" animBg="1"/>
      <p:bldP spid="97" grpId="0"/>
      <p:bldP spid="98" grpId="0" animBg="1"/>
      <p:bldP spid="99" grpId="0"/>
      <p:bldP spid="100" grpId="0" animBg="1"/>
      <p:bldP spid="101" grpId="0"/>
      <p:bldP spid="102" grpId="0" animBg="1"/>
      <p:bldP spid="103" grpId="0"/>
      <p:bldP spid="1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3011623" y="1508090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文本框 15"/>
          <p:cNvSpPr txBox="1"/>
          <p:nvPr/>
        </p:nvSpPr>
        <p:spPr>
          <a:xfrm>
            <a:off x="3180166" y="1501800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文本框 16"/>
          <p:cNvSpPr txBox="1"/>
          <p:nvPr/>
        </p:nvSpPr>
        <p:spPr>
          <a:xfrm>
            <a:off x="3011623" y="2125515"/>
            <a:ext cx="672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TRĂM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93" y="723772"/>
            <a:ext cx="2665373" cy="1204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915" y="2372833"/>
            <a:ext cx="6322100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5400000" flipV="1">
            <a:off x="-157299" y="3143060"/>
            <a:ext cx="5438219" cy="553276"/>
            <a:chOff x="2213810" y="1241659"/>
            <a:chExt cx="8041671" cy="818147"/>
          </a:xfrm>
        </p:grpSpPr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5"/>
          <p:cNvSpPr txBox="1"/>
          <p:nvPr/>
        </p:nvSpPr>
        <p:spPr>
          <a:xfrm>
            <a:off x="2838449" y="4985366"/>
            <a:ext cx="1607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 rot="5400000" flipV="1">
            <a:off x="2458902" y="3121014"/>
            <a:ext cx="5438219" cy="553276"/>
            <a:chOff x="2213810" y="1241659"/>
            <a:chExt cx="8041671" cy="818147"/>
          </a:xfrm>
        </p:grpSpPr>
        <p:pic>
          <p:nvPicPr>
            <p:cNvPr id="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 rot="5400000" flipV="1">
            <a:off x="3004988" y="3114045"/>
            <a:ext cx="5438219" cy="553276"/>
            <a:chOff x="2213810" y="1241659"/>
            <a:chExt cx="8041671" cy="818147"/>
          </a:xfrm>
        </p:grpSpPr>
        <p:pic>
          <p:nvPicPr>
            <p:cNvPr id="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文本框 15"/>
          <p:cNvSpPr txBox="1"/>
          <p:nvPr/>
        </p:nvSpPr>
        <p:spPr>
          <a:xfrm>
            <a:off x="5994227" y="5021848"/>
            <a:ext cx="1607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79" name="Group 78"/>
          <p:cNvGrpSpPr/>
          <p:nvPr/>
        </p:nvGrpSpPr>
        <p:grpSpPr>
          <a:xfrm rot="5400000" flipV="1">
            <a:off x="5278586" y="3143060"/>
            <a:ext cx="5438219" cy="553276"/>
            <a:chOff x="2213810" y="1241659"/>
            <a:chExt cx="8041671" cy="818147"/>
          </a:xfrm>
        </p:grpSpPr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Group 89"/>
          <p:cNvGrpSpPr/>
          <p:nvPr/>
        </p:nvGrpSpPr>
        <p:grpSpPr>
          <a:xfrm rot="5400000" flipV="1">
            <a:off x="5824672" y="3136091"/>
            <a:ext cx="5438219" cy="553276"/>
            <a:chOff x="2213810" y="1241659"/>
            <a:chExt cx="8041671" cy="818147"/>
          </a:xfrm>
        </p:grpSpPr>
        <p:pic>
          <p:nvPicPr>
            <p:cNvPr id="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1" name="Group 100"/>
          <p:cNvGrpSpPr/>
          <p:nvPr/>
        </p:nvGrpSpPr>
        <p:grpSpPr>
          <a:xfrm rot="5400000" flipV="1">
            <a:off x="6360241" y="3136443"/>
            <a:ext cx="5438219" cy="553276"/>
            <a:chOff x="2213810" y="1241659"/>
            <a:chExt cx="8041671" cy="818147"/>
          </a:xfrm>
        </p:grpSpPr>
        <p:pic>
          <p:nvPicPr>
            <p:cNvPr id="10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3" name="文本框 15"/>
          <p:cNvSpPr txBox="1"/>
          <p:nvPr/>
        </p:nvSpPr>
        <p:spPr>
          <a:xfrm>
            <a:off x="9453707" y="5004893"/>
            <a:ext cx="1607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8" grpId="0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5400000" flipV="1">
            <a:off x="-995499" y="3143060"/>
            <a:ext cx="5438219" cy="553276"/>
            <a:chOff x="2213810" y="1241659"/>
            <a:chExt cx="8041671" cy="818147"/>
          </a:xfrm>
        </p:grpSpPr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" name="Group 111"/>
          <p:cNvGrpSpPr/>
          <p:nvPr/>
        </p:nvGrpSpPr>
        <p:grpSpPr>
          <a:xfrm rot="5400000" flipV="1">
            <a:off x="-1541234" y="3141822"/>
            <a:ext cx="5438219" cy="553276"/>
            <a:chOff x="2213810" y="1241659"/>
            <a:chExt cx="8041671" cy="818147"/>
          </a:xfrm>
        </p:grpSpPr>
        <p:pic>
          <p:nvPicPr>
            <p:cNvPr id="1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" name="Group 123"/>
          <p:cNvGrpSpPr/>
          <p:nvPr/>
        </p:nvGrpSpPr>
        <p:grpSpPr>
          <a:xfrm rot="5400000" flipV="1">
            <a:off x="93207" y="3147555"/>
            <a:ext cx="5438219" cy="553276"/>
            <a:chOff x="2213810" y="1241659"/>
            <a:chExt cx="8041671" cy="818147"/>
          </a:xfrm>
        </p:grpSpPr>
        <p:pic>
          <p:nvPicPr>
            <p:cNvPr id="1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" name="Group 134"/>
          <p:cNvGrpSpPr/>
          <p:nvPr/>
        </p:nvGrpSpPr>
        <p:grpSpPr>
          <a:xfrm rot="5400000" flipV="1">
            <a:off x="-452528" y="3146317"/>
            <a:ext cx="5438219" cy="553276"/>
            <a:chOff x="2213810" y="1241659"/>
            <a:chExt cx="8041671" cy="818147"/>
          </a:xfrm>
        </p:grpSpPr>
        <p:pic>
          <p:nvPicPr>
            <p:cNvPr id="1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6" name="文本框 15"/>
          <p:cNvSpPr txBox="1"/>
          <p:nvPr/>
        </p:nvSpPr>
        <p:spPr>
          <a:xfrm>
            <a:off x="2582282" y="5633662"/>
            <a:ext cx="1607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...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22430" y="691144"/>
            <a:ext cx="5447846" cy="5450779"/>
            <a:chOff x="3822430" y="691144"/>
            <a:chExt cx="5447846" cy="5450779"/>
          </a:xfrm>
        </p:grpSpPr>
        <p:grpSp>
          <p:nvGrpSpPr>
            <p:cNvPr id="147" name="Group 14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" name="Group 15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" name="Group 16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0" name="Group 17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1" name="Group 1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2" name="Group 20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3" name="Group 21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4" name="Group 22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6" name="Group 24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57" name="文本框 15"/>
          <p:cNvSpPr txBox="1"/>
          <p:nvPr/>
        </p:nvSpPr>
        <p:spPr>
          <a:xfrm>
            <a:off x="5633745" y="3233216"/>
            <a:ext cx="198424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8" name="文本框 15"/>
          <p:cNvSpPr txBox="1"/>
          <p:nvPr/>
        </p:nvSpPr>
        <p:spPr>
          <a:xfrm>
            <a:off x="1130928" y="2877461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8" name="Text Box 7">
            <a:extLst>
              <a:ext uri="{FF2B5EF4-FFF2-40B4-BE49-F238E27FC236}">
                <a16:creationId xmlns:a16="http://schemas.microsoft.com/office/drawing/2014/main" id="{F17434C9-5E34-4ED5-AEF9-4A7A383BA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7221" y="2310835"/>
            <a:ext cx="2155608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chục bằng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 trăm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257" grpId="0" animBg="1"/>
      <p:bldP spid="38" grpId="0" animBg="1"/>
      <p:bldP spid="2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62146" y="1049101"/>
            <a:ext cx="3468094" cy="3835866"/>
            <a:chOff x="3822430" y="691144"/>
            <a:chExt cx="5447846" cy="5450779"/>
          </a:xfrm>
        </p:grpSpPr>
        <p:grpSp>
          <p:nvGrpSpPr>
            <p:cNvPr id="6" name="Group 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6" name="文本框 15"/>
          <p:cNvSpPr txBox="1"/>
          <p:nvPr/>
        </p:nvSpPr>
        <p:spPr>
          <a:xfrm>
            <a:off x="1753608" y="5072723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6637765" y="828877"/>
            <a:ext cx="3468094" cy="3835866"/>
            <a:chOff x="3822430" y="691144"/>
            <a:chExt cx="5447846" cy="5450779"/>
          </a:xfrm>
        </p:grpSpPr>
        <p:grpSp>
          <p:nvGrpSpPr>
            <p:cNvPr id="118" name="Group 11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9" name="Group 11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0" name="Group 11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8" name="Group 227"/>
          <p:cNvGrpSpPr/>
          <p:nvPr/>
        </p:nvGrpSpPr>
        <p:grpSpPr>
          <a:xfrm>
            <a:off x="7346623" y="1182619"/>
            <a:ext cx="3468094" cy="3835866"/>
            <a:chOff x="3822430" y="691144"/>
            <a:chExt cx="5447846" cy="5450779"/>
          </a:xfrm>
        </p:grpSpPr>
        <p:grpSp>
          <p:nvGrpSpPr>
            <p:cNvPr id="229" name="Group 2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0" name="Group 2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1" name="Group 2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2" name="Group 2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50" name="文本框 15"/>
          <p:cNvSpPr txBox="1"/>
          <p:nvPr/>
        </p:nvSpPr>
        <p:spPr>
          <a:xfrm>
            <a:off x="8006743" y="5097569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4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450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162</Words>
  <Application>Microsoft Office PowerPoint</Application>
  <PresentationFormat>Widescreen</PresentationFormat>
  <Paragraphs>64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Cambria</vt:lpstr>
      <vt:lpstr>#9Slide07 HoneyCream</vt:lpstr>
      <vt:lpstr>Arial</vt:lpstr>
      <vt:lpstr>SVN-Newton</vt:lpstr>
      <vt:lpstr>等线</vt:lpstr>
      <vt:lpstr>UTM Rockwell</vt:lpstr>
      <vt:lpstr>UTM Swiss 721 Black Condensed</vt:lpstr>
      <vt:lpstr>#9Slide05 Aphrodite Pro</vt:lpstr>
      <vt:lpstr>UTM Guanine</vt:lpstr>
      <vt:lpstr>UTM Avo</vt:lpstr>
      <vt:lpstr>Times New Roman</vt:lpstr>
      <vt:lpstr>Calibri Light</vt:lpstr>
      <vt:lpstr>Calibri</vt:lpstr>
      <vt:lpstr>UTM Seagull</vt:lpstr>
      <vt:lpstr>千图网海量PPT模板www.58pic.com​​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3</cp:revision>
  <dcterms:created xsi:type="dcterms:W3CDTF">2023-02-15T14:15:04Z</dcterms:created>
  <dcterms:modified xsi:type="dcterms:W3CDTF">2023-02-16T23:35:40Z</dcterms:modified>
</cp:coreProperties>
</file>