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  <p:sldMasterId id="2147483727" r:id="rId6"/>
    <p:sldMasterId id="2147483731" r:id="rId7"/>
    <p:sldMasterId id="2147483752" r:id="rId8"/>
    <p:sldMasterId id="2147483755" r:id="rId9"/>
    <p:sldMasterId id="2147483767" r:id="rId10"/>
  </p:sldMasterIdLst>
  <p:notesMasterIdLst>
    <p:notesMasterId r:id="rId30"/>
  </p:notesMasterIdLst>
  <p:sldIdLst>
    <p:sldId id="3401" r:id="rId11"/>
    <p:sldId id="2007577085" r:id="rId12"/>
    <p:sldId id="305" r:id="rId13"/>
    <p:sldId id="2007577109" r:id="rId14"/>
    <p:sldId id="2007577086" r:id="rId15"/>
    <p:sldId id="259" r:id="rId16"/>
    <p:sldId id="265" r:id="rId17"/>
    <p:sldId id="497" r:id="rId18"/>
    <p:sldId id="2007577089" r:id="rId19"/>
    <p:sldId id="2007577091" r:id="rId20"/>
    <p:sldId id="2007577092" r:id="rId21"/>
    <p:sldId id="2007577124" r:id="rId22"/>
    <p:sldId id="2007577125" r:id="rId23"/>
    <p:sldId id="2007577095" r:id="rId24"/>
    <p:sldId id="2007577097" r:id="rId25"/>
    <p:sldId id="295" r:id="rId26"/>
    <p:sldId id="2007577099" r:id="rId27"/>
    <p:sldId id="271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C2272-FFA1-4360-A87A-81A596391D97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97A80-5530-446D-87F4-C7FBE6D90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6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5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6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2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7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5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3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8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4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1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0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54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2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0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6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2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5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7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7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6109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505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556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5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9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28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62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8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94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5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0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83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2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1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76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194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16935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9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8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009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0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7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1850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3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924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4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39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8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2.png"/><Relationship Id="rId4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svg"/><Relationship Id="rId5" Type="http://schemas.openxmlformats.org/officeDocument/2006/relationships/image" Target="../media/image63.png"/><Relationship Id="rId4" Type="http://schemas.openxmlformats.org/officeDocument/2006/relationships/image" Target="../media/image63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6.png"/><Relationship Id="rId18" Type="http://schemas.openxmlformats.org/officeDocument/2006/relationships/image" Target="../media/image63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71.PNG"/><Relationship Id="rId20" Type="http://schemas.openxmlformats.org/officeDocument/2006/relationships/image" Target="../media/image65.svg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image" Target="../media/image67.jpeg"/><Relationship Id="rId19" Type="http://schemas.openxmlformats.org/officeDocument/2006/relationships/image" Target="../media/image63.png"/><Relationship Id="rId4" Type="http://schemas.openxmlformats.org/officeDocument/2006/relationships/image" Target="../media/image64.png"/><Relationship Id="rId9" Type="http://schemas.openxmlformats.org/officeDocument/2006/relationships/image" Target="../media/image58.png"/><Relationship Id="rId1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6.png"/><Relationship Id="rId18" Type="http://schemas.openxmlformats.org/officeDocument/2006/relationships/image" Target="../media/image65.sv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75.PNG"/><Relationship Id="rId20" Type="http://schemas.openxmlformats.org/officeDocument/2006/relationships/image" Target="../media/image63.svg"/><Relationship Id="rId1" Type="http://schemas.microsoft.com/office/2007/relationships/media" Target="../media/media3.wav"/><Relationship Id="rId6" Type="http://schemas.openxmlformats.org/officeDocument/2006/relationships/image" Target="../media/image73.png"/><Relationship Id="rId11" Type="http://schemas.openxmlformats.org/officeDocument/2006/relationships/image" Target="../media/image67.jpeg"/><Relationship Id="rId5" Type="http://schemas.openxmlformats.org/officeDocument/2006/relationships/image" Target="../media/image68.png"/><Relationship Id="rId15" Type="http://schemas.openxmlformats.org/officeDocument/2006/relationships/image" Target="../media/image70.png"/><Relationship Id="rId10" Type="http://schemas.openxmlformats.org/officeDocument/2006/relationships/image" Target="../media/image58.png"/><Relationship Id="rId19" Type="http://schemas.openxmlformats.org/officeDocument/2006/relationships/image" Target="../media/image62.png"/><Relationship Id="rId4" Type="http://schemas.openxmlformats.org/officeDocument/2006/relationships/image" Target="../media/image72.jpeg"/><Relationship Id="rId9" Type="http://schemas.microsoft.com/office/2007/relationships/hdphoto" Target="../media/hdphoto6.wdp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0.png"/><Relationship Id="rId18" Type="http://schemas.openxmlformats.org/officeDocument/2006/relationships/image" Target="../media/image6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69.png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63.sv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77.png"/><Relationship Id="rId15" Type="http://schemas.openxmlformats.org/officeDocument/2006/relationships/image" Target="../media/image62.png"/><Relationship Id="rId10" Type="http://schemas.openxmlformats.org/officeDocument/2006/relationships/image" Target="../media/image68.png"/><Relationship Id="rId4" Type="http://schemas.openxmlformats.org/officeDocument/2006/relationships/image" Target="../media/image76.jpeg"/><Relationship Id="rId9" Type="http://schemas.microsoft.com/office/2007/relationships/hdphoto" Target="../media/hdphoto4.wdp"/><Relationship Id="rId1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292890" y="2394755"/>
            <a:ext cx="7606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BD955-8EFA-4A08-9D88-6825B2705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647" y="905438"/>
            <a:ext cx="10738529" cy="4276162"/>
          </a:xfrm>
          <a:prstGeom prst="rect">
            <a:avLst/>
          </a:prstGeom>
        </p:spPr>
      </p:pic>
      <p:pic>
        <p:nvPicPr>
          <p:cNvPr id="11" name="Picture 10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884F3EE7-33A5-409F-84F3-51676DC903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02" y="-39600"/>
            <a:ext cx="1899797" cy="18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8120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-2032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E45D0E-5E08-4A15-A0EB-F448DB238A98}"/>
              </a:ext>
            </a:extLst>
          </p:cNvPr>
          <p:cNvSpPr txBox="1"/>
          <p:nvPr/>
        </p:nvSpPr>
        <p:spPr>
          <a:xfrm>
            <a:off x="1278294" y="93888"/>
            <a:ext cx="902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D54A6-52ED-412F-8E94-5F4F57A62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523" y="982240"/>
            <a:ext cx="8047038" cy="273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9B5C2-B6A9-4CB7-A00B-26530F1B4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121" y="3713085"/>
            <a:ext cx="8148320" cy="31449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DAE1BC-F953-499F-B871-A954CFCEB4B4}"/>
              </a:ext>
            </a:extLst>
          </p:cNvPr>
          <p:cNvSpPr/>
          <p:nvPr/>
        </p:nvSpPr>
        <p:spPr>
          <a:xfrm>
            <a:off x="0" y="1198880"/>
            <a:ext cx="3393440" cy="223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99AA6A-59A7-45F3-AD65-3BA4FF7BBD85}"/>
              </a:ext>
            </a:extLst>
          </p:cNvPr>
          <p:cNvSpPr/>
          <p:nvPr/>
        </p:nvSpPr>
        <p:spPr>
          <a:xfrm>
            <a:off x="172083" y="4138723"/>
            <a:ext cx="3393440" cy="223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Áo đồng phục của em bị rách, em có thể nhờ bà, mẹ hoặc chị khâu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BD955-8EFA-4A08-9D88-6825B2705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35" y="234878"/>
            <a:ext cx="10738529" cy="427616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9A19C4-AB47-435A-AB5C-8CB05B1A7DD7}"/>
              </a:ext>
            </a:extLst>
          </p:cNvPr>
          <p:cNvSpPr/>
          <p:nvPr/>
        </p:nvSpPr>
        <p:spPr>
          <a:xfrm>
            <a:off x="2458082" y="4691506"/>
            <a:ext cx="7590157" cy="162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người lạ gõ cửa khi ở nhà 1 mình, em không nên mở cửa, hãy gọi điện cho bố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815442" y="2491193"/>
            <a:ext cx="456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2BC17-2575-444E-91D3-E7398946FB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2107830" cy="9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270524" y="2178119"/>
            <a:ext cx="73444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kiếm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hỗ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trợ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1">
            <a:extLst>
              <a:ext uri="{FF2B5EF4-FFF2-40B4-BE49-F238E27FC236}">
                <a16:creationId xmlns:a16="http://schemas.microsoft.com/office/drawing/2014/main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3589" y="2683749"/>
            <a:ext cx="3798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đõ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274579">
            <a:off x="2140234" y="3769118"/>
            <a:ext cx="1724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1638749" y="2178119"/>
            <a:ext cx="8607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Nhắc nhở bạn bè người thân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tìm kiếm sự hỗ trợ khi ở 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520A0826-4904-4140-80B0-A6A7EA2DBE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425" y="5061211"/>
            <a:ext cx="1899797" cy="18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F0D3A-7B23-4B02-BF0D-97DF996DD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12" y="1847060"/>
            <a:ext cx="10008870" cy="4166483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A1D49533-3AD8-4FAC-9E0D-C9E5955581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02" y="-39600"/>
            <a:ext cx="1899797" cy="18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12801" y="685801"/>
            <a:ext cx="11038113" cy="4736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" name="Graphic 3" descr="Smiling face with no fill">
            <a:extLst>
              <a:ext uri="{FF2B5EF4-FFF2-40B4-BE49-F238E27FC236}">
                <a16:creationId xmlns:a16="http://schemas.microsoft.com/office/drawing/2014/main" id="{87AAE547-1016-418B-82AE-3A6B382153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6032" y="2999056"/>
            <a:ext cx="1048583" cy="1048583"/>
          </a:xfrm>
          <a:prstGeom prst="rect">
            <a:avLst/>
          </a:prstGeom>
        </p:spPr>
      </p:pic>
      <p:pic>
        <p:nvPicPr>
          <p:cNvPr id="6" name="Graphic 5" descr="Sad face with no fill">
            <a:extLst>
              <a:ext uri="{FF2B5EF4-FFF2-40B4-BE49-F238E27FC236}">
                <a16:creationId xmlns:a16="http://schemas.microsoft.com/office/drawing/2014/main" id="{9ECEF945-98C1-4CEC-92AF-4FE93D213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8904" y="3904488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25" y="47253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62" y="76199"/>
            <a:ext cx="9307338" cy="318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46692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66503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FBF1E-3754-4B03-AD52-B6B07680E8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280" y="76199"/>
            <a:ext cx="4745736" cy="3082747"/>
          </a:xfrm>
          <a:prstGeom prst="rect">
            <a:avLst/>
          </a:prstGeom>
        </p:spPr>
      </p:pic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3BF14F27-3828-420A-9EFC-A165921A8A9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30707" y="4469802"/>
            <a:ext cx="1048583" cy="1048583"/>
          </a:xfrm>
          <a:prstGeom prst="rect">
            <a:avLst/>
          </a:prstGeom>
        </p:spPr>
      </p:pic>
      <p:pic>
        <p:nvPicPr>
          <p:cNvPr id="46" name="Graphic 45" descr="Sad face with no fill">
            <a:extLst>
              <a:ext uri="{FF2B5EF4-FFF2-40B4-BE49-F238E27FC236}">
                <a16:creationId xmlns:a16="http://schemas.microsoft.com/office/drawing/2014/main" id="{B34A3766-A862-4A53-B8F0-66E946142FD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3817" y="4561258"/>
            <a:ext cx="978354" cy="9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13399 0.02431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ounded Rectangle 21"/>
          <p:cNvSpPr/>
          <p:nvPr/>
        </p:nvSpPr>
        <p:spPr>
          <a:xfrm>
            <a:off x="9168429" y="5088692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4116" y="509673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B0404-057B-44F0-AD29-91E01B6AE4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0" y="-1"/>
            <a:ext cx="5791200" cy="3486541"/>
          </a:xfrm>
          <a:prstGeom prst="rect">
            <a:avLst/>
          </a:prstGeom>
        </p:spPr>
      </p:pic>
      <p:pic>
        <p:nvPicPr>
          <p:cNvPr id="53" name="Graphic 52" descr="Sad face with no fill">
            <a:extLst>
              <a:ext uri="{FF2B5EF4-FFF2-40B4-BE49-F238E27FC236}">
                <a16:creationId xmlns:a16="http://schemas.microsoft.com/office/drawing/2014/main" id="{8E404A24-C3DD-4EA8-9EAB-A191B1AFD59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5360" y="5064753"/>
            <a:ext cx="978354" cy="978354"/>
          </a:xfrm>
          <a:prstGeom prst="rect">
            <a:avLst/>
          </a:prstGeom>
        </p:spPr>
      </p:pic>
      <p:pic>
        <p:nvPicPr>
          <p:cNvPr id="55" name="Graphic 54" descr="Smiling face with no fill">
            <a:extLst>
              <a:ext uri="{FF2B5EF4-FFF2-40B4-BE49-F238E27FC236}">
                <a16:creationId xmlns:a16="http://schemas.microsoft.com/office/drawing/2014/main" id="{17621E3D-FD93-4524-ACF1-EACD3CF1AAB8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29814" y="5029638"/>
            <a:ext cx="1048583" cy="104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3400" y="5253669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07609" y="5200651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390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84898" y="326174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58485-32D5-4BDB-B974-2399DED2E6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050" y="-41000"/>
            <a:ext cx="6445718" cy="3694036"/>
          </a:xfrm>
          <a:prstGeom prst="rect">
            <a:avLst/>
          </a:prstGeom>
        </p:spPr>
      </p:pic>
      <p:pic>
        <p:nvPicPr>
          <p:cNvPr id="52" name="Graphic 51" descr="Smiling face with no fill">
            <a:extLst>
              <a:ext uri="{FF2B5EF4-FFF2-40B4-BE49-F238E27FC236}">
                <a16:creationId xmlns:a16="http://schemas.microsoft.com/office/drawing/2014/main" id="{1BEF9CBA-F9EB-422C-8DA8-37B602411B2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39566" y="5066468"/>
            <a:ext cx="1048583" cy="1048583"/>
          </a:xfrm>
          <a:prstGeom prst="rect">
            <a:avLst/>
          </a:prstGeom>
        </p:spPr>
      </p:pic>
      <p:pic>
        <p:nvPicPr>
          <p:cNvPr id="53" name="Graphic 52" descr="Sad face with no fill">
            <a:extLst>
              <a:ext uri="{FF2B5EF4-FFF2-40B4-BE49-F238E27FC236}">
                <a16:creationId xmlns:a16="http://schemas.microsoft.com/office/drawing/2014/main" id="{88F35B7A-64A9-4F1A-B5DB-A3CAF486F4F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4322" y="5234224"/>
            <a:ext cx="978354" cy="9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9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4021" y="2338528"/>
            <a:ext cx="11625942" cy="1383665"/>
            <a:chOff x="1307651" y="2617912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307651" y="2745837"/>
              <a:ext cx="7102297" cy="60587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hỗ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trợ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357355" y="2323096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FA034E0F-4D44-4EBA-A4F3-687AD3C5A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97819"/>
            <a:ext cx="12191699" cy="2960199"/>
          </a:xfrm>
          <a:prstGeom prst="rect">
            <a:avLst/>
          </a:prstGeom>
        </p:spPr>
      </p:pic>
      <p:pic>
        <p:nvPicPr>
          <p:cNvPr id="7" name="Picture 6" descr="A bouquet of roses&#10;&#10;Description automatically generated with low confidence">
            <a:extLst>
              <a:ext uri="{FF2B5EF4-FFF2-40B4-BE49-F238E27FC236}">
                <a16:creationId xmlns:a16="http://schemas.microsoft.com/office/drawing/2014/main" id="{B26B0484-3F23-42AE-88AA-F74D51110B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02" y="-39600"/>
            <a:ext cx="1899797" cy="1899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E45D0E-5E08-4A15-A0EB-F448DB238A98}"/>
              </a:ext>
            </a:extLst>
          </p:cNvPr>
          <p:cNvSpPr txBox="1"/>
          <p:nvPr/>
        </p:nvSpPr>
        <p:spPr>
          <a:xfrm>
            <a:off x="1278294" y="93888"/>
            <a:ext cx="902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D54A6-52ED-412F-8E94-5F4F57A62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402" y="905438"/>
            <a:ext cx="8047038" cy="273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9B5C2-B6A9-4CB7-A00B-26530F1B4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401" y="3562349"/>
            <a:ext cx="7711759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254</Words>
  <Application>Microsoft Office PowerPoint</Application>
  <PresentationFormat>Widescreen</PresentationFormat>
  <Paragraphs>41</Paragraphs>
  <Slides>19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微软雅黑</vt:lpstr>
      <vt:lpstr>微软雅黑</vt:lpstr>
      <vt:lpstr>SimSun</vt:lpstr>
      <vt:lpstr>Arial</vt:lpstr>
      <vt:lpstr>Arial Rounded MT Bold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UTM Cookies</vt:lpstr>
      <vt:lpstr>方正粗圆_GBK</vt:lpstr>
      <vt:lpstr>4_Office Theme</vt:lpstr>
      <vt:lpstr>3_Office Theme</vt:lpstr>
      <vt:lpstr>Office 主题​​</vt:lpstr>
      <vt:lpstr>2_Office Theme</vt:lpstr>
      <vt:lpstr>Hoạt động</vt:lpstr>
      <vt:lpstr>3_Office 主题​​</vt:lpstr>
      <vt:lpstr>5_Office Theme</vt:lpstr>
      <vt:lpstr>Cute Sticker by Slidesgo</vt:lpstr>
      <vt:lpstr>7_Office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2021-09-01T05:23:56Z</dcterms:created>
  <dcterms:modified xsi:type="dcterms:W3CDTF">2022-03-02T01:28:05Z</dcterms:modified>
</cp:coreProperties>
</file>