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 id="2147483710" r:id="rId6"/>
    <p:sldMasterId id="2147483716" r:id="rId7"/>
    <p:sldMasterId id="2147483728" r:id="rId8"/>
  </p:sldMasterIdLst>
  <p:notesMasterIdLst>
    <p:notesMasterId r:id="rId30"/>
  </p:notesMasterIdLst>
  <p:sldIdLst>
    <p:sldId id="257" r:id="rId9"/>
    <p:sldId id="474" r:id="rId10"/>
    <p:sldId id="4278" r:id="rId11"/>
    <p:sldId id="4265" r:id="rId12"/>
    <p:sldId id="4277" r:id="rId13"/>
    <p:sldId id="514" r:id="rId14"/>
    <p:sldId id="11088395" r:id="rId15"/>
    <p:sldId id="11088396" r:id="rId16"/>
    <p:sldId id="11088397" r:id="rId17"/>
    <p:sldId id="282" r:id="rId18"/>
    <p:sldId id="4266" r:id="rId19"/>
    <p:sldId id="11088398" r:id="rId20"/>
    <p:sldId id="11088399" r:id="rId21"/>
    <p:sldId id="11088402" r:id="rId22"/>
    <p:sldId id="11088403" r:id="rId23"/>
    <p:sldId id="11088401" r:id="rId24"/>
    <p:sldId id="11088405" r:id="rId25"/>
    <p:sldId id="11088406" r:id="rId26"/>
    <p:sldId id="11088404" r:id="rId27"/>
    <p:sldId id="11088407" r:id="rId28"/>
    <p:sldId id="200757714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2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7" d="100"/>
          <a:sy n="87"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92B0BB-8443-476F-B0C0-96C1C9EDA017}"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32BB6-89CB-45EE-924E-27459E025AE0}" type="slidenum">
              <a:rPr lang="en-US" smtClean="0"/>
              <a:t>‹#›</a:t>
            </a:fld>
            <a:endParaRPr lang="en-US"/>
          </a:p>
        </p:txBody>
      </p:sp>
    </p:spTree>
    <p:extLst>
      <p:ext uri="{BB962C8B-B14F-4D97-AF65-F5344CB8AC3E}">
        <p14:creationId xmlns:p14="http://schemas.microsoft.com/office/powerpoint/2010/main" val="2065618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55804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9956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45915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605198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475876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122230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153"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1468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19011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850780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587412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450605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494698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606736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81699-ED95-4783-9DFB-97D0CE0CFCD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625259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1473-65A0-4487-8A81-6BC0ACFB45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775B60-E56D-46B9-86E0-C328FE31B6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50B07E-4C22-4A6F-863C-CE1992838A56}"/>
              </a:ext>
            </a:extLst>
          </p:cNvPr>
          <p:cNvSpPr>
            <a:spLocks noGrp="1"/>
          </p:cNvSpPr>
          <p:nvPr>
            <p:ph type="dt" sz="half" idx="10"/>
          </p:nvPr>
        </p:nvSpPr>
        <p:spPr/>
        <p:txBody>
          <a:bodyPr/>
          <a:lstStyle/>
          <a:p>
            <a:fld id="{BB3490A9-1663-43C8-B327-7EE56F6373A3}" type="datetimeFigureOut">
              <a:rPr lang="en-US" smtClean="0"/>
              <a:t>3/1/2023</a:t>
            </a:fld>
            <a:endParaRPr lang="en-US"/>
          </a:p>
        </p:txBody>
      </p:sp>
      <p:sp>
        <p:nvSpPr>
          <p:cNvPr id="5" name="Footer Placeholder 4">
            <a:extLst>
              <a:ext uri="{FF2B5EF4-FFF2-40B4-BE49-F238E27FC236}">
                <a16:creationId xmlns:a16="http://schemas.microsoft.com/office/drawing/2014/main" id="{9FE91019-A94D-4662-A040-C9007C4AF2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FC053F-0FEE-4ACB-85F7-7DAF8F9AA31B}"/>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1805329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0A288-D83E-4981-9888-D371BB8F70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DC1FB7-8FE2-431C-B3B8-853091BA75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87954-1EA8-4F19-A076-A40B96B57BC9}"/>
              </a:ext>
            </a:extLst>
          </p:cNvPr>
          <p:cNvSpPr>
            <a:spLocks noGrp="1"/>
          </p:cNvSpPr>
          <p:nvPr>
            <p:ph type="dt" sz="half" idx="10"/>
          </p:nvPr>
        </p:nvSpPr>
        <p:spPr/>
        <p:txBody>
          <a:bodyPr/>
          <a:lstStyle/>
          <a:p>
            <a:fld id="{BB3490A9-1663-43C8-B327-7EE56F6373A3}" type="datetimeFigureOut">
              <a:rPr lang="en-US" smtClean="0"/>
              <a:t>3/1/2023</a:t>
            </a:fld>
            <a:endParaRPr lang="en-US"/>
          </a:p>
        </p:txBody>
      </p:sp>
      <p:sp>
        <p:nvSpPr>
          <p:cNvPr id="5" name="Footer Placeholder 4">
            <a:extLst>
              <a:ext uri="{FF2B5EF4-FFF2-40B4-BE49-F238E27FC236}">
                <a16:creationId xmlns:a16="http://schemas.microsoft.com/office/drawing/2014/main" id="{6BF7BB71-B5A9-4E16-A84A-2C7151D59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14A3F-4ADB-4A86-81DD-208157103DBC}"/>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3556826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C829C0-0954-4847-B41F-E7CD58EFB0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B25366-2161-47B9-902D-709A694102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D5A03A-E119-449A-8908-9478DBAD1F3D}"/>
              </a:ext>
            </a:extLst>
          </p:cNvPr>
          <p:cNvSpPr>
            <a:spLocks noGrp="1"/>
          </p:cNvSpPr>
          <p:nvPr>
            <p:ph type="dt" sz="half" idx="10"/>
          </p:nvPr>
        </p:nvSpPr>
        <p:spPr/>
        <p:txBody>
          <a:bodyPr/>
          <a:lstStyle/>
          <a:p>
            <a:fld id="{BB3490A9-1663-43C8-B327-7EE56F6373A3}" type="datetimeFigureOut">
              <a:rPr lang="en-US" smtClean="0"/>
              <a:t>3/1/2023</a:t>
            </a:fld>
            <a:endParaRPr lang="en-US"/>
          </a:p>
        </p:txBody>
      </p:sp>
      <p:sp>
        <p:nvSpPr>
          <p:cNvPr id="5" name="Footer Placeholder 4">
            <a:extLst>
              <a:ext uri="{FF2B5EF4-FFF2-40B4-BE49-F238E27FC236}">
                <a16:creationId xmlns:a16="http://schemas.microsoft.com/office/drawing/2014/main" id="{23963CD0-BF38-44F9-90AA-1CB14CFCD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C43126-CE7D-4343-9D31-7F510FE2FB16}"/>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2869350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3/1/2023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104244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3/1/2023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419395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3/1/2023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714503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3/1/2023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613316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3/1/2023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357162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3/1/2023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114536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3/1/2023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495741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3/1/2023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1093752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E504-3CA6-4E19-9139-4CBE481BF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326357-5193-4CAB-A208-3E316D7325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63FEC-6C18-4DE9-AD31-E42068DDCFFB}"/>
              </a:ext>
            </a:extLst>
          </p:cNvPr>
          <p:cNvSpPr>
            <a:spLocks noGrp="1"/>
          </p:cNvSpPr>
          <p:nvPr>
            <p:ph type="dt" sz="half" idx="10"/>
          </p:nvPr>
        </p:nvSpPr>
        <p:spPr/>
        <p:txBody>
          <a:bodyPr/>
          <a:lstStyle/>
          <a:p>
            <a:fld id="{BB3490A9-1663-43C8-B327-7EE56F6373A3}" type="datetimeFigureOut">
              <a:rPr lang="en-US" smtClean="0"/>
              <a:t>3/1/2023</a:t>
            </a:fld>
            <a:endParaRPr lang="en-US"/>
          </a:p>
        </p:txBody>
      </p:sp>
      <p:sp>
        <p:nvSpPr>
          <p:cNvPr id="5" name="Footer Placeholder 4">
            <a:extLst>
              <a:ext uri="{FF2B5EF4-FFF2-40B4-BE49-F238E27FC236}">
                <a16:creationId xmlns:a16="http://schemas.microsoft.com/office/drawing/2014/main" id="{5D251C97-51E6-4FC6-9827-71FB0F612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DB03E7-7259-4557-93F3-015DBB283C1B}"/>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4160058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3/1/2023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2225208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3/1/2023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277143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3/1/2023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4291903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017824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2944841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555A79-EC08-4961-95AB-AE0A11AEA03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75F0467-F713-44EE-98F1-F8138067F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5C59CB-6733-425F-B6B1-3A40FE1E0342}"/>
              </a:ext>
            </a:extLst>
          </p:cNvPr>
          <p:cNvSpPr>
            <a:spLocks noGrp="1"/>
          </p:cNvSpPr>
          <p:nvPr>
            <p:ph type="dt" sz="half" idx="10"/>
          </p:nvPr>
        </p:nvSpPr>
        <p:spPr/>
        <p:txBody>
          <a:bodyPr/>
          <a:lstStyle/>
          <a:p>
            <a:fld id="{01539932-0A76-4728-8065-3E1CF7907D5E}" type="datetimeFigureOut">
              <a:rPr lang="zh-CN" altLang="en-US" smtClean="0"/>
              <a:t>2023/3/1</a:t>
            </a:fld>
            <a:endParaRPr lang="zh-CN" altLang="en-US"/>
          </a:p>
        </p:txBody>
      </p:sp>
      <p:sp>
        <p:nvSpPr>
          <p:cNvPr id="5" name="页脚占位符 4">
            <a:extLst>
              <a:ext uri="{FF2B5EF4-FFF2-40B4-BE49-F238E27FC236}">
                <a16:creationId xmlns:a16="http://schemas.microsoft.com/office/drawing/2014/main" id="{FCF53DBC-8D18-48E1-A1BA-086C68203C7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50A586C-3AE7-439B-A3BA-8D0FD79C3F7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521085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9AAA0D-5D0E-4CA5-A30C-DA0E8ADC4B2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0DCADA-BED8-4640-9A7B-D42AC98F4E5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2CE65A-9DCC-47E0-8068-5AA46A67D90E}"/>
              </a:ext>
            </a:extLst>
          </p:cNvPr>
          <p:cNvSpPr>
            <a:spLocks noGrp="1"/>
          </p:cNvSpPr>
          <p:nvPr>
            <p:ph type="dt" sz="half" idx="10"/>
          </p:nvPr>
        </p:nvSpPr>
        <p:spPr/>
        <p:txBody>
          <a:bodyPr/>
          <a:lstStyle/>
          <a:p>
            <a:fld id="{01539932-0A76-4728-8065-3E1CF7907D5E}" type="datetimeFigureOut">
              <a:rPr lang="zh-CN" altLang="en-US" smtClean="0"/>
              <a:t>2023/3/1</a:t>
            </a:fld>
            <a:endParaRPr lang="zh-CN" altLang="en-US"/>
          </a:p>
        </p:txBody>
      </p:sp>
      <p:sp>
        <p:nvSpPr>
          <p:cNvPr id="5" name="页脚占位符 4">
            <a:extLst>
              <a:ext uri="{FF2B5EF4-FFF2-40B4-BE49-F238E27FC236}">
                <a16:creationId xmlns:a16="http://schemas.microsoft.com/office/drawing/2014/main" id="{3A6B078C-8DF4-4519-A361-E170F871D7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817119C-B2D5-4FBC-BA55-ABF17721E9A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830276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8C4D9-B711-4165-96CD-857BDB6A9AB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400DBA3-76A8-452A-AF62-2AA282531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1E2A5AB-0BF2-4A5C-A2DC-845814EDCAD2}"/>
              </a:ext>
            </a:extLst>
          </p:cNvPr>
          <p:cNvSpPr>
            <a:spLocks noGrp="1"/>
          </p:cNvSpPr>
          <p:nvPr>
            <p:ph type="dt" sz="half" idx="10"/>
          </p:nvPr>
        </p:nvSpPr>
        <p:spPr/>
        <p:txBody>
          <a:bodyPr/>
          <a:lstStyle/>
          <a:p>
            <a:fld id="{01539932-0A76-4728-8065-3E1CF7907D5E}" type="datetimeFigureOut">
              <a:rPr lang="zh-CN" altLang="en-US" smtClean="0"/>
              <a:t>2023/3/1</a:t>
            </a:fld>
            <a:endParaRPr lang="zh-CN" altLang="en-US"/>
          </a:p>
        </p:txBody>
      </p:sp>
      <p:sp>
        <p:nvSpPr>
          <p:cNvPr id="5" name="页脚占位符 4">
            <a:extLst>
              <a:ext uri="{FF2B5EF4-FFF2-40B4-BE49-F238E27FC236}">
                <a16:creationId xmlns:a16="http://schemas.microsoft.com/office/drawing/2014/main" id="{387EA403-9E3E-4606-946E-56479F22EC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EEA28A-47AE-4D95-ADA6-257F20C5358D}"/>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951578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50C45B-48ED-41F0-89BD-DDF271FA57A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9D9A716-C025-4FB7-9452-5DDFE4CE8C7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C4F9CAB-04CE-49CE-AC52-3B2C9068B9D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6305B6B-A8EF-4683-85CE-1CA98A772870}"/>
              </a:ext>
            </a:extLst>
          </p:cNvPr>
          <p:cNvSpPr>
            <a:spLocks noGrp="1"/>
          </p:cNvSpPr>
          <p:nvPr>
            <p:ph type="dt" sz="half" idx="10"/>
          </p:nvPr>
        </p:nvSpPr>
        <p:spPr/>
        <p:txBody>
          <a:bodyPr/>
          <a:lstStyle/>
          <a:p>
            <a:fld id="{01539932-0A76-4728-8065-3E1CF7907D5E}" type="datetimeFigureOut">
              <a:rPr lang="zh-CN" altLang="en-US" smtClean="0"/>
              <a:t>2023/3/1</a:t>
            </a:fld>
            <a:endParaRPr lang="zh-CN" altLang="en-US"/>
          </a:p>
        </p:txBody>
      </p:sp>
      <p:sp>
        <p:nvSpPr>
          <p:cNvPr id="6" name="页脚占位符 5">
            <a:extLst>
              <a:ext uri="{FF2B5EF4-FFF2-40B4-BE49-F238E27FC236}">
                <a16:creationId xmlns:a16="http://schemas.microsoft.com/office/drawing/2014/main" id="{5AB2CBCE-88AB-4955-897A-A3ACA280B47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34E34A5-C246-42CA-9FDF-6EAF4624D825}"/>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636135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245CBC-3359-4DA4-9E63-9BB4A2AE47F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5243B9D-8398-415F-B221-D309A4E819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7E598ED-DC27-4880-8409-A0A10D2034E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E8BBCBE-6CE5-42E7-B3A6-E982BD62A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862D6CD-129F-4976-9946-AA4620BD523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BAE369C-7FEC-4C3C-B4F5-90852614DC66}"/>
              </a:ext>
            </a:extLst>
          </p:cNvPr>
          <p:cNvSpPr>
            <a:spLocks noGrp="1"/>
          </p:cNvSpPr>
          <p:nvPr>
            <p:ph type="dt" sz="half" idx="10"/>
          </p:nvPr>
        </p:nvSpPr>
        <p:spPr/>
        <p:txBody>
          <a:bodyPr/>
          <a:lstStyle/>
          <a:p>
            <a:fld id="{01539932-0A76-4728-8065-3E1CF7907D5E}" type="datetimeFigureOut">
              <a:rPr lang="zh-CN" altLang="en-US" smtClean="0"/>
              <a:t>2023/3/1</a:t>
            </a:fld>
            <a:endParaRPr lang="zh-CN" altLang="en-US"/>
          </a:p>
        </p:txBody>
      </p:sp>
      <p:sp>
        <p:nvSpPr>
          <p:cNvPr id="8" name="页脚占位符 7">
            <a:extLst>
              <a:ext uri="{FF2B5EF4-FFF2-40B4-BE49-F238E27FC236}">
                <a16:creationId xmlns:a16="http://schemas.microsoft.com/office/drawing/2014/main" id="{44E33A6F-CB95-436C-90F1-3D980CD4600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CEB34D8-B026-4D78-AE0E-C5AF7554890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083158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55ED-4E70-4908-8CC1-C50FC4BEB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5B7CE-8D4B-4C86-BA4A-26CC3F61AF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94A647-24D8-40A9-887F-667EE5987AF4}"/>
              </a:ext>
            </a:extLst>
          </p:cNvPr>
          <p:cNvSpPr>
            <a:spLocks noGrp="1"/>
          </p:cNvSpPr>
          <p:nvPr>
            <p:ph type="dt" sz="half" idx="10"/>
          </p:nvPr>
        </p:nvSpPr>
        <p:spPr/>
        <p:txBody>
          <a:bodyPr/>
          <a:lstStyle/>
          <a:p>
            <a:fld id="{BB3490A9-1663-43C8-B327-7EE56F6373A3}" type="datetimeFigureOut">
              <a:rPr lang="en-US" smtClean="0"/>
              <a:t>3/1/2023</a:t>
            </a:fld>
            <a:endParaRPr lang="en-US"/>
          </a:p>
        </p:txBody>
      </p:sp>
      <p:sp>
        <p:nvSpPr>
          <p:cNvPr id="5" name="Footer Placeholder 4">
            <a:extLst>
              <a:ext uri="{FF2B5EF4-FFF2-40B4-BE49-F238E27FC236}">
                <a16:creationId xmlns:a16="http://schemas.microsoft.com/office/drawing/2014/main" id="{F14B938A-D971-4701-94F9-1C84B609EA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412D4-ABCA-4138-8027-B54B31B9356A}"/>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945001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4528A-737D-4F35-8962-A4BC2B25EEF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839E42D-F9EC-4957-B154-35FCED59E314}"/>
              </a:ext>
            </a:extLst>
          </p:cNvPr>
          <p:cNvSpPr>
            <a:spLocks noGrp="1"/>
          </p:cNvSpPr>
          <p:nvPr>
            <p:ph type="dt" sz="half" idx="10"/>
          </p:nvPr>
        </p:nvSpPr>
        <p:spPr/>
        <p:txBody>
          <a:bodyPr/>
          <a:lstStyle/>
          <a:p>
            <a:fld id="{01539932-0A76-4728-8065-3E1CF7907D5E}" type="datetimeFigureOut">
              <a:rPr lang="zh-CN" altLang="en-US" smtClean="0"/>
              <a:t>2023/3/1</a:t>
            </a:fld>
            <a:endParaRPr lang="zh-CN" altLang="en-US"/>
          </a:p>
        </p:txBody>
      </p:sp>
      <p:sp>
        <p:nvSpPr>
          <p:cNvPr id="4" name="页脚占位符 3">
            <a:extLst>
              <a:ext uri="{FF2B5EF4-FFF2-40B4-BE49-F238E27FC236}">
                <a16:creationId xmlns:a16="http://schemas.microsoft.com/office/drawing/2014/main" id="{EC43C2E2-DC2E-4DC4-BDAF-F5A1FACA88A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FBB7D54-7B1C-4046-82AD-A863BFFD39B1}"/>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77072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82C3F13-E404-467C-8FA5-3F717D5E0E66}"/>
              </a:ext>
            </a:extLst>
          </p:cNvPr>
          <p:cNvSpPr>
            <a:spLocks noGrp="1"/>
          </p:cNvSpPr>
          <p:nvPr>
            <p:ph type="dt" sz="half" idx="10"/>
          </p:nvPr>
        </p:nvSpPr>
        <p:spPr/>
        <p:txBody>
          <a:bodyPr/>
          <a:lstStyle/>
          <a:p>
            <a:fld id="{01539932-0A76-4728-8065-3E1CF7907D5E}" type="datetimeFigureOut">
              <a:rPr lang="zh-CN" altLang="en-US" smtClean="0"/>
              <a:t>2023/3/1</a:t>
            </a:fld>
            <a:endParaRPr lang="zh-CN" altLang="en-US"/>
          </a:p>
        </p:txBody>
      </p:sp>
      <p:sp>
        <p:nvSpPr>
          <p:cNvPr id="3" name="页脚占位符 2">
            <a:extLst>
              <a:ext uri="{FF2B5EF4-FFF2-40B4-BE49-F238E27FC236}">
                <a16:creationId xmlns:a16="http://schemas.microsoft.com/office/drawing/2014/main" id="{479A37AE-10DF-4643-B760-F2FCFB01C59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392DB94-09ED-4204-BC26-58DA021AF06C}"/>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146792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52005F-E733-419A-8201-982CDF0791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5545188-1CAE-46DC-A1CB-DC661A5EE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BB93F6A-5BBB-4CC0-91E4-230622D0D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17CA27-D7C6-4571-87C9-56F54F6EC0CB}"/>
              </a:ext>
            </a:extLst>
          </p:cNvPr>
          <p:cNvSpPr>
            <a:spLocks noGrp="1"/>
          </p:cNvSpPr>
          <p:nvPr>
            <p:ph type="dt" sz="half" idx="10"/>
          </p:nvPr>
        </p:nvSpPr>
        <p:spPr/>
        <p:txBody>
          <a:bodyPr/>
          <a:lstStyle/>
          <a:p>
            <a:fld id="{01539932-0A76-4728-8065-3E1CF7907D5E}" type="datetimeFigureOut">
              <a:rPr lang="zh-CN" altLang="en-US" smtClean="0"/>
              <a:t>2023/3/1</a:t>
            </a:fld>
            <a:endParaRPr lang="zh-CN" altLang="en-US"/>
          </a:p>
        </p:txBody>
      </p:sp>
      <p:sp>
        <p:nvSpPr>
          <p:cNvPr id="6" name="页脚占位符 5">
            <a:extLst>
              <a:ext uri="{FF2B5EF4-FFF2-40B4-BE49-F238E27FC236}">
                <a16:creationId xmlns:a16="http://schemas.microsoft.com/office/drawing/2014/main" id="{08166DE1-404C-4A7F-BC91-BF53A01B6E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4E7B1F-4ABA-44F2-ACE4-5EF70A782C12}"/>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2591830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7BE829-0229-4E79-82FC-692BB71309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83A26B-ED40-4A1D-8A03-6C0751B04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61DD21-A4DE-4939-9B21-A738683B8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C577126-319A-4D8D-8BF3-DA23BC98E85D}"/>
              </a:ext>
            </a:extLst>
          </p:cNvPr>
          <p:cNvSpPr>
            <a:spLocks noGrp="1"/>
          </p:cNvSpPr>
          <p:nvPr>
            <p:ph type="dt" sz="half" idx="10"/>
          </p:nvPr>
        </p:nvSpPr>
        <p:spPr/>
        <p:txBody>
          <a:bodyPr/>
          <a:lstStyle/>
          <a:p>
            <a:fld id="{01539932-0A76-4728-8065-3E1CF7907D5E}" type="datetimeFigureOut">
              <a:rPr lang="zh-CN" altLang="en-US" smtClean="0"/>
              <a:t>2023/3/1</a:t>
            </a:fld>
            <a:endParaRPr lang="zh-CN" altLang="en-US"/>
          </a:p>
        </p:txBody>
      </p:sp>
      <p:sp>
        <p:nvSpPr>
          <p:cNvPr id="6" name="页脚占位符 5">
            <a:extLst>
              <a:ext uri="{FF2B5EF4-FFF2-40B4-BE49-F238E27FC236}">
                <a16:creationId xmlns:a16="http://schemas.microsoft.com/office/drawing/2014/main" id="{7B288E4B-2AC1-4BD1-8ECD-785E65C07C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501CFE-2281-4482-A3EB-AB42033B8206}"/>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3394314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F01874-6051-4DCB-90EC-F4AA7005E45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94A119-59BA-46DE-BD93-A13A279EC5F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7F3F29-2CB0-41F7-9814-9BAE77A56209}"/>
              </a:ext>
            </a:extLst>
          </p:cNvPr>
          <p:cNvSpPr>
            <a:spLocks noGrp="1"/>
          </p:cNvSpPr>
          <p:nvPr>
            <p:ph type="dt" sz="half" idx="10"/>
          </p:nvPr>
        </p:nvSpPr>
        <p:spPr/>
        <p:txBody>
          <a:bodyPr/>
          <a:lstStyle/>
          <a:p>
            <a:fld id="{01539932-0A76-4728-8065-3E1CF7907D5E}" type="datetimeFigureOut">
              <a:rPr lang="zh-CN" altLang="en-US" smtClean="0"/>
              <a:t>2023/3/1</a:t>
            </a:fld>
            <a:endParaRPr lang="zh-CN" altLang="en-US"/>
          </a:p>
        </p:txBody>
      </p:sp>
      <p:sp>
        <p:nvSpPr>
          <p:cNvPr id="5" name="页脚占位符 4">
            <a:extLst>
              <a:ext uri="{FF2B5EF4-FFF2-40B4-BE49-F238E27FC236}">
                <a16:creationId xmlns:a16="http://schemas.microsoft.com/office/drawing/2014/main" id="{E588639C-5943-42F5-A190-7A7846DA65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1794B-A747-4D7E-BCDA-082013071319}"/>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2616143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0ABAFD4-74DA-4E39-B5E9-C5EE185073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BBE2D7C-A707-47C6-8A49-E0C475251D8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6F59E6F-1526-42A0-BCDA-A5825224ED3E}"/>
              </a:ext>
            </a:extLst>
          </p:cNvPr>
          <p:cNvSpPr>
            <a:spLocks noGrp="1"/>
          </p:cNvSpPr>
          <p:nvPr>
            <p:ph type="dt" sz="half" idx="10"/>
          </p:nvPr>
        </p:nvSpPr>
        <p:spPr/>
        <p:txBody>
          <a:bodyPr/>
          <a:lstStyle/>
          <a:p>
            <a:fld id="{01539932-0A76-4728-8065-3E1CF7907D5E}" type="datetimeFigureOut">
              <a:rPr lang="zh-CN" altLang="en-US" smtClean="0"/>
              <a:t>2023/3/1</a:t>
            </a:fld>
            <a:endParaRPr lang="zh-CN" altLang="en-US"/>
          </a:p>
        </p:txBody>
      </p:sp>
      <p:sp>
        <p:nvSpPr>
          <p:cNvPr id="5" name="页脚占位符 4">
            <a:extLst>
              <a:ext uri="{FF2B5EF4-FFF2-40B4-BE49-F238E27FC236}">
                <a16:creationId xmlns:a16="http://schemas.microsoft.com/office/drawing/2014/main" id="{F8CA9828-B1BB-49F9-89D2-9986E28E08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0D6785-6A94-42F3-AE1C-1DA3BDBEFC10}"/>
              </a:ext>
            </a:extLst>
          </p:cNvPr>
          <p:cNvSpPr>
            <a:spLocks noGrp="1"/>
          </p:cNvSpPr>
          <p:nvPr>
            <p:ph type="sldNum" sz="quarter" idx="12"/>
          </p:nvPr>
        </p:nvSpPr>
        <p:spPr/>
        <p:txBody>
          <a:body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1591430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534789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62698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352392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87391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1DA6-0749-4FB0-A196-C26DC3A4E3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9F0F87-9512-4E33-AB55-50CE12C039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5D963E-5443-43D5-9743-977F54D088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B25D92-E5CE-44CF-B34F-4DCF5196E19D}"/>
              </a:ext>
            </a:extLst>
          </p:cNvPr>
          <p:cNvSpPr>
            <a:spLocks noGrp="1"/>
          </p:cNvSpPr>
          <p:nvPr>
            <p:ph type="dt" sz="half" idx="10"/>
          </p:nvPr>
        </p:nvSpPr>
        <p:spPr/>
        <p:txBody>
          <a:bodyPr/>
          <a:lstStyle/>
          <a:p>
            <a:fld id="{BB3490A9-1663-43C8-B327-7EE56F6373A3}" type="datetimeFigureOut">
              <a:rPr lang="en-US" smtClean="0"/>
              <a:t>3/1/2023</a:t>
            </a:fld>
            <a:endParaRPr lang="en-US"/>
          </a:p>
        </p:txBody>
      </p:sp>
      <p:sp>
        <p:nvSpPr>
          <p:cNvPr id="6" name="Footer Placeholder 5">
            <a:extLst>
              <a:ext uri="{FF2B5EF4-FFF2-40B4-BE49-F238E27FC236}">
                <a16:creationId xmlns:a16="http://schemas.microsoft.com/office/drawing/2014/main" id="{2542C748-9DA9-46F7-86F7-1E62C25A7B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19F913-9215-495C-B99A-13F27AA83049}"/>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18784015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0895825-7B37-42F5-9075-3BE9DC30402E}" type="datetimeFigureOut">
              <a:rPr lang="zh-CN" altLang="en-US" smtClean="0"/>
              <a:t>2023/3/1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9109013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0895825-7B37-42F5-9075-3BE9DC30402E}" type="datetimeFigureOut">
              <a:rPr lang="zh-CN" altLang="en-US" smtClean="0"/>
              <a:t>2023/3/1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4644023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895825-7B37-42F5-9075-3BE9DC30402E}" type="datetimeFigureOut">
              <a:rPr lang="zh-CN" altLang="en-US" smtClean="0"/>
              <a:t>2023/3/1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609024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7972307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0895825-7B37-42F5-9075-3BE9DC30402E}" type="datetimeFigureOut">
              <a:rPr lang="zh-CN" altLang="en-US" smtClean="0"/>
              <a:t>2023/3/1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1376652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415126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0895825-7B37-42F5-9075-3BE9DC30402E}" type="datetimeFigureOut">
              <a:rPr lang="zh-CN" altLang="en-US" smtClean="0"/>
              <a:t>2023/3/1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3086697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57093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59728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973738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A69A5-47AF-4A14-83B2-847383EB56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2F3C91-A1A3-4A03-84B4-11156BC80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76F98D-3895-4254-8571-19091FF0FB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FBAACD-AC19-415D-A43C-2D2D931F9A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B205C-83D1-4E65-BACE-F3E80BF6C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E2083E-C642-44A2-9C09-8C71DE931CF3}"/>
              </a:ext>
            </a:extLst>
          </p:cNvPr>
          <p:cNvSpPr>
            <a:spLocks noGrp="1"/>
          </p:cNvSpPr>
          <p:nvPr>
            <p:ph type="dt" sz="half" idx="10"/>
          </p:nvPr>
        </p:nvSpPr>
        <p:spPr/>
        <p:txBody>
          <a:bodyPr/>
          <a:lstStyle/>
          <a:p>
            <a:fld id="{BB3490A9-1663-43C8-B327-7EE56F6373A3}" type="datetimeFigureOut">
              <a:rPr lang="en-US" smtClean="0"/>
              <a:t>3/1/2023</a:t>
            </a:fld>
            <a:endParaRPr lang="en-US"/>
          </a:p>
        </p:txBody>
      </p:sp>
      <p:sp>
        <p:nvSpPr>
          <p:cNvPr id="8" name="Footer Placeholder 7">
            <a:extLst>
              <a:ext uri="{FF2B5EF4-FFF2-40B4-BE49-F238E27FC236}">
                <a16:creationId xmlns:a16="http://schemas.microsoft.com/office/drawing/2014/main" id="{BC8AC94D-0DC0-470B-80A8-1DACE8ACC7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2C77E-E6A2-4424-B8B2-71A3554B0A7B}"/>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1282245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99376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3726250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3833188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950501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785921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8548402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21758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00665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0595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922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FD658-F39E-4E7C-92C7-DA60C87392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ACC236-19F3-4CEE-9C83-35068DDAFEE7}"/>
              </a:ext>
            </a:extLst>
          </p:cNvPr>
          <p:cNvSpPr>
            <a:spLocks noGrp="1"/>
          </p:cNvSpPr>
          <p:nvPr>
            <p:ph type="dt" sz="half" idx="10"/>
          </p:nvPr>
        </p:nvSpPr>
        <p:spPr/>
        <p:txBody>
          <a:bodyPr/>
          <a:lstStyle/>
          <a:p>
            <a:fld id="{BB3490A9-1663-43C8-B327-7EE56F6373A3}" type="datetimeFigureOut">
              <a:rPr lang="en-US" smtClean="0"/>
              <a:t>3/1/2023</a:t>
            </a:fld>
            <a:endParaRPr lang="en-US"/>
          </a:p>
        </p:txBody>
      </p:sp>
      <p:sp>
        <p:nvSpPr>
          <p:cNvPr id="4" name="Footer Placeholder 3">
            <a:extLst>
              <a:ext uri="{FF2B5EF4-FFF2-40B4-BE49-F238E27FC236}">
                <a16:creationId xmlns:a16="http://schemas.microsoft.com/office/drawing/2014/main" id="{C4F40087-5F7E-44C3-A452-5C8DE7CA0B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A6694E-C3F2-48EE-A378-8444CEFA84D1}"/>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35900129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9275567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7439147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446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93644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26426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6016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53978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43459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03759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0285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98D1E9-F47A-4850-B618-A2BE558B63FF}"/>
              </a:ext>
            </a:extLst>
          </p:cNvPr>
          <p:cNvSpPr>
            <a:spLocks noGrp="1"/>
          </p:cNvSpPr>
          <p:nvPr>
            <p:ph type="dt" sz="half" idx="10"/>
          </p:nvPr>
        </p:nvSpPr>
        <p:spPr/>
        <p:txBody>
          <a:bodyPr/>
          <a:lstStyle/>
          <a:p>
            <a:fld id="{BB3490A9-1663-43C8-B327-7EE56F6373A3}" type="datetimeFigureOut">
              <a:rPr lang="en-US" smtClean="0"/>
              <a:t>3/1/2023</a:t>
            </a:fld>
            <a:endParaRPr lang="en-US"/>
          </a:p>
        </p:txBody>
      </p:sp>
      <p:sp>
        <p:nvSpPr>
          <p:cNvPr id="3" name="Footer Placeholder 2">
            <a:extLst>
              <a:ext uri="{FF2B5EF4-FFF2-40B4-BE49-F238E27FC236}">
                <a16:creationId xmlns:a16="http://schemas.microsoft.com/office/drawing/2014/main" id="{20671770-FEDE-482A-A627-796693F360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75A091-F3E8-49AE-8951-58312B23DCCC}"/>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2122321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78144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896876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84402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2023/3/1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76007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16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E5DA-1E3D-448D-AD69-0FD10ABB0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B13AFC-9D76-4350-ABE6-C5272B4F32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26CD74-C6DF-4864-896A-C52672A1B0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5850C-83B1-4FF6-B8D6-B9A924A5AE82}"/>
              </a:ext>
            </a:extLst>
          </p:cNvPr>
          <p:cNvSpPr>
            <a:spLocks noGrp="1"/>
          </p:cNvSpPr>
          <p:nvPr>
            <p:ph type="dt" sz="half" idx="10"/>
          </p:nvPr>
        </p:nvSpPr>
        <p:spPr/>
        <p:txBody>
          <a:bodyPr/>
          <a:lstStyle/>
          <a:p>
            <a:fld id="{BB3490A9-1663-43C8-B327-7EE56F6373A3}" type="datetimeFigureOut">
              <a:rPr lang="en-US" smtClean="0"/>
              <a:t>3/1/2023</a:t>
            </a:fld>
            <a:endParaRPr lang="en-US"/>
          </a:p>
        </p:txBody>
      </p:sp>
      <p:sp>
        <p:nvSpPr>
          <p:cNvPr id="6" name="Footer Placeholder 5">
            <a:extLst>
              <a:ext uri="{FF2B5EF4-FFF2-40B4-BE49-F238E27FC236}">
                <a16:creationId xmlns:a16="http://schemas.microsoft.com/office/drawing/2014/main" id="{1A98C942-1E37-435F-B77B-18F241BAB0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EB351-66C5-41B6-9259-BD713D07BC78}"/>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2035647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7CE98-B7E8-45BE-A3B0-315E28152D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B42655-8A1C-4201-AF96-68B100006B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B9E145-F8DC-44A0-9C55-5BA59C955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8D155A-1A5B-419A-B9E0-4B065FB6C077}"/>
              </a:ext>
            </a:extLst>
          </p:cNvPr>
          <p:cNvSpPr>
            <a:spLocks noGrp="1"/>
          </p:cNvSpPr>
          <p:nvPr>
            <p:ph type="dt" sz="half" idx="10"/>
          </p:nvPr>
        </p:nvSpPr>
        <p:spPr/>
        <p:txBody>
          <a:bodyPr/>
          <a:lstStyle/>
          <a:p>
            <a:fld id="{BB3490A9-1663-43C8-B327-7EE56F6373A3}" type="datetimeFigureOut">
              <a:rPr lang="en-US" smtClean="0"/>
              <a:t>3/1/2023</a:t>
            </a:fld>
            <a:endParaRPr lang="en-US"/>
          </a:p>
        </p:txBody>
      </p:sp>
      <p:sp>
        <p:nvSpPr>
          <p:cNvPr id="6" name="Footer Placeholder 5">
            <a:extLst>
              <a:ext uri="{FF2B5EF4-FFF2-40B4-BE49-F238E27FC236}">
                <a16:creationId xmlns:a16="http://schemas.microsoft.com/office/drawing/2014/main" id="{9585ECDE-FC75-4CCE-A3C4-1C24CC479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4EB694-91FC-4811-93AA-FBD01A93DE9D}"/>
              </a:ext>
            </a:extLst>
          </p:cNvPr>
          <p:cNvSpPr>
            <a:spLocks noGrp="1"/>
          </p:cNvSpPr>
          <p:nvPr>
            <p:ph type="sldNum" sz="quarter" idx="12"/>
          </p:nvPr>
        </p:nvSpPr>
        <p:spPr/>
        <p:txBody>
          <a:bodyPr/>
          <a:lstStyle/>
          <a:p>
            <a:fld id="{4584A658-F1F7-4052-8827-F78335C944CC}" type="slidenum">
              <a:rPr lang="en-US" smtClean="0"/>
              <a:t>‹#›</a:t>
            </a:fld>
            <a:endParaRPr lang="en-US"/>
          </a:p>
        </p:txBody>
      </p:sp>
    </p:spTree>
    <p:extLst>
      <p:ext uri="{BB962C8B-B14F-4D97-AF65-F5344CB8AC3E}">
        <p14:creationId xmlns:p14="http://schemas.microsoft.com/office/powerpoint/2010/main" val="359811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8.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A22D1F-91E1-4A7C-ABC3-A7207D0FC3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E71580-7782-4374-92E6-13A608DD8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333E7-B6FA-4813-9AAE-173A6ABD47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490A9-1663-43C8-B327-7EE56F6373A3}" type="datetimeFigureOut">
              <a:rPr lang="en-US" smtClean="0"/>
              <a:t>3/1/2023</a:t>
            </a:fld>
            <a:endParaRPr lang="en-US"/>
          </a:p>
        </p:txBody>
      </p:sp>
      <p:sp>
        <p:nvSpPr>
          <p:cNvPr id="5" name="Footer Placeholder 4">
            <a:extLst>
              <a:ext uri="{FF2B5EF4-FFF2-40B4-BE49-F238E27FC236}">
                <a16:creationId xmlns:a16="http://schemas.microsoft.com/office/drawing/2014/main" id="{D9F6FD44-6450-445A-AEC0-00DDF9FC4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53CE22-F905-4278-93EA-42368AD5CC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4A658-F1F7-4052-8827-F78335C944CC}" type="slidenum">
              <a:rPr lang="en-US" smtClean="0"/>
              <a:t>‹#›</a:t>
            </a:fld>
            <a:endParaRPr lang="en-US"/>
          </a:p>
        </p:txBody>
      </p:sp>
    </p:spTree>
    <p:extLst>
      <p:ext uri="{BB962C8B-B14F-4D97-AF65-F5344CB8AC3E}">
        <p14:creationId xmlns:p14="http://schemas.microsoft.com/office/powerpoint/2010/main" val="3427396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3/1/2023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1601394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67AB425-1075-4A0D-BF0B-85EC5C51D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E798F68-5926-4C5E-9072-DFB3B0F5A9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3AD531E-9030-437A-9CCC-54F6432E5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39932-0A76-4728-8065-3E1CF7907D5E}" type="datetimeFigureOut">
              <a:rPr lang="zh-CN" altLang="en-US" smtClean="0"/>
              <a:t>2023/3/1</a:t>
            </a:fld>
            <a:endParaRPr lang="zh-CN" altLang="en-US"/>
          </a:p>
        </p:txBody>
      </p:sp>
      <p:sp>
        <p:nvSpPr>
          <p:cNvPr id="5" name="页脚占位符 4">
            <a:extLst>
              <a:ext uri="{FF2B5EF4-FFF2-40B4-BE49-F238E27FC236}">
                <a16:creationId xmlns:a16="http://schemas.microsoft.com/office/drawing/2014/main" id="{A6CFE4D0-DF79-4C2C-9048-E0C6C07A0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2F8C8E4-19E6-4178-B031-2F104AB1F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AF8B0-4B16-4E1C-97AD-CEF289BD21A6}" type="slidenum">
              <a:rPr lang="zh-CN" altLang="en-US" smtClean="0"/>
              <a:t>‹#›</a:t>
            </a:fld>
            <a:endParaRPr lang="zh-CN" altLang="en-US"/>
          </a:p>
        </p:txBody>
      </p:sp>
    </p:spTree>
    <p:extLst>
      <p:ext uri="{BB962C8B-B14F-4D97-AF65-F5344CB8AC3E}">
        <p14:creationId xmlns:p14="http://schemas.microsoft.com/office/powerpoint/2010/main" val="15671279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95825-7B37-42F5-9075-3BE9DC30402E}" type="datetimeFigureOut">
              <a:rPr lang="zh-CN" altLang="en-US" smtClean="0"/>
              <a:t>2023/3/1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939B97-B459-4F22-A909-950795163C53}" type="slidenum">
              <a:rPr lang="zh-CN" altLang="en-US" smtClean="0"/>
              <a:t>‹#›</a:t>
            </a:fld>
            <a:endParaRPr lang="zh-CN" altLang="en-US"/>
          </a:p>
        </p:txBody>
      </p:sp>
    </p:spTree>
    <p:extLst>
      <p:ext uri="{BB962C8B-B14F-4D97-AF65-F5344CB8AC3E}">
        <p14:creationId xmlns:p14="http://schemas.microsoft.com/office/powerpoint/2010/main" val="290368107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3/1/2023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16452590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38006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2023/3/1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8423688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145351"/>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image" Target="../media/image26.jpg"/><Relationship Id="rId1" Type="http://schemas.openxmlformats.org/officeDocument/2006/relationships/slideLayout" Target="../slideLayouts/slideLayout2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60.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45.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46.jp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6.xml"/><Relationship Id="rId5" Type="http://schemas.openxmlformats.org/officeDocument/2006/relationships/image" Target="../media/image46.jp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48.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4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6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slide" Target="slide5.xml"/><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slide" Target="slide5.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24.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8">
            <a:extLst>
              <a:ext uri="{FF2B5EF4-FFF2-40B4-BE49-F238E27FC236}">
                <a16:creationId xmlns:a16="http://schemas.microsoft.com/office/drawing/2014/main" id="{44592CBB-C897-4E15-9F28-47C255C2F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7386" y="2186357"/>
            <a:ext cx="7088512" cy="4785943"/>
          </a:xfrm>
          <a:prstGeom prst="rect">
            <a:avLst/>
          </a:prstGeom>
        </p:spPr>
      </p:pic>
      <p:sp>
        <p:nvSpPr>
          <p:cNvPr id="5" name="TextBox 4">
            <a:extLst>
              <a:ext uri="{FF2B5EF4-FFF2-40B4-BE49-F238E27FC236}">
                <a16:creationId xmlns:a16="http://schemas.microsoft.com/office/drawing/2014/main" id="{EC9A2E71-2E57-49E5-A4C9-12F82B3B6A02}"/>
              </a:ext>
            </a:extLst>
          </p:cNvPr>
          <p:cNvSpPr txBox="1"/>
          <p:nvPr/>
        </p:nvSpPr>
        <p:spPr>
          <a:xfrm>
            <a:off x="719091" y="1932523"/>
            <a:ext cx="1130145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Bài</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21: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Tìm</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hiểu</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cơ</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quan</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vận</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tiết</a:t>
            </a:r>
            <a:r>
              <a:rPr kumimoji="0" 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2)</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5146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919BA4-E9C7-49BA-A911-913F2B69B23C}"/>
              </a:ext>
            </a:extLst>
          </p:cNvPr>
          <p:cNvSpPr txBox="1"/>
          <p:nvPr/>
        </p:nvSpPr>
        <p:spPr>
          <a:xfrm>
            <a:off x="3181350" y="1120676"/>
            <a:ext cx="683895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2D050"/>
                </a:solidFill>
                <a:effectLst/>
                <a:uLnTx/>
                <a:uFillTx/>
                <a:latin typeface="Times New Roman" panose="02020603050405020304" pitchFamily="18" charset="0"/>
                <a:cs typeface="Times New Roman" panose="02020603050405020304" pitchFamily="18" charset="0"/>
              </a:rPr>
              <a:t>Trò</a:t>
            </a:r>
            <a:r>
              <a:rPr kumimoji="0" lang="en-US" sz="7200" b="1" i="0" u="none" strike="noStrike" kern="1200" cap="none" spc="0" normalizeH="0" baseline="0" noProof="0" dirty="0">
                <a:ln>
                  <a:noFill/>
                </a:ln>
                <a:solidFill>
                  <a:srgbClr val="92D05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92D050"/>
                </a:solidFill>
                <a:effectLst/>
                <a:uLnTx/>
                <a:uFillTx/>
                <a:latin typeface="Times New Roman" panose="02020603050405020304" pitchFamily="18" charset="0"/>
                <a:cs typeface="Times New Roman" panose="02020603050405020304" pitchFamily="18" charset="0"/>
              </a:rPr>
              <a:t>chơi</a:t>
            </a:r>
            <a:r>
              <a:rPr kumimoji="0" lang="en-US" sz="7200" b="1" i="0" u="none" strike="noStrike" kern="1200" cap="none" spc="0" normalizeH="0" baseline="0" noProof="0" dirty="0">
                <a:ln>
                  <a:noFill/>
                </a:ln>
                <a:solidFill>
                  <a:srgbClr val="92D05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92D050"/>
                </a:solidFill>
                <a:effectLst/>
                <a:uLnTx/>
                <a:uFillTx/>
                <a:latin typeface="Times New Roman" panose="02020603050405020304" pitchFamily="18" charset="0"/>
                <a:cs typeface="Times New Roman" panose="02020603050405020304" pitchFamily="18" charset="0"/>
              </a:rPr>
              <a:t>Bắt</a:t>
            </a:r>
            <a:r>
              <a:rPr kumimoji="0" lang="en-US" sz="7200" b="1" i="0" u="none" strike="noStrike" kern="1200" cap="none" spc="0" normalizeH="0" baseline="0" noProof="0" dirty="0">
                <a:ln>
                  <a:noFill/>
                </a:ln>
                <a:solidFill>
                  <a:srgbClr val="92D05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92D050"/>
                </a:solidFill>
                <a:effectLst/>
                <a:uLnTx/>
                <a:uFillTx/>
                <a:latin typeface="Times New Roman" panose="02020603050405020304" pitchFamily="18" charset="0"/>
                <a:cs typeface="Times New Roman" panose="02020603050405020304" pitchFamily="18" charset="0"/>
              </a:rPr>
              <a:t>chước</a:t>
            </a:r>
            <a:r>
              <a:rPr kumimoji="0" lang="en-US" sz="7200" b="1" i="0" u="none" strike="noStrike" kern="1200" cap="none" spc="0" normalizeH="0" baseline="0" noProof="0" dirty="0">
                <a:ln>
                  <a:noFill/>
                </a:ln>
                <a:solidFill>
                  <a:srgbClr val="92D05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baseline="0" noProof="0" dirty="0" err="1">
                <a:ln>
                  <a:noFill/>
                </a:ln>
                <a:solidFill>
                  <a:srgbClr val="92D050"/>
                </a:solidFill>
                <a:effectLst/>
                <a:uLnTx/>
                <a:uFillTx/>
                <a:latin typeface="Times New Roman" panose="02020603050405020304" pitchFamily="18" charset="0"/>
                <a:cs typeface="Times New Roman" panose="02020603050405020304" pitchFamily="18" charset="0"/>
              </a:rPr>
              <a:t>cảm</a:t>
            </a:r>
            <a:r>
              <a:rPr kumimoji="0" lang="en-US" sz="7200" b="1" i="0" u="none" strike="noStrike" kern="1200" cap="none" spc="0" normalizeH="0" noProof="0" dirty="0">
                <a:ln>
                  <a:noFill/>
                </a:ln>
                <a:solidFill>
                  <a:srgbClr val="92D050"/>
                </a:solidFill>
                <a:effectLst/>
                <a:uLnTx/>
                <a:uFillTx/>
                <a:latin typeface="Times New Roman" panose="02020603050405020304" pitchFamily="18" charset="0"/>
                <a:cs typeface="Times New Roman" panose="02020603050405020304" pitchFamily="18" charset="0"/>
              </a:rPr>
              <a:t> </a:t>
            </a:r>
            <a:r>
              <a:rPr kumimoji="0" lang="en-US" sz="7200" b="1" i="0" u="none" strike="noStrike" kern="1200" cap="none" spc="0" normalizeH="0" noProof="0" dirty="0" err="1">
                <a:ln>
                  <a:noFill/>
                </a:ln>
                <a:solidFill>
                  <a:srgbClr val="92D050"/>
                </a:solidFill>
                <a:effectLst/>
                <a:uLnTx/>
                <a:uFillTx/>
                <a:latin typeface="Times New Roman" panose="02020603050405020304" pitchFamily="18" charset="0"/>
                <a:cs typeface="Times New Roman" panose="02020603050405020304" pitchFamily="18" charset="0"/>
              </a:rPr>
              <a:t>xúc</a:t>
            </a:r>
            <a:endParaRPr kumimoji="0" lang="en-US" sz="7200" b="1" i="0" u="none" strike="noStrike" kern="1200" cap="none" spc="0" normalizeH="0" baseline="0" noProof="0" dirty="0">
              <a:ln>
                <a:noFill/>
              </a:ln>
              <a:solidFill>
                <a:srgbClr val="92D050"/>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2799716-C7CF-44DB-9FBF-694E689100AA}"/>
              </a:ext>
            </a:extLst>
          </p:cNvPr>
          <p:cNvSpPr txBox="1"/>
          <p:nvPr/>
        </p:nvSpPr>
        <p:spPr>
          <a:xfrm>
            <a:off x="3314700" y="3829050"/>
            <a:ext cx="65436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bắt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xúc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theo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ảnh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đây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7763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86F97-0771-49D9-B856-C0BDECE923F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45BBDDA1-265A-456D-B25D-95B0D292024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7C4F492C-54A7-4789-B3CC-A1A63081B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4" y="304183"/>
            <a:ext cx="3209925" cy="2615229"/>
          </a:xfrm>
          <a:prstGeom prst="rect">
            <a:avLst/>
          </a:prstGeom>
        </p:spPr>
      </p:pic>
      <p:pic>
        <p:nvPicPr>
          <p:cNvPr id="5" name="Picture 4">
            <a:extLst>
              <a:ext uri="{FF2B5EF4-FFF2-40B4-BE49-F238E27FC236}">
                <a16:creationId xmlns:a16="http://schemas.microsoft.com/office/drawing/2014/main" id="{488F5C19-C880-43A5-B006-3E87F9506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949" y="304184"/>
            <a:ext cx="2981325" cy="2696192"/>
          </a:xfrm>
          <a:prstGeom prst="rect">
            <a:avLst/>
          </a:prstGeom>
        </p:spPr>
      </p:pic>
      <p:pic>
        <p:nvPicPr>
          <p:cNvPr id="6" name="Picture 5">
            <a:extLst>
              <a:ext uri="{FF2B5EF4-FFF2-40B4-BE49-F238E27FC236}">
                <a16:creationId xmlns:a16="http://schemas.microsoft.com/office/drawing/2014/main" id="{777662F4-7019-400B-BB97-E06AC704C239}"/>
              </a:ext>
            </a:extLst>
          </p:cNvPr>
          <p:cNvPicPr>
            <a:picLocks noChangeAspect="1"/>
          </p:cNvPicPr>
          <p:nvPr/>
        </p:nvPicPr>
        <p:blipFill>
          <a:blip r:embed="rId4"/>
          <a:stretch>
            <a:fillRect/>
          </a:stretch>
        </p:blipFill>
        <p:spPr>
          <a:xfrm>
            <a:off x="7529512" y="269731"/>
            <a:ext cx="2981325" cy="2765097"/>
          </a:xfrm>
          <a:prstGeom prst="rect">
            <a:avLst/>
          </a:prstGeom>
        </p:spPr>
      </p:pic>
      <p:pic>
        <p:nvPicPr>
          <p:cNvPr id="7" name="Picture 6">
            <a:extLst>
              <a:ext uri="{FF2B5EF4-FFF2-40B4-BE49-F238E27FC236}">
                <a16:creationId xmlns:a16="http://schemas.microsoft.com/office/drawing/2014/main" id="{6A7A1D0E-588D-4274-A0F9-679666DD5E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574" y="4011372"/>
            <a:ext cx="2595239" cy="2716891"/>
          </a:xfrm>
          <a:prstGeom prst="rect">
            <a:avLst/>
          </a:prstGeom>
        </p:spPr>
      </p:pic>
      <p:pic>
        <p:nvPicPr>
          <p:cNvPr id="9" name="Picture 8">
            <a:extLst>
              <a:ext uri="{FF2B5EF4-FFF2-40B4-BE49-F238E27FC236}">
                <a16:creationId xmlns:a16="http://schemas.microsoft.com/office/drawing/2014/main" id="{68DABBD9-4C98-4C1B-8768-232A1A60FCED}"/>
              </a:ext>
            </a:extLst>
          </p:cNvPr>
          <p:cNvPicPr>
            <a:picLocks noChangeAspect="1"/>
          </p:cNvPicPr>
          <p:nvPr/>
        </p:nvPicPr>
        <p:blipFill>
          <a:blip r:embed="rId6"/>
          <a:stretch>
            <a:fillRect/>
          </a:stretch>
        </p:blipFill>
        <p:spPr>
          <a:xfrm>
            <a:off x="4171948" y="3550976"/>
            <a:ext cx="3357563" cy="3024188"/>
          </a:xfrm>
          <a:prstGeom prst="rect">
            <a:avLst/>
          </a:prstGeom>
        </p:spPr>
      </p:pic>
      <p:pic>
        <p:nvPicPr>
          <p:cNvPr id="11" name="Picture 10">
            <a:extLst>
              <a:ext uri="{FF2B5EF4-FFF2-40B4-BE49-F238E27FC236}">
                <a16:creationId xmlns:a16="http://schemas.microsoft.com/office/drawing/2014/main" id="{96DB3C29-56A2-4E7F-851C-8908C66CAD11}"/>
              </a:ext>
            </a:extLst>
          </p:cNvPr>
          <p:cNvPicPr>
            <a:picLocks noChangeAspect="1"/>
          </p:cNvPicPr>
          <p:nvPr/>
        </p:nvPicPr>
        <p:blipFill>
          <a:blip r:embed="rId7"/>
          <a:stretch>
            <a:fillRect/>
          </a:stretch>
        </p:blipFill>
        <p:spPr>
          <a:xfrm>
            <a:off x="8119137" y="3703740"/>
            <a:ext cx="2818753" cy="2672324"/>
          </a:xfrm>
          <a:prstGeom prst="rect">
            <a:avLst/>
          </a:prstGeom>
        </p:spPr>
      </p:pic>
    </p:spTree>
    <p:extLst>
      <p:ext uri="{BB962C8B-B14F-4D97-AF65-F5344CB8AC3E}">
        <p14:creationId xmlns:p14="http://schemas.microsoft.com/office/powerpoint/2010/main" val="51442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870" y="1014562"/>
            <a:ext cx="9226828" cy="4864380"/>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5293360"/>
            <a:ext cx="12192000" cy="1594839"/>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4499132" y="1223058"/>
            <a:ext cx="3313728"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Kết</a:t>
            </a:r>
            <a:r>
              <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66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luận</a:t>
            </a:r>
            <a:endParaRPr kumimoji="0" lang="en-US"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8" name="Luyện đọc từ khó">
            <a:extLst>
              <a:ext uri="{FF2B5EF4-FFF2-40B4-BE49-F238E27FC236}">
                <a16:creationId xmlns:a16="http://schemas.microsoft.com/office/drawing/2014/main" id="{34E286F2-A59C-4CC5-BE78-169752D54AB7}"/>
              </a:ext>
            </a:extLst>
          </p:cNvPr>
          <p:cNvSpPr txBox="1"/>
          <p:nvPr/>
        </p:nvSpPr>
        <p:spPr>
          <a:xfrm>
            <a:off x="2112886" y="2660051"/>
            <a:ext cx="8026794" cy="2308324"/>
          </a:xfrm>
          <a:prstGeom prst="rect">
            <a:avLst/>
          </a:prstGeom>
          <a:noFill/>
        </p:spPr>
        <p:txBody>
          <a:bodyPr wrap="square" rtlCol="0">
            <a:spAutoFit/>
          </a:bodyPr>
          <a:lstStyle/>
          <a:p>
            <a:pPr lvl="0" algn="just"/>
            <a:r>
              <a:rPr lang="vi-VN" sz="4800" dirty="0">
                <a:solidFill>
                  <a:prstClr val="white"/>
                </a:solidFill>
                <a:latin typeface="Times New Roman" panose="02020603050405020304" pitchFamily="18" charset="0"/>
                <a:cs typeface="Times New Roman" panose="02020603050405020304" pitchFamily="18" charset="0"/>
              </a:rPr>
              <a:t>Cơ không chỉ tham gia vào hoạt động vận động mà còn tham gia vào việc bộc lộ cảm xúc.</a:t>
            </a:r>
            <a:endPar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80">
                                          <p:stCondLst>
                                            <p:cond delay="0"/>
                                          </p:stCondLst>
                                        </p:cTn>
                                        <p:tgtEl>
                                          <p:spTgt spid="28"/>
                                        </p:tgtEl>
                                      </p:cBhvr>
                                    </p:animEffect>
                                    <p:anim calcmode="lin" valueType="num">
                                      <p:cBhvr>
                                        <p:cTn id="7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75" dur="26">
                                          <p:stCondLst>
                                            <p:cond delay="650"/>
                                          </p:stCondLst>
                                        </p:cTn>
                                        <p:tgtEl>
                                          <p:spTgt spid="28"/>
                                        </p:tgtEl>
                                      </p:cBhvr>
                                      <p:to x="100000" y="60000"/>
                                    </p:animScale>
                                    <p:animScale>
                                      <p:cBhvr>
                                        <p:cTn id="76" dur="166" decel="50000">
                                          <p:stCondLst>
                                            <p:cond delay="676"/>
                                          </p:stCondLst>
                                        </p:cTn>
                                        <p:tgtEl>
                                          <p:spTgt spid="28"/>
                                        </p:tgtEl>
                                      </p:cBhvr>
                                      <p:to x="100000" y="100000"/>
                                    </p:animScale>
                                    <p:animScale>
                                      <p:cBhvr>
                                        <p:cTn id="77" dur="26">
                                          <p:stCondLst>
                                            <p:cond delay="1312"/>
                                          </p:stCondLst>
                                        </p:cTn>
                                        <p:tgtEl>
                                          <p:spTgt spid="28"/>
                                        </p:tgtEl>
                                      </p:cBhvr>
                                      <p:to x="100000" y="80000"/>
                                    </p:animScale>
                                    <p:animScale>
                                      <p:cBhvr>
                                        <p:cTn id="78" dur="166" decel="50000">
                                          <p:stCondLst>
                                            <p:cond delay="1338"/>
                                          </p:stCondLst>
                                        </p:cTn>
                                        <p:tgtEl>
                                          <p:spTgt spid="28"/>
                                        </p:tgtEl>
                                      </p:cBhvr>
                                      <p:to x="100000" y="100000"/>
                                    </p:animScale>
                                    <p:animScale>
                                      <p:cBhvr>
                                        <p:cTn id="79" dur="26">
                                          <p:stCondLst>
                                            <p:cond delay="1642"/>
                                          </p:stCondLst>
                                        </p:cTn>
                                        <p:tgtEl>
                                          <p:spTgt spid="28"/>
                                        </p:tgtEl>
                                      </p:cBhvr>
                                      <p:to x="100000" y="90000"/>
                                    </p:animScale>
                                    <p:animScale>
                                      <p:cBhvr>
                                        <p:cTn id="80" dur="166" decel="50000">
                                          <p:stCondLst>
                                            <p:cond delay="1668"/>
                                          </p:stCondLst>
                                        </p:cTn>
                                        <p:tgtEl>
                                          <p:spTgt spid="28"/>
                                        </p:tgtEl>
                                      </p:cBhvr>
                                      <p:to x="100000" y="100000"/>
                                    </p:animScale>
                                    <p:animScale>
                                      <p:cBhvr>
                                        <p:cTn id="81" dur="26">
                                          <p:stCondLst>
                                            <p:cond delay="1808"/>
                                          </p:stCondLst>
                                        </p:cTn>
                                        <p:tgtEl>
                                          <p:spTgt spid="28"/>
                                        </p:tgtEl>
                                      </p:cBhvr>
                                      <p:to x="100000" y="95000"/>
                                    </p:animScale>
                                    <p:animScale>
                                      <p:cBhvr>
                                        <p:cTn id="82" dur="166" decel="50000">
                                          <p:stCondLst>
                                            <p:cond delay="1834"/>
                                          </p:stCondLst>
                                        </p:cTn>
                                        <p:tgtEl>
                                          <p:spTgt spid="28"/>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down)">
                                      <p:cBhvr>
                                        <p:cTn id="87" dur="580">
                                          <p:stCondLst>
                                            <p:cond delay="0"/>
                                          </p:stCondLst>
                                        </p:cTn>
                                        <p:tgtEl>
                                          <p:spTgt spid="18"/>
                                        </p:tgtEl>
                                      </p:cBhvr>
                                    </p:animEffect>
                                    <p:anim calcmode="lin" valueType="num">
                                      <p:cBhvr>
                                        <p:cTn id="8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93" dur="26">
                                          <p:stCondLst>
                                            <p:cond delay="650"/>
                                          </p:stCondLst>
                                        </p:cTn>
                                        <p:tgtEl>
                                          <p:spTgt spid="18"/>
                                        </p:tgtEl>
                                      </p:cBhvr>
                                      <p:to x="100000" y="60000"/>
                                    </p:animScale>
                                    <p:animScale>
                                      <p:cBhvr>
                                        <p:cTn id="94" dur="166" decel="50000">
                                          <p:stCondLst>
                                            <p:cond delay="676"/>
                                          </p:stCondLst>
                                        </p:cTn>
                                        <p:tgtEl>
                                          <p:spTgt spid="18"/>
                                        </p:tgtEl>
                                      </p:cBhvr>
                                      <p:to x="100000" y="100000"/>
                                    </p:animScale>
                                    <p:animScale>
                                      <p:cBhvr>
                                        <p:cTn id="95" dur="26">
                                          <p:stCondLst>
                                            <p:cond delay="1312"/>
                                          </p:stCondLst>
                                        </p:cTn>
                                        <p:tgtEl>
                                          <p:spTgt spid="18"/>
                                        </p:tgtEl>
                                      </p:cBhvr>
                                      <p:to x="100000" y="80000"/>
                                    </p:animScale>
                                    <p:animScale>
                                      <p:cBhvr>
                                        <p:cTn id="96" dur="166" decel="50000">
                                          <p:stCondLst>
                                            <p:cond delay="1338"/>
                                          </p:stCondLst>
                                        </p:cTn>
                                        <p:tgtEl>
                                          <p:spTgt spid="18"/>
                                        </p:tgtEl>
                                      </p:cBhvr>
                                      <p:to x="100000" y="100000"/>
                                    </p:animScale>
                                    <p:animScale>
                                      <p:cBhvr>
                                        <p:cTn id="97" dur="26">
                                          <p:stCondLst>
                                            <p:cond delay="1642"/>
                                          </p:stCondLst>
                                        </p:cTn>
                                        <p:tgtEl>
                                          <p:spTgt spid="18"/>
                                        </p:tgtEl>
                                      </p:cBhvr>
                                      <p:to x="100000" y="90000"/>
                                    </p:animScale>
                                    <p:animScale>
                                      <p:cBhvr>
                                        <p:cTn id="98" dur="166" decel="50000">
                                          <p:stCondLst>
                                            <p:cond delay="1668"/>
                                          </p:stCondLst>
                                        </p:cTn>
                                        <p:tgtEl>
                                          <p:spTgt spid="18"/>
                                        </p:tgtEl>
                                      </p:cBhvr>
                                      <p:to x="100000" y="100000"/>
                                    </p:animScale>
                                    <p:animScale>
                                      <p:cBhvr>
                                        <p:cTn id="99" dur="26">
                                          <p:stCondLst>
                                            <p:cond delay="1808"/>
                                          </p:stCondLst>
                                        </p:cTn>
                                        <p:tgtEl>
                                          <p:spTgt spid="18"/>
                                        </p:tgtEl>
                                      </p:cBhvr>
                                      <p:to x="100000" y="95000"/>
                                    </p:animScale>
                                    <p:animScale>
                                      <p:cBhvr>
                                        <p:cTn id="10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3232951" y="3029556"/>
            <a:ext cx="5726098" cy="1378601"/>
          </a:xfrm>
          <a:prstGeom prst="rect">
            <a:avLst/>
          </a:prstGeom>
          <a:solidFill>
            <a:srgbClr val="FF9999"/>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Thực</a:t>
            </a:r>
            <a:r>
              <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hành</a:t>
            </a:r>
            <a:endPar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98611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2" name="TextBox 1">
            <a:extLst>
              <a:ext uri="{FF2B5EF4-FFF2-40B4-BE49-F238E27FC236}">
                <a16:creationId xmlns:a16="http://schemas.microsoft.com/office/drawing/2014/main" id="{07A0FBFC-26F2-4343-9288-521726BAC562}"/>
              </a:ext>
            </a:extLst>
          </p:cNvPr>
          <p:cNvSpPr txBox="1"/>
          <p:nvPr/>
        </p:nvSpPr>
        <p:spPr>
          <a:xfrm>
            <a:off x="1066800" y="-1"/>
            <a:ext cx="10058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Chơi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trò</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chơi</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lang="en-US" sz="4800" dirty="0">
                <a:solidFill>
                  <a:prstClr val="black"/>
                </a:solidFill>
                <a:latin typeface="Times New Roman" panose="02020603050405020304" pitchFamily="18" charset="0"/>
                <a:ea typeface="字魂59号-创粗黑"/>
                <a:cs typeface="Times New Roman" panose="02020603050405020304" pitchFamily="18" charset="0"/>
              </a:rPr>
              <a:t>V</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ật</a:t>
            </a:r>
            <a:r>
              <a:rPr kumimoji="0" lang="en-US" sz="4800" b="0" i="0" u="none" strike="noStrike" kern="1200" cap="none" spc="0" normalizeH="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 </a:t>
            </a:r>
            <a:r>
              <a:rPr kumimoji="0" lang="en-US" sz="4800" b="0" i="0" u="none" strike="noStrike" kern="1200" cap="none" spc="0" normalizeH="0" noProof="0" dirty="0" err="1">
                <a:ln>
                  <a:noFill/>
                </a:ln>
                <a:solidFill>
                  <a:prstClr val="black"/>
                </a:solidFill>
                <a:effectLst/>
                <a:uLnTx/>
                <a:uFillTx/>
                <a:latin typeface="Times New Roman" panose="02020603050405020304" pitchFamily="18" charset="0"/>
                <a:ea typeface="字魂59号-创粗黑"/>
                <a:cs typeface="Times New Roman" panose="02020603050405020304" pitchFamily="18" charset="0"/>
              </a:rPr>
              <a:t>tay</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字魂59号-创粗黑"/>
              <a:cs typeface="Times New Roman" panose="02020603050405020304" pitchFamily="18" charset="0"/>
            </a:endParaRPr>
          </a:p>
        </p:txBody>
      </p:sp>
      <p:pic>
        <p:nvPicPr>
          <p:cNvPr id="5" name="Picture 4">
            <a:extLst>
              <a:ext uri="{FF2B5EF4-FFF2-40B4-BE49-F238E27FC236}">
                <a16:creationId xmlns:a16="http://schemas.microsoft.com/office/drawing/2014/main" id="{D5AB335A-9EE4-4B00-B114-C782A2D15E48}"/>
              </a:ext>
            </a:extLst>
          </p:cNvPr>
          <p:cNvPicPr>
            <a:picLocks noChangeAspect="1"/>
          </p:cNvPicPr>
          <p:nvPr/>
        </p:nvPicPr>
        <p:blipFill>
          <a:blip r:embed="rId5"/>
          <a:stretch>
            <a:fillRect/>
          </a:stretch>
        </p:blipFill>
        <p:spPr>
          <a:xfrm>
            <a:off x="2626906" y="1208898"/>
            <a:ext cx="7315574" cy="3894729"/>
          </a:xfrm>
          <a:prstGeom prst="rect">
            <a:avLst/>
          </a:prstGeom>
        </p:spPr>
      </p:pic>
      <p:sp>
        <p:nvSpPr>
          <p:cNvPr id="7" name="Rectangle: Rounded Corners 6">
            <a:extLst>
              <a:ext uri="{FF2B5EF4-FFF2-40B4-BE49-F238E27FC236}">
                <a16:creationId xmlns:a16="http://schemas.microsoft.com/office/drawing/2014/main" id="{FBD6A212-08D8-4290-8AB4-FAC34ACACFF4}"/>
              </a:ext>
            </a:extLst>
          </p:cNvPr>
          <p:cNvSpPr/>
          <p:nvPr/>
        </p:nvSpPr>
        <p:spPr>
          <a:xfrm>
            <a:off x="1977656" y="5479398"/>
            <a:ext cx="7825563"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dirty="0">
                <a:latin typeface="Times New Roman" panose="02020603050405020304" pitchFamily="18" charset="0"/>
                <a:cs typeface="Times New Roman" panose="02020603050405020304" pitchFamily="18" charset="0"/>
              </a:rPr>
              <a:t>Cơ, xương, khớp nào tham gia thực hiện động tác vật tay?</a:t>
            </a:r>
            <a:endParaRPr lang="en-US" sz="3600" dirty="0">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2BD4D263-D704-4F95-AF74-4A4584B0A29B}"/>
              </a:ext>
            </a:extLst>
          </p:cNvPr>
          <p:cNvSpPr/>
          <p:nvPr/>
        </p:nvSpPr>
        <p:spPr>
          <a:xfrm>
            <a:off x="1977655" y="5471978"/>
            <a:ext cx="7825563"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a:latin typeface="Times New Roman" panose="02020603050405020304" pitchFamily="18" charset="0"/>
                <a:cs typeface="Times New Roman" panose="02020603050405020304" pitchFamily="18" charset="0"/>
              </a:rPr>
              <a:t>Khi chơi trò chơi nhịp thở và nhịp tim như thế nào?</a:t>
            </a:r>
            <a:endParaRPr lang="en-US" sz="3600" dirty="0">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FCD3C5C1-0A1E-4F41-A402-26DD7FE8C17F}"/>
              </a:ext>
            </a:extLst>
          </p:cNvPr>
          <p:cNvSpPr/>
          <p:nvPr/>
        </p:nvSpPr>
        <p:spPr>
          <a:xfrm>
            <a:off x="1977655" y="5464558"/>
            <a:ext cx="7825563"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dirty="0">
                <a:latin typeface="Times New Roman" panose="02020603050405020304" pitchFamily="18" charset="0"/>
                <a:cs typeface="Times New Roman" panose="02020603050405020304" pitchFamily="18" charset="0"/>
              </a:rPr>
              <a:t>Nếu chơi vật tay quá lâu em cảm thấy thế nào?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90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12" grpId="0" animBg="1"/>
      <p:bldP spid="12" grpId="1"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3232951" y="3029556"/>
            <a:ext cx="5726098" cy="1378601"/>
          </a:xfrm>
          <a:prstGeom prst="rect">
            <a:avLst/>
          </a:prstGeom>
          <a:solidFill>
            <a:srgbClr val="FF9999"/>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Vận</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dụng</a:t>
            </a:r>
            <a:endPar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285289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1378601"/>
          </a:xfrm>
          <a:prstGeom prst="rect">
            <a:avLst/>
          </a:prstGeom>
        </p:spPr>
      </p:pic>
      <p:sp>
        <p:nvSpPr>
          <p:cNvPr id="10" name="Rectangle: Rounded Corners 9">
            <a:extLst>
              <a:ext uri="{FF2B5EF4-FFF2-40B4-BE49-F238E27FC236}">
                <a16:creationId xmlns:a16="http://schemas.microsoft.com/office/drawing/2014/main" id="{202A36D3-E410-49D8-AC76-2541E32CB597}"/>
              </a:ext>
            </a:extLst>
          </p:cNvPr>
          <p:cNvSpPr/>
          <p:nvPr/>
        </p:nvSpPr>
        <p:spPr>
          <a:xfrm>
            <a:off x="606057" y="132906"/>
            <a:ext cx="10983432"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600" dirty="0">
                <a:latin typeface="Calibri" panose="020F0502020204030204" pitchFamily="34" charset="0"/>
              </a:rPr>
              <a:t>Khi Hoa bị vấp ngã, đau chân không đi lại được, cơ quan nào bị tổn thương?</a:t>
            </a:r>
            <a:r>
              <a:rPr lang="en-US" sz="3600" dirty="0">
                <a:latin typeface="Calibri" panose="020F0502020204030204" pitchFamily="34" charset="0"/>
              </a:rPr>
              <a:t> </a:t>
            </a:r>
            <a:r>
              <a:rPr lang="vi-VN" sz="3600" dirty="0">
                <a:latin typeface="Calibri" panose="020F0502020204030204" pitchFamily="34" charset="0"/>
              </a:rPr>
              <a:t>Em làm gì để giúp bạn?</a:t>
            </a:r>
          </a:p>
        </p:txBody>
      </p:sp>
      <p:pic>
        <p:nvPicPr>
          <p:cNvPr id="8" name="Picture 7" descr="A picture containing person, indoor, child, little&#10;&#10;Description automatically generated">
            <a:extLst>
              <a:ext uri="{FF2B5EF4-FFF2-40B4-BE49-F238E27FC236}">
                <a16:creationId xmlns:a16="http://schemas.microsoft.com/office/drawing/2014/main" id="{8B6CBF0E-5AA7-45AC-BA2F-5096B31D6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2441" y="1665342"/>
            <a:ext cx="6787117" cy="4533794"/>
          </a:xfrm>
          <a:prstGeom prst="rect">
            <a:avLst/>
          </a:prstGeom>
        </p:spPr>
      </p:pic>
    </p:spTree>
    <p:extLst>
      <p:ext uri="{BB962C8B-B14F-4D97-AF65-F5344CB8AC3E}">
        <p14:creationId xmlns:p14="http://schemas.microsoft.com/office/powerpoint/2010/main" val="92615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6792" y="365125"/>
            <a:ext cx="7276180" cy="4092851"/>
          </a:xfrm>
        </p:spPr>
      </p:pic>
      <p:sp>
        <p:nvSpPr>
          <p:cNvPr id="6" name="Luyện đọc từ khó"/>
          <p:cNvSpPr txBox="1"/>
          <p:nvPr/>
        </p:nvSpPr>
        <p:spPr>
          <a:xfrm>
            <a:off x="1302867" y="4870499"/>
            <a:ext cx="9586279"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Thảo</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luận</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kumimoji="0" lang="en-US"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nhóm</a:t>
            </a:r>
            <a:r>
              <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rPr>
              <a:t> </a:t>
            </a:r>
            <a:r>
              <a:rPr lang="en-US" sz="8800" b="1" dirty="0" err="1">
                <a:solidFill>
                  <a:srgbClr val="FF0000"/>
                </a:solidFill>
                <a:effectLst>
                  <a:outerShdw blurRad="38100" dist="38100" dir="2700000" algn="tl">
                    <a:srgbClr val="000000">
                      <a:alpha val="43137"/>
                    </a:srgbClr>
                  </a:outerShdw>
                </a:effectLst>
                <a:latin typeface="Calibri" panose="020F0502020204030204"/>
                <a:cs typeface="iCiel Cucho" pitchFamily="50" charset="0"/>
              </a:rPr>
              <a:t>đôi</a:t>
            </a:r>
            <a:endParaRPr kumimoji="0" 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iCiel Cucho" pitchFamily="50" charset="0"/>
            </a:endParaRPr>
          </a:p>
        </p:txBody>
      </p:sp>
    </p:spTree>
    <p:extLst>
      <p:ext uri="{BB962C8B-B14F-4D97-AF65-F5344CB8AC3E}">
        <p14:creationId xmlns:p14="http://schemas.microsoft.com/office/powerpoint/2010/main" val="416320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1378601"/>
          </a:xfrm>
          <a:prstGeom prst="rect">
            <a:avLst/>
          </a:prstGeom>
        </p:spPr>
      </p:pic>
      <p:sp>
        <p:nvSpPr>
          <p:cNvPr id="10" name="Rectangle: Rounded Corners 9">
            <a:extLst>
              <a:ext uri="{FF2B5EF4-FFF2-40B4-BE49-F238E27FC236}">
                <a16:creationId xmlns:a16="http://schemas.microsoft.com/office/drawing/2014/main" id="{202A36D3-E410-49D8-AC76-2541E32CB597}"/>
              </a:ext>
            </a:extLst>
          </p:cNvPr>
          <p:cNvSpPr/>
          <p:nvPr/>
        </p:nvSpPr>
        <p:spPr>
          <a:xfrm>
            <a:off x="606057" y="132906"/>
            <a:ext cx="10983432" cy="1532436"/>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3600" dirty="0">
                <a:solidFill>
                  <a:prstClr val="black"/>
                </a:solidFill>
                <a:latin typeface="Calibri" panose="020F0502020204030204" pitchFamily="34" charset="0"/>
              </a:rPr>
              <a:t>Hoa bị vấp ngã, đau chân không đi lại được. Cơ đùi, khớp gối và xương chân đã bị tổn thương. Em sẽ giúp đỡ bạn đi lại và luyện tập cho các cơ và khớp sơm hồi phục lại.</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mn-cs"/>
            </a:endParaRPr>
          </a:p>
        </p:txBody>
      </p:sp>
      <p:pic>
        <p:nvPicPr>
          <p:cNvPr id="8" name="Picture 7" descr="A picture containing person, indoor, child, little&#10;&#10;Description automatically generated">
            <a:extLst>
              <a:ext uri="{FF2B5EF4-FFF2-40B4-BE49-F238E27FC236}">
                <a16:creationId xmlns:a16="http://schemas.microsoft.com/office/drawing/2014/main" id="{8B6CBF0E-5AA7-45AC-BA2F-5096B31D6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2440" y="1994774"/>
            <a:ext cx="6787117" cy="4533794"/>
          </a:xfrm>
          <a:prstGeom prst="rect">
            <a:avLst/>
          </a:prstGeom>
        </p:spPr>
      </p:pic>
    </p:spTree>
    <p:extLst>
      <p:ext uri="{BB962C8B-B14F-4D97-AF65-F5344CB8AC3E}">
        <p14:creationId xmlns:p14="http://schemas.microsoft.com/office/powerpoint/2010/main" val="405650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1378601"/>
          </a:xfrm>
          <a:prstGeom prst="rect">
            <a:avLst/>
          </a:prstGeom>
        </p:spPr>
      </p:pic>
      <p:sp>
        <p:nvSpPr>
          <p:cNvPr id="10" name="Rectangle: Rounded Corners 9">
            <a:extLst>
              <a:ext uri="{FF2B5EF4-FFF2-40B4-BE49-F238E27FC236}">
                <a16:creationId xmlns:a16="http://schemas.microsoft.com/office/drawing/2014/main" id="{202A36D3-E410-49D8-AC76-2541E32CB597}"/>
              </a:ext>
            </a:extLst>
          </p:cNvPr>
          <p:cNvSpPr/>
          <p:nvPr/>
        </p:nvSpPr>
        <p:spPr>
          <a:xfrm>
            <a:off x="606057" y="132906"/>
            <a:ext cx="10983432" cy="1112788"/>
          </a:xfrm>
          <a:prstGeom prst="roundRect">
            <a:avLst/>
          </a:prstGeom>
          <a:ln w="38100">
            <a:solidFill>
              <a:srgbClr val="92D050"/>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3600">
                <a:solidFill>
                  <a:prstClr val="black"/>
                </a:solidFill>
                <a:latin typeface="Calibri" panose="020F0502020204030204" pitchFamily="34" charset="0"/>
              </a:rPr>
              <a:t>Khi ngồi học quá lâu, cảm thấy mỏi em cần làm gì?</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字魂59号-创粗黑"/>
              <a:cs typeface="+mn-cs"/>
            </a:endParaRPr>
          </a:p>
        </p:txBody>
      </p:sp>
      <p:pic>
        <p:nvPicPr>
          <p:cNvPr id="3" name="Picture 2" descr="A person sitting at a desk with books&#10;&#10;Description automatically generated with low confidence">
            <a:extLst>
              <a:ext uri="{FF2B5EF4-FFF2-40B4-BE49-F238E27FC236}">
                <a16:creationId xmlns:a16="http://schemas.microsoft.com/office/drawing/2014/main" id="{CF9758EC-B6EE-4810-BA25-21005BB23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1031" y="1118191"/>
            <a:ext cx="5739809" cy="5739809"/>
          </a:xfrm>
          <a:prstGeom prst="rect">
            <a:avLst/>
          </a:prstGeom>
        </p:spPr>
      </p:pic>
    </p:spTree>
    <p:extLst>
      <p:ext uri="{BB962C8B-B14F-4D97-AF65-F5344CB8AC3E}">
        <p14:creationId xmlns:p14="http://schemas.microsoft.com/office/powerpoint/2010/main" val="187697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3089328"/>
            <a:ext cx="7818554" cy="40437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A53445-D4EC-4854-A1E0-C8659E1C3727}"/>
              </a:ext>
            </a:extLst>
          </p:cNvPr>
          <p:cNvSpPr txBox="1"/>
          <p:nvPr/>
        </p:nvSpPr>
        <p:spPr>
          <a:xfrm>
            <a:off x="1574080" y="-35310"/>
            <a:ext cx="10508429" cy="830997"/>
          </a:xfrm>
          <a:prstGeom prst="rect">
            <a:avLst/>
          </a:prstGeom>
          <a:noFill/>
        </p:spPr>
        <p:txBody>
          <a:bodyPr wrap="square" rtlCol="0">
            <a:spAutoFit/>
          </a:bodyPr>
          <a:lstStyle/>
          <a:p>
            <a:r>
              <a:rPr lang="en-US" sz="4800" dirty="0"/>
              <a:t>Nghe </a:t>
            </a:r>
            <a:r>
              <a:rPr lang="en-US" sz="4800" dirty="0" err="1"/>
              <a:t>và</a:t>
            </a:r>
            <a:r>
              <a:rPr lang="en-US" sz="4800" dirty="0"/>
              <a:t> </a:t>
            </a:r>
            <a:r>
              <a:rPr lang="en-US" sz="4800" dirty="0" err="1"/>
              <a:t>vận</a:t>
            </a:r>
            <a:r>
              <a:rPr lang="en-US" sz="4800" dirty="0"/>
              <a:t> </a:t>
            </a:r>
            <a:r>
              <a:rPr lang="en-US" sz="4800" dirty="0" err="1"/>
              <a:t>động</a:t>
            </a:r>
            <a:r>
              <a:rPr lang="en-US" sz="4800" dirty="0"/>
              <a:t> </a:t>
            </a:r>
            <a:r>
              <a:rPr lang="en-US" sz="4800" dirty="0" err="1"/>
              <a:t>theo</a:t>
            </a:r>
            <a:r>
              <a:rPr lang="en-US" sz="4800" dirty="0"/>
              <a:t> </a:t>
            </a:r>
            <a:r>
              <a:rPr lang="en-US" sz="4800" dirty="0" err="1"/>
              <a:t>bài</a:t>
            </a:r>
            <a:r>
              <a:rPr lang="en-US" sz="4800" dirty="0"/>
              <a:t> </a:t>
            </a:r>
            <a:r>
              <a:rPr lang="en-US" sz="4800" dirty="0" err="1"/>
              <a:t>hát</a:t>
            </a:r>
            <a:r>
              <a:rPr lang="en-US" sz="4800" dirty="0"/>
              <a:t> </a:t>
            </a:r>
            <a:r>
              <a:rPr lang="en-US" sz="4800" dirty="0" err="1"/>
              <a:t>sau</a:t>
            </a:r>
            <a:r>
              <a:rPr lang="en-US" sz="4800" dirty="0"/>
              <a:t> </a:t>
            </a:r>
            <a:r>
              <a:rPr lang="en-US" sz="4800" dirty="0" err="1"/>
              <a:t>đây</a:t>
            </a:r>
            <a:endParaRPr lang="en-US" sz="4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ipe(down)">
                                      <p:cBhvr>
                                        <p:cTn id="7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P spid="2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1378601"/>
          </a:xfrm>
          <a:prstGeom prst="rect">
            <a:avLst/>
          </a:prstGeom>
        </p:spPr>
      </p:pic>
      <p:pic>
        <p:nvPicPr>
          <p:cNvPr id="5" name="Picture 4">
            <a:extLst>
              <a:ext uri="{FF2B5EF4-FFF2-40B4-BE49-F238E27FC236}">
                <a16:creationId xmlns:a16="http://schemas.microsoft.com/office/drawing/2014/main" id="{207C4B70-70B2-4546-8E3F-8518D2C1C93B}"/>
              </a:ext>
            </a:extLst>
          </p:cNvPr>
          <p:cNvPicPr>
            <a:picLocks noChangeAspect="1"/>
          </p:cNvPicPr>
          <p:nvPr/>
        </p:nvPicPr>
        <p:blipFill>
          <a:blip r:embed="rId5"/>
          <a:stretch>
            <a:fillRect/>
          </a:stretch>
        </p:blipFill>
        <p:spPr>
          <a:xfrm>
            <a:off x="1400855" y="1273629"/>
            <a:ext cx="8995002" cy="5089110"/>
          </a:xfrm>
          <a:prstGeom prst="rect">
            <a:avLst/>
          </a:prstGeom>
        </p:spPr>
      </p:pic>
    </p:spTree>
    <p:extLst>
      <p:ext uri="{BB962C8B-B14F-4D97-AF65-F5344CB8AC3E}">
        <p14:creationId xmlns:p14="http://schemas.microsoft.com/office/powerpoint/2010/main" val="276359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5" y="304165"/>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0" y="304165"/>
            <a:ext cx="3070225" cy="2225040"/>
          </a:xfrm>
          <a:prstGeom prst="rect">
            <a:avLst/>
          </a:prstGeom>
        </p:spPr>
      </p:pic>
      <p:sp>
        <p:nvSpPr>
          <p:cNvPr id="7" name="Rectangle 6"/>
          <p:cNvSpPr/>
          <p:nvPr/>
        </p:nvSpPr>
        <p:spPr>
          <a:xfrm>
            <a:off x="1983925" y="3428276"/>
            <a:ext cx="7667423" cy="1257269"/>
          </a:xfrm>
          <a:prstGeom prst="rect">
            <a:avLst/>
          </a:prstGeom>
          <a:noFill/>
          <a:ln>
            <a:noFill/>
          </a:ln>
          <a:effectLst/>
        </p:spPr>
        <p:txBody>
          <a:bodyPr lIns="91416" tIns="45710" rIns="91416" bIns="45710" rtlCol="0" anchor="ctr"/>
          <a:lstStyle/>
          <a:p>
            <a:pPr lvl="0" algn="ctr" defTabSz="914153">
              <a:defRPr/>
            </a:pPr>
            <a:r>
              <a:rPr lang="vi-VN" sz="4000" b="1" kern="0" dirty="0">
                <a:solidFill>
                  <a:prstClr val="white"/>
                </a:solidFill>
                <a:latin typeface="Calibri" panose="020F0502020204030204" pitchFamily="34" charset="0"/>
              </a:rPr>
              <a:t>Hôm nay em được biết thêm </a:t>
            </a:r>
            <a:endParaRPr lang="en-US" sz="4000" b="1" kern="0" dirty="0">
              <a:solidFill>
                <a:prstClr val="white"/>
              </a:solidFill>
              <a:latin typeface="Calibri" panose="020F0502020204030204" pitchFamily="34" charset="0"/>
            </a:endParaRPr>
          </a:p>
          <a:p>
            <a:pPr lvl="0" algn="ctr" defTabSz="914153">
              <a:defRPr/>
            </a:pPr>
            <a:r>
              <a:rPr lang="vi-VN" sz="4000" b="1" kern="0" dirty="0">
                <a:solidFill>
                  <a:prstClr val="white"/>
                </a:solidFill>
                <a:latin typeface="Calibri" panose="020F0502020204030204" pitchFamily="34" charset="0"/>
              </a:rPr>
              <a:t>được điều gì qua bài học?</a:t>
            </a:r>
            <a:endParaRPr kumimoji="0" lang="en-US" sz="4000" b="1" i="0" u="none" strike="noStrike" kern="0" cap="none" spc="0" normalizeH="0" baseline="0" noProof="0" dirty="0">
              <a:ln>
                <a:noFill/>
              </a:ln>
              <a:solidFill>
                <a:prstClr val="white"/>
              </a:solidFill>
              <a:effectLst/>
              <a:uLnTx/>
              <a:uFillTx/>
              <a:latin typeface="Calibri" panose="020F0502020204030204" pitchFamily="34" charset="0"/>
            </a:endParaRPr>
          </a:p>
        </p:txBody>
      </p:sp>
    </p:spTree>
    <p:extLst>
      <p:ext uri="{BB962C8B-B14F-4D97-AF65-F5344CB8AC3E}">
        <p14:creationId xmlns:p14="http://schemas.microsoft.com/office/powerpoint/2010/main" val="424726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1.45833E-6 -2.22222E-6 L 1.45833E-6 -0.07222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nodeType="clickEffect">
                                  <p:stCondLst>
                                    <p:cond delay="0"/>
                                  </p:stCondLst>
                                  <p:iterate type="lt">
                                    <p:tmPct val="10000"/>
                                  </p:iterate>
                                  <p:childTnLst>
                                    <p:animMotion origin="layout" path="M -1.04167E-6 -1.11111E-6 L -1.04167E-6 -0.07222 " pathEditMode="relative" rAng="0" ptsTypes="AA">
                                      <p:cBhvr>
                                        <p:cTn id="14" dur="250" accel="50000" decel="50000" autoRev="1" fill="hold">
                                          <p:stCondLst>
                                            <p:cond delay="0"/>
                                          </p:stCondLst>
                                        </p:cTn>
                                        <p:tgtEl>
                                          <p:spTgt spid="7">
                                            <p:txEl>
                                              <p:pRg st="1" end="1"/>
                                            </p:txEl>
                                          </p:spTgt>
                                        </p:tgtEl>
                                        <p:attrNameLst>
                                          <p:attrName>ppt_x</p:attrName>
                                          <p:attrName>ppt_y</p:attrName>
                                        </p:attrNameLst>
                                      </p:cBhvr>
                                      <p:rCtr x="0" y="-3611"/>
                                    </p:animMotion>
                                    <p:animRot by="1500000">
                                      <p:cBhvr>
                                        <p:cTn id="15" dur="125" fill="hold">
                                          <p:stCondLst>
                                            <p:cond delay="0"/>
                                          </p:stCondLst>
                                        </p:cTn>
                                        <p:tgtEl>
                                          <p:spTgt spid="7">
                                            <p:txEl>
                                              <p:pRg st="1" end="1"/>
                                            </p:txEl>
                                          </p:spTgt>
                                        </p:tgtEl>
                                        <p:attrNameLst>
                                          <p:attrName>r</p:attrName>
                                        </p:attrNameLst>
                                      </p:cBhvr>
                                    </p:animRot>
                                    <p:animRot by="-1500000">
                                      <p:cBhvr>
                                        <p:cTn id="16" dur="125" fill="hold">
                                          <p:stCondLst>
                                            <p:cond delay="125"/>
                                          </p:stCondLst>
                                        </p:cTn>
                                        <p:tgtEl>
                                          <p:spTgt spid="7">
                                            <p:txEl>
                                              <p:pRg st="1" end="1"/>
                                            </p:txEl>
                                          </p:spTgt>
                                        </p:tgtEl>
                                        <p:attrNameLst>
                                          <p:attrName>r</p:attrName>
                                        </p:attrNameLst>
                                      </p:cBhvr>
                                    </p:animRot>
                                    <p:animRot by="-1500000">
                                      <p:cBhvr>
                                        <p:cTn id="17" dur="125" fill="hold">
                                          <p:stCondLst>
                                            <p:cond delay="250"/>
                                          </p:stCondLst>
                                        </p:cTn>
                                        <p:tgtEl>
                                          <p:spTgt spid="7">
                                            <p:txEl>
                                              <p:pRg st="1" end="1"/>
                                            </p:txEl>
                                          </p:spTgt>
                                        </p:tgtEl>
                                        <p:attrNameLst>
                                          <p:attrName>r</p:attrName>
                                        </p:attrNameLst>
                                      </p:cBhvr>
                                    </p:animRot>
                                    <p:animRot by="1500000">
                                      <p:cBhvr>
                                        <p:cTn id="18" dur="125" fill="hold">
                                          <p:stCondLst>
                                            <p:cond delay="375"/>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344E6A2-51AF-460D-B00F-B6494D0F3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7C6602A6-C24E-40DA-8DDB-AFAE888FD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8685" y="0"/>
            <a:ext cx="6663314" cy="3686629"/>
          </a:xfrm>
          <a:prstGeom prst="rect">
            <a:avLst/>
          </a:prstGeom>
        </p:spPr>
      </p:pic>
      <p:pic>
        <p:nvPicPr>
          <p:cNvPr id="6" name="图片 5">
            <a:extLst>
              <a:ext uri="{FF2B5EF4-FFF2-40B4-BE49-F238E27FC236}">
                <a16:creationId xmlns:a16="http://schemas.microsoft.com/office/drawing/2014/main" id="{525E7CDA-E379-423E-AD3D-AD5F2E145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52C19DA7-8C3E-4081-B95D-D6EFD27BA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901" y="2676092"/>
            <a:ext cx="1416872" cy="1010537"/>
          </a:xfrm>
          <a:prstGeom prst="rect">
            <a:avLst/>
          </a:prstGeom>
        </p:spPr>
      </p:pic>
      <p:pic>
        <p:nvPicPr>
          <p:cNvPr id="9" name="图片 8">
            <a:extLst>
              <a:ext uri="{FF2B5EF4-FFF2-40B4-BE49-F238E27FC236}">
                <a16:creationId xmlns:a16="http://schemas.microsoft.com/office/drawing/2014/main" id="{B3761A5B-A74C-4B5E-A581-DD26F93373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215" y="3934138"/>
            <a:ext cx="1416872" cy="1010537"/>
          </a:xfrm>
          <a:prstGeom prst="rect">
            <a:avLst/>
          </a:prstGeom>
        </p:spPr>
      </p:pic>
      <p:pic>
        <p:nvPicPr>
          <p:cNvPr id="11" name="图片 10">
            <a:extLst>
              <a:ext uri="{FF2B5EF4-FFF2-40B4-BE49-F238E27FC236}">
                <a16:creationId xmlns:a16="http://schemas.microsoft.com/office/drawing/2014/main" id="{34C72663-2F4B-4EF9-B7A2-522351211A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5376" y="4127050"/>
            <a:ext cx="1416872" cy="1010537"/>
          </a:xfrm>
          <a:prstGeom prst="rect">
            <a:avLst/>
          </a:prstGeom>
        </p:spPr>
      </p:pic>
      <p:pic>
        <p:nvPicPr>
          <p:cNvPr id="13" name="图片 12">
            <a:extLst>
              <a:ext uri="{FF2B5EF4-FFF2-40B4-BE49-F238E27FC236}">
                <a16:creationId xmlns:a16="http://schemas.microsoft.com/office/drawing/2014/main" id="{88627250-EA25-4400-97C0-41A1C52E63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0495" y="5328706"/>
            <a:ext cx="1416872" cy="1010537"/>
          </a:xfrm>
          <a:prstGeom prst="rect">
            <a:avLst/>
          </a:prstGeom>
        </p:spPr>
      </p:pic>
      <p:sp>
        <p:nvSpPr>
          <p:cNvPr id="2" name="Rectangle 1">
            <a:extLst>
              <a:ext uri="{FF2B5EF4-FFF2-40B4-BE49-F238E27FC236}">
                <a16:creationId xmlns:a16="http://schemas.microsoft.com/office/drawing/2014/main" id="{2FF25C11-9F36-4A5A-9C58-EC4C8BC3C8F3}"/>
              </a:ext>
            </a:extLst>
          </p:cNvPr>
          <p:cNvSpPr/>
          <p:nvPr/>
        </p:nvSpPr>
        <p:spPr>
          <a:xfrm>
            <a:off x="3232951" y="3029556"/>
            <a:ext cx="5726098" cy="1378601"/>
          </a:xfrm>
          <a:prstGeom prst="rect">
            <a:avLst/>
          </a:prstGeom>
          <a:solidFill>
            <a:srgbClr val="FF9999"/>
          </a:solid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Vận</a:t>
            </a:r>
            <a:r>
              <a:rPr kumimoji="0" lang="en-US" sz="8000" b="0" i="0" u="none" strike="noStrike" kern="1200" cap="none" spc="0" normalizeH="0" noProof="0" dirty="0">
                <a:ln>
                  <a:noFill/>
                </a:ln>
                <a:solidFill>
                  <a:prstClr val="white"/>
                </a:solidFill>
                <a:effectLst/>
                <a:uLnTx/>
                <a:uFillTx/>
                <a:latin typeface="Calibri" panose="020F0502020204030204" pitchFamily="34" charset="0"/>
                <a:ea typeface="字魂59号-创粗黑"/>
                <a:cs typeface="Calibri" panose="020F0502020204030204" pitchFamily="34" charset="0"/>
              </a:rPr>
              <a:t> </a:t>
            </a:r>
            <a:r>
              <a:rPr kumimoji="0" lang="en-US" sz="8000" b="0" i="0" u="none" strike="noStrike" kern="1200" cap="none" spc="0" normalizeH="0" noProof="0" dirty="0" err="1">
                <a:ln>
                  <a:noFill/>
                </a:ln>
                <a:solidFill>
                  <a:prstClr val="white"/>
                </a:solidFill>
                <a:effectLst/>
                <a:uLnTx/>
                <a:uFillTx/>
                <a:latin typeface="Calibri" panose="020F0502020204030204" pitchFamily="34" charset="0"/>
                <a:ea typeface="字魂59号-创粗黑"/>
                <a:cs typeface="Calibri" panose="020F0502020204030204" pitchFamily="34" charset="0"/>
              </a:rPr>
              <a:t>dụng</a:t>
            </a:r>
            <a:endParaRPr kumimoji="0" lang="en-US" sz="80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42684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0-#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61F6FD-1F01-4205-8D6F-06FD99E2C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FC4F547B-3746-49B9-862A-258AA905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ECDDB264-4DDA-43A7-BE6F-6CF0F4AD5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151" y="1926454"/>
            <a:ext cx="4496850" cy="4931546"/>
          </a:xfrm>
          <a:prstGeom prst="rect">
            <a:avLst/>
          </a:prstGeom>
        </p:spPr>
      </p:pic>
      <p:pic>
        <p:nvPicPr>
          <p:cNvPr id="8" name="图片 7">
            <a:extLst>
              <a:ext uri="{FF2B5EF4-FFF2-40B4-BE49-F238E27FC236}">
                <a16:creationId xmlns:a16="http://schemas.microsoft.com/office/drawing/2014/main" id="{FCCF11F1-D013-4329-A8EC-D49378A19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10" name="MH_Entry_1">
            <a:hlinkClick r:id="rId7" action="ppaction://hlinksldjump"/>
            <a:extLst>
              <a:ext uri="{FF2B5EF4-FFF2-40B4-BE49-F238E27FC236}">
                <a16:creationId xmlns:a16="http://schemas.microsoft.com/office/drawing/2014/main" id="{5302BE0B-2ED1-472E-A23C-8459E00900F5}"/>
              </a:ext>
            </a:extLst>
          </p:cNvPr>
          <p:cNvSpPr>
            <a:spLocks noChangeArrowheads="1"/>
          </p:cNvSpPr>
          <p:nvPr>
            <p:custDataLst>
              <p:tags r:id="rId1"/>
            </p:custDataLst>
          </p:nvPr>
        </p:nvSpPr>
        <p:spPr bwMode="auto">
          <a:xfrm>
            <a:off x="1278384" y="2118445"/>
            <a:ext cx="8584707" cy="74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4800" b="1" dirty="0">
                <a:solidFill>
                  <a:srgbClr val="0070C0"/>
                </a:solidFill>
                <a:latin typeface="Calibri" panose="020F0502020204030204" pitchFamily="34" charset="0"/>
                <a:cs typeface="Calibri" panose="020F0502020204030204" pitchFamily="34" charset="0"/>
              </a:rPr>
              <a:t>Hoạt động 1: Chức năng của cơ, xương, khớp</a:t>
            </a:r>
            <a:endParaRPr lang="vi-VN" sz="48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761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3" name="TextBox 2">
            <a:extLst>
              <a:ext uri="{FF2B5EF4-FFF2-40B4-BE49-F238E27FC236}">
                <a16:creationId xmlns:a16="http://schemas.microsoft.com/office/drawing/2014/main" id="{97EA0067-4861-41D6-AEEC-658391E537B1}"/>
              </a:ext>
            </a:extLst>
          </p:cNvPr>
          <p:cNvSpPr txBox="1"/>
          <p:nvPr/>
        </p:nvSpPr>
        <p:spPr>
          <a:xfrm>
            <a:off x="843379" y="106532"/>
            <a:ext cx="10351363"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1. </a:t>
            </a:r>
            <a:r>
              <a:rPr lang="en-US" sz="4000" dirty="0" err="1">
                <a:latin typeface="Calibri" panose="020F0502020204030204" pitchFamily="34" charset="0"/>
                <a:cs typeface="Calibri" panose="020F0502020204030204" pitchFamily="34" charset="0"/>
              </a:rPr>
              <a:t>Làm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động</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tác</a:t>
            </a:r>
            <a:r>
              <a:rPr lang="en-US" sz="4000" dirty="0">
                <a:latin typeface="Calibri" panose="020F0502020204030204" pitchFamily="34" charset="0"/>
                <a:cs typeface="Calibri" panose="020F0502020204030204" pitchFamily="34" charset="0"/>
              </a:rPr>
              <a:t> co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duỗi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cánh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tay</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như</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vẽ</a:t>
            </a:r>
            <a:endParaRPr lang="en-US" sz="4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D0B2DD8A-1F77-4E0A-981A-E455E7F20F85}"/>
              </a:ext>
            </a:extLst>
          </p:cNvPr>
          <p:cNvPicPr>
            <a:picLocks noChangeAspect="1"/>
          </p:cNvPicPr>
          <p:nvPr/>
        </p:nvPicPr>
        <p:blipFill>
          <a:blip r:embed="rId5"/>
          <a:stretch>
            <a:fillRect/>
          </a:stretch>
        </p:blipFill>
        <p:spPr>
          <a:xfrm>
            <a:off x="1176198" y="1201727"/>
            <a:ext cx="3799359" cy="3890362"/>
          </a:xfrm>
          <a:prstGeom prst="rect">
            <a:avLst/>
          </a:prstGeom>
        </p:spPr>
      </p:pic>
      <p:pic>
        <p:nvPicPr>
          <p:cNvPr id="10" name="Picture 9">
            <a:extLst>
              <a:ext uri="{FF2B5EF4-FFF2-40B4-BE49-F238E27FC236}">
                <a16:creationId xmlns:a16="http://schemas.microsoft.com/office/drawing/2014/main" id="{51DC6C02-164A-47BB-9B3F-B65EC641A44E}"/>
              </a:ext>
            </a:extLst>
          </p:cNvPr>
          <p:cNvPicPr>
            <a:picLocks noChangeAspect="1"/>
          </p:cNvPicPr>
          <p:nvPr/>
        </p:nvPicPr>
        <p:blipFill>
          <a:blip r:embed="rId6"/>
          <a:stretch>
            <a:fillRect/>
          </a:stretch>
        </p:blipFill>
        <p:spPr>
          <a:xfrm>
            <a:off x="6302497" y="920950"/>
            <a:ext cx="3720392" cy="4910455"/>
          </a:xfrm>
          <a:prstGeom prst="rect">
            <a:avLst/>
          </a:prstGeom>
        </p:spPr>
      </p:pic>
      <p:sp>
        <p:nvSpPr>
          <p:cNvPr id="11" name="Rectangle: Rounded Corners 10">
            <a:extLst>
              <a:ext uri="{FF2B5EF4-FFF2-40B4-BE49-F238E27FC236}">
                <a16:creationId xmlns:a16="http://schemas.microsoft.com/office/drawing/2014/main" id="{3A33F7A4-6613-476E-AFA8-A2A2445C8CF7}"/>
              </a:ext>
            </a:extLst>
          </p:cNvPr>
          <p:cNvSpPr/>
          <p:nvPr/>
        </p:nvSpPr>
        <p:spPr>
          <a:xfrm>
            <a:off x="319596" y="5726097"/>
            <a:ext cx="11718524" cy="10253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a:latin typeface="Calibri" panose="020F0502020204030204" pitchFamily="34" charset="0"/>
                <a:cs typeface="Calibri" panose="020F0502020204030204" pitchFamily="34" charset="0"/>
              </a:rPr>
              <a:t>Khi </a:t>
            </a:r>
            <a:r>
              <a:rPr lang="en-US" sz="3600" dirty="0" err="1">
                <a:latin typeface="Calibri" panose="020F0502020204030204" pitchFamily="34" charset="0"/>
                <a:cs typeface="Calibri" panose="020F0502020204030204" pitchFamily="34" charset="0"/>
              </a:rPr>
              <a:t>tay</a:t>
            </a:r>
            <a:r>
              <a:rPr lang="en-US" sz="3600" dirty="0">
                <a:latin typeface="Calibri" panose="020F0502020204030204" pitchFamily="34" charset="0"/>
                <a:cs typeface="Calibri" panose="020F0502020204030204" pitchFamily="34" charset="0"/>
              </a:rPr>
              <a:t> co </a:t>
            </a:r>
            <a:r>
              <a:rPr lang="en-US" sz="3600" dirty="0" err="1">
                <a:latin typeface="Calibri" panose="020F0502020204030204" pitchFamily="34" charset="0"/>
                <a:cs typeface="Calibri" panose="020F0502020204030204" pitchFamily="34" charset="0"/>
              </a:rPr>
              <a:t>hoặc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duỗi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a:t>
            </a:r>
            <a:r>
              <a:rPr lang="vi-VN" sz="3600" dirty="0">
                <a:latin typeface="Calibri" panose="020F0502020204030204" pitchFamily="34" charset="0"/>
                <a:cs typeface="Calibri" panose="020F0502020204030204" pitchFamily="34" charset="0"/>
              </a:rPr>
              <a:t> cơ </a:t>
            </a:r>
            <a:r>
              <a:rPr lang="en-US" sz="3600" dirty="0">
                <a:latin typeface="Calibri" panose="020F0502020204030204" pitchFamily="34" charset="0"/>
                <a:cs typeface="Calibri" panose="020F0502020204030204" pitchFamily="34" charset="0"/>
              </a:rPr>
              <a:t>ở </a:t>
            </a:r>
            <a:r>
              <a:rPr lang="en-US" sz="3600" dirty="0" err="1">
                <a:latin typeface="Calibri" panose="020F0502020204030204" pitchFamily="34" charset="0"/>
                <a:cs typeface="Calibri" panose="020F0502020204030204" pitchFamily="34" charset="0"/>
              </a:rPr>
              <a:t>cánh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tay</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thay đổi như thế nào?</a:t>
            </a:r>
            <a:endParaRPr lang="en-US" sz="3600"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734B5260-3A43-465C-8242-34F304BD3E77}"/>
              </a:ext>
            </a:extLst>
          </p:cNvPr>
          <p:cNvSpPr/>
          <p:nvPr/>
        </p:nvSpPr>
        <p:spPr>
          <a:xfrm>
            <a:off x="236738" y="5726097"/>
            <a:ext cx="11718524" cy="10253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latin typeface="Calibri" panose="020F0502020204030204" pitchFamily="34" charset="0"/>
                <a:cs typeface="Calibri" panose="020F0502020204030204" pitchFamily="34" charset="0"/>
              </a:rPr>
              <a:t>Cử động của tay ảnh hưởng như thế nào nếu xương cánh tay bị gãy?</a:t>
            </a:r>
            <a:endParaRPr lang="en-US" sz="3600" dirty="0">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6A3C4AEB-7170-423F-8330-9614B28D7F00}"/>
              </a:ext>
            </a:extLst>
          </p:cNvPr>
          <p:cNvSpPr/>
          <p:nvPr/>
        </p:nvSpPr>
        <p:spPr>
          <a:xfrm>
            <a:off x="236737" y="5776532"/>
            <a:ext cx="11718524" cy="10253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a:latin typeface="Calibri" panose="020F0502020204030204" pitchFamily="34" charset="0"/>
                <a:cs typeface="Calibri" panose="020F0502020204030204" pitchFamily="34" charset="0"/>
              </a:rPr>
              <a:t>Bộ xương, hệ cơ, khớp có chức năng gì?</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196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ppt_x"/>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ctor graphics, clipart&#10;&#10;Description automatically generated">
            <a:extLst>
              <a:ext uri="{FF2B5EF4-FFF2-40B4-BE49-F238E27FC236}">
                <a16:creationId xmlns:a16="http://schemas.microsoft.com/office/drawing/2014/main" id="{5DE9235C-3291-4349-81D0-097852E39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056" y="507137"/>
            <a:ext cx="6084154" cy="4532695"/>
          </a:xfrm>
          <a:prstGeom prst="rect">
            <a:avLst/>
          </a:prstGeom>
        </p:spPr>
      </p:pic>
      <p:sp>
        <p:nvSpPr>
          <p:cNvPr id="4" name="TextBox 3">
            <a:extLst>
              <a:ext uri="{FF2B5EF4-FFF2-40B4-BE49-F238E27FC236}">
                <a16:creationId xmlns:a16="http://schemas.microsoft.com/office/drawing/2014/main" id="{F85216ED-B626-4C85-9FCC-18BF11B98FDB}"/>
              </a:ext>
            </a:extLst>
          </p:cNvPr>
          <p:cNvSpPr txBox="1"/>
          <p:nvPr/>
        </p:nvSpPr>
        <p:spPr>
          <a:xfrm>
            <a:off x="1871331" y="5188688"/>
            <a:ext cx="87612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Thảo</a:t>
            </a:r>
            <a:r>
              <a:rPr kumimoji="0" lang="en-US" sz="60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luận</a:t>
            </a:r>
            <a:r>
              <a:rPr kumimoji="0" lang="en-US" sz="60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60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nhóm</a:t>
            </a:r>
            <a:r>
              <a:rPr kumimoji="0" lang="en-US" sz="6000" b="0" i="0" u="none" strike="noStrike" kern="1200" cap="none" spc="0" normalizeH="0" noProof="0" dirty="0">
                <a:ln>
                  <a:noFill/>
                </a:ln>
                <a:solidFill>
                  <a:prstClr val="black"/>
                </a:solidFill>
                <a:effectLst/>
                <a:uLnTx/>
                <a:uFillTx/>
                <a:latin typeface="Arial" panose="020B0604020202020204" pitchFamily="34" charset="0"/>
                <a:ea typeface="+mn-ea"/>
                <a:cs typeface="+mn-cs"/>
              </a:rPr>
              <a:t> 4</a:t>
            </a:r>
            <a:endParaRPr kumimoji="0" lang="en-US" sz="6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515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pic>
        <p:nvPicPr>
          <p:cNvPr id="7" name="Picture 6">
            <a:extLst>
              <a:ext uri="{FF2B5EF4-FFF2-40B4-BE49-F238E27FC236}">
                <a16:creationId xmlns:a16="http://schemas.microsoft.com/office/drawing/2014/main" id="{D0B2DD8A-1F77-4E0A-981A-E455E7F20F85}"/>
              </a:ext>
            </a:extLst>
          </p:cNvPr>
          <p:cNvPicPr>
            <a:picLocks noChangeAspect="1"/>
          </p:cNvPicPr>
          <p:nvPr/>
        </p:nvPicPr>
        <p:blipFill>
          <a:blip r:embed="rId5"/>
          <a:stretch>
            <a:fillRect/>
          </a:stretch>
        </p:blipFill>
        <p:spPr>
          <a:xfrm>
            <a:off x="1131810" y="340593"/>
            <a:ext cx="3799359" cy="3890362"/>
          </a:xfrm>
          <a:prstGeom prst="rect">
            <a:avLst/>
          </a:prstGeom>
        </p:spPr>
      </p:pic>
      <p:pic>
        <p:nvPicPr>
          <p:cNvPr id="10" name="Picture 9">
            <a:extLst>
              <a:ext uri="{FF2B5EF4-FFF2-40B4-BE49-F238E27FC236}">
                <a16:creationId xmlns:a16="http://schemas.microsoft.com/office/drawing/2014/main" id="{51DC6C02-164A-47BB-9B3F-B65EC641A44E}"/>
              </a:ext>
            </a:extLst>
          </p:cNvPr>
          <p:cNvPicPr>
            <a:picLocks noChangeAspect="1"/>
          </p:cNvPicPr>
          <p:nvPr/>
        </p:nvPicPr>
        <p:blipFill>
          <a:blip r:embed="rId6"/>
          <a:stretch>
            <a:fillRect/>
          </a:stretch>
        </p:blipFill>
        <p:spPr>
          <a:xfrm>
            <a:off x="6095999" y="56097"/>
            <a:ext cx="3720392" cy="4910455"/>
          </a:xfrm>
          <a:prstGeom prst="rect">
            <a:avLst/>
          </a:prstGeom>
        </p:spPr>
      </p:pic>
      <p:sp>
        <p:nvSpPr>
          <p:cNvPr id="11" name="Rectangle: Rounded Corners 10">
            <a:extLst>
              <a:ext uri="{FF2B5EF4-FFF2-40B4-BE49-F238E27FC236}">
                <a16:creationId xmlns:a16="http://schemas.microsoft.com/office/drawing/2014/main" id="{3A33F7A4-6613-476E-AFA8-A2A2445C8CF7}"/>
              </a:ext>
            </a:extLst>
          </p:cNvPr>
          <p:cNvSpPr/>
          <p:nvPr/>
        </p:nvSpPr>
        <p:spPr>
          <a:xfrm>
            <a:off x="236737" y="5479398"/>
            <a:ext cx="11718524" cy="10253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3600">
                <a:solidFill>
                  <a:prstClr val="white"/>
                </a:solidFill>
                <a:latin typeface="Calibri" panose="020F0502020204030204" pitchFamily="34" charset="0"/>
                <a:cs typeface="Calibri" panose="020F0502020204030204" pitchFamily="34" charset="0"/>
              </a:rPr>
              <a:t>Khi tay co hoặc duỗi, các cơ ở cánh tay thay đổi to lên hơn.</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12" name="Rectangle: Rounded Corners 11">
            <a:extLst>
              <a:ext uri="{FF2B5EF4-FFF2-40B4-BE49-F238E27FC236}">
                <a16:creationId xmlns:a16="http://schemas.microsoft.com/office/drawing/2014/main" id="{0310117A-0229-472D-BCEC-C9D17100F95D}"/>
              </a:ext>
            </a:extLst>
          </p:cNvPr>
          <p:cNvSpPr/>
          <p:nvPr/>
        </p:nvSpPr>
        <p:spPr>
          <a:xfrm>
            <a:off x="167195" y="5126167"/>
            <a:ext cx="11718524" cy="137860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3200" dirty="0">
                <a:solidFill>
                  <a:prstClr val="white"/>
                </a:solidFill>
                <a:latin typeface="Calibri" panose="020F0502020204030204" pitchFamily="34" charset="0"/>
                <a:cs typeface="Calibri" panose="020F0502020204030204" pitchFamily="34" charset="0"/>
              </a:rPr>
              <a:t>Nếu xương cánh tay bị gãy, cử động của tay sẽ bị ảnh hưởng nghiêm trọng, chúng ta sẽ không cử động được tay và gây đau nhức.</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
        <p:nvSpPr>
          <p:cNvPr id="13" name="Rectangle: Rounded Corners 12">
            <a:extLst>
              <a:ext uri="{FF2B5EF4-FFF2-40B4-BE49-F238E27FC236}">
                <a16:creationId xmlns:a16="http://schemas.microsoft.com/office/drawing/2014/main" id="{B5122956-5C62-4500-98FC-DCFF62D590AD}"/>
              </a:ext>
            </a:extLst>
          </p:cNvPr>
          <p:cNvSpPr/>
          <p:nvPr/>
        </p:nvSpPr>
        <p:spPr>
          <a:xfrm>
            <a:off x="97653" y="5237997"/>
            <a:ext cx="11620871" cy="102537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lgn="ctr"/>
            <a:r>
              <a:rPr lang="vi-VN" sz="3200">
                <a:solidFill>
                  <a:prstClr val="white"/>
                </a:solidFill>
                <a:latin typeface="Calibri" panose="020F0502020204030204" pitchFamily="34" charset="0"/>
                <a:cs typeface="Calibri" panose="020F0502020204030204" pitchFamily="34" charset="0"/>
              </a:rPr>
              <a:t>Bộ xương, hệ cơ và khớp giúp cơ thể chúng ta cử động và di chuyển.</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127660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61F6FD-1F01-4205-8D6F-06FD99E2C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图片 4">
            <a:extLst>
              <a:ext uri="{FF2B5EF4-FFF2-40B4-BE49-F238E27FC236}">
                <a16:creationId xmlns:a16="http://schemas.microsoft.com/office/drawing/2014/main" id="{FC4F547B-3746-49B9-862A-258AA9057B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378601"/>
          </a:xfrm>
          <a:prstGeom prst="rect">
            <a:avLst/>
          </a:prstGeom>
        </p:spPr>
      </p:pic>
      <p:pic>
        <p:nvPicPr>
          <p:cNvPr id="7" name="图片 6">
            <a:extLst>
              <a:ext uri="{FF2B5EF4-FFF2-40B4-BE49-F238E27FC236}">
                <a16:creationId xmlns:a16="http://schemas.microsoft.com/office/drawing/2014/main" id="{ECDDB264-4DDA-43A7-BE6F-6CF0F4AD5A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151" y="1926454"/>
            <a:ext cx="4496850" cy="4931546"/>
          </a:xfrm>
          <a:prstGeom prst="rect">
            <a:avLst/>
          </a:prstGeom>
        </p:spPr>
      </p:pic>
      <p:pic>
        <p:nvPicPr>
          <p:cNvPr id="8" name="图片 7">
            <a:extLst>
              <a:ext uri="{FF2B5EF4-FFF2-40B4-BE49-F238E27FC236}">
                <a16:creationId xmlns:a16="http://schemas.microsoft.com/office/drawing/2014/main" id="{FCCF11F1-D013-4329-A8EC-D49378A19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10" name="MH_Entry_1">
            <a:hlinkClick r:id="rId7" action="ppaction://hlinksldjump"/>
            <a:extLst>
              <a:ext uri="{FF2B5EF4-FFF2-40B4-BE49-F238E27FC236}">
                <a16:creationId xmlns:a16="http://schemas.microsoft.com/office/drawing/2014/main" id="{5302BE0B-2ED1-472E-A23C-8459E00900F5}"/>
              </a:ext>
            </a:extLst>
          </p:cNvPr>
          <p:cNvSpPr>
            <a:spLocks noChangeArrowheads="1"/>
          </p:cNvSpPr>
          <p:nvPr>
            <p:custDataLst>
              <p:tags r:id="rId1"/>
            </p:custDataLst>
          </p:nvPr>
        </p:nvSpPr>
        <p:spPr bwMode="auto">
          <a:xfrm>
            <a:off x="1278384" y="2118445"/>
            <a:ext cx="8584707" cy="74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vi-VN" sz="5400" b="1" dirty="0">
                <a:solidFill>
                  <a:srgbClr val="0070C0"/>
                </a:solidFill>
                <a:latin typeface="Calibri" panose="020F0502020204030204" pitchFamily="34" charset="0"/>
                <a:cs typeface="Calibri" panose="020F0502020204030204" pitchFamily="34" charset="0"/>
              </a:rPr>
              <a:t>Hoạt động 2: Biểu lộ cảm xúc</a:t>
            </a:r>
            <a:endParaRPr kumimoji="0" lang="vi-VN" sz="5400" b="0" i="0" u="none" strike="noStrike" kern="1200" cap="none" spc="0" normalizeH="0" baseline="0" noProof="0" dirty="0">
              <a:ln>
                <a:noFill/>
              </a:ln>
              <a:solidFill>
                <a:srgbClr val="0070C0"/>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12216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4DA812F-8F22-4F96-B631-560A1AC80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6" name="图片 5">
            <a:extLst>
              <a:ext uri="{FF2B5EF4-FFF2-40B4-BE49-F238E27FC236}">
                <a16:creationId xmlns:a16="http://schemas.microsoft.com/office/drawing/2014/main" id="{1DDF572E-ED10-4F16-BC65-461F147F3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5479399"/>
            <a:ext cx="12192000" cy="1378601"/>
          </a:xfrm>
          <a:prstGeom prst="rect">
            <a:avLst/>
          </a:prstGeom>
        </p:spPr>
      </p:pic>
      <p:sp>
        <p:nvSpPr>
          <p:cNvPr id="2" name="TextBox 1">
            <a:extLst>
              <a:ext uri="{FF2B5EF4-FFF2-40B4-BE49-F238E27FC236}">
                <a16:creationId xmlns:a16="http://schemas.microsoft.com/office/drawing/2014/main" id="{07A0FBFC-26F2-4343-9288-521726BAC562}"/>
              </a:ext>
            </a:extLst>
          </p:cNvPr>
          <p:cNvSpPr txBox="1"/>
          <p:nvPr/>
        </p:nvSpPr>
        <p:spPr>
          <a:xfrm>
            <a:off x="1066800" y="-1"/>
            <a:ext cx="10058400" cy="1323439"/>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2. Quan </a:t>
            </a:r>
            <a:r>
              <a:rPr lang="en-US" sz="4000" dirty="0" err="1">
                <a:latin typeface="Calibri" panose="020F0502020204030204" pitchFamily="34" charset="0"/>
                <a:cs typeface="Calibri" panose="020F0502020204030204" pitchFamily="34" charset="0"/>
              </a:rPr>
              <a:t>sát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tranh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và</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cho</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biết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mỗi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hình</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biểu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lộ</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cảm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xúc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nào</a:t>
            </a:r>
            <a:r>
              <a:rPr lang="en-US" sz="4000" dirty="0">
                <a:latin typeface="Calibri" panose="020F0502020204030204" pitchFamily="34" charset="0"/>
                <a:cs typeface="Calibri" panose="020F0502020204030204" pitchFamily="34" charset="0"/>
              </a:rPr>
              <a:t>? </a:t>
            </a:r>
          </a:p>
        </p:txBody>
      </p:sp>
      <p:pic>
        <p:nvPicPr>
          <p:cNvPr id="8" name="Picture 7">
            <a:extLst>
              <a:ext uri="{FF2B5EF4-FFF2-40B4-BE49-F238E27FC236}">
                <a16:creationId xmlns:a16="http://schemas.microsoft.com/office/drawing/2014/main" id="{48550F57-B9CF-4FB2-9289-5973F4C28BD7}"/>
              </a:ext>
            </a:extLst>
          </p:cNvPr>
          <p:cNvPicPr>
            <a:picLocks noChangeAspect="1"/>
          </p:cNvPicPr>
          <p:nvPr/>
        </p:nvPicPr>
        <p:blipFill>
          <a:blip r:embed="rId5"/>
          <a:stretch>
            <a:fillRect/>
          </a:stretch>
        </p:blipFill>
        <p:spPr>
          <a:xfrm>
            <a:off x="1792561" y="1800316"/>
            <a:ext cx="8606878" cy="2984747"/>
          </a:xfrm>
          <a:prstGeom prst="rect">
            <a:avLst/>
          </a:prstGeom>
        </p:spPr>
      </p:pic>
      <p:sp>
        <p:nvSpPr>
          <p:cNvPr id="9" name="Oval 8">
            <a:extLst>
              <a:ext uri="{FF2B5EF4-FFF2-40B4-BE49-F238E27FC236}">
                <a16:creationId xmlns:a16="http://schemas.microsoft.com/office/drawing/2014/main" id="{13DF0965-5518-44DE-8912-D07A036C79C6}"/>
              </a:ext>
            </a:extLst>
          </p:cNvPr>
          <p:cNvSpPr/>
          <p:nvPr/>
        </p:nvSpPr>
        <p:spPr>
          <a:xfrm>
            <a:off x="2006353" y="5022199"/>
            <a:ext cx="2121764"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Calibri" panose="020F0502020204030204" pitchFamily="34" charset="0"/>
                <a:cs typeface="Calibri" panose="020F0502020204030204" pitchFamily="34" charset="0"/>
              </a:rPr>
              <a:t>Vui</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vẻ</a:t>
            </a:r>
            <a:endParaRPr lang="en-US" sz="4000" dirty="0">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1D5115BC-8883-4714-86E8-9031274753AB}"/>
              </a:ext>
            </a:extLst>
          </p:cNvPr>
          <p:cNvSpPr/>
          <p:nvPr/>
        </p:nvSpPr>
        <p:spPr>
          <a:xfrm>
            <a:off x="4678533" y="4880156"/>
            <a:ext cx="271656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Calibri" panose="020F0502020204030204" pitchFamily="34" charset="0"/>
                <a:cs typeface="Calibri" panose="020F0502020204030204" pitchFamily="34" charset="0"/>
              </a:rPr>
              <a:t>Buồn</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bã</a:t>
            </a:r>
            <a:endParaRPr lang="en-US" sz="4000" dirty="0">
              <a:latin typeface="Calibri" panose="020F0502020204030204" pitchFamily="34" charset="0"/>
              <a:cs typeface="Calibri" panose="020F0502020204030204" pitchFamily="34" charset="0"/>
            </a:endParaRPr>
          </a:p>
        </p:txBody>
      </p:sp>
      <p:sp>
        <p:nvSpPr>
          <p:cNvPr id="17" name="Oval 16">
            <a:extLst>
              <a:ext uri="{FF2B5EF4-FFF2-40B4-BE49-F238E27FC236}">
                <a16:creationId xmlns:a16="http://schemas.microsoft.com/office/drawing/2014/main" id="{50F6753F-AF3C-441C-9ABD-AB770CFBE4F4}"/>
              </a:ext>
            </a:extLst>
          </p:cNvPr>
          <p:cNvSpPr/>
          <p:nvPr/>
        </p:nvSpPr>
        <p:spPr>
          <a:xfrm>
            <a:off x="7883371" y="4880156"/>
            <a:ext cx="271656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Calibri" panose="020F0502020204030204" pitchFamily="34" charset="0"/>
                <a:cs typeface="Calibri" panose="020F0502020204030204" pitchFamily="34" charset="0"/>
              </a:rPr>
              <a:t>Tức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giận</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250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702174118"/>
  <p:tag name="MH_LIBRARY" val="CONTENTS"/>
  <p:tag name="MH_TYPE" val="ENTRY"/>
  <p:tag name="ID" val="547125"/>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codr1xx">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408</Words>
  <Application>Microsoft Office PowerPoint</Application>
  <PresentationFormat>Widescreen</PresentationFormat>
  <Paragraphs>50</Paragraphs>
  <Slides>21</Slides>
  <Notes>16</Notes>
  <HiddenSlides>0</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21</vt:i4>
      </vt:variant>
    </vt:vector>
  </HeadingPairs>
  <TitlesOfParts>
    <vt:vector size="42" baseType="lpstr">
      <vt:lpstr>宋体</vt:lpstr>
      <vt:lpstr>Arial</vt:lpstr>
      <vt:lpstr>Arial-Rounded</vt:lpstr>
      <vt:lpstr>Arial-SGK-TV</vt:lpstr>
      <vt:lpstr>Averta Std CY Bold</vt:lpstr>
      <vt:lpstr>Calibri</vt:lpstr>
      <vt:lpstr>Calibri Light</vt:lpstr>
      <vt:lpstr>等线</vt:lpstr>
      <vt:lpstr>等线 Light</vt:lpstr>
      <vt:lpstr>iCiel Cucho</vt:lpstr>
      <vt:lpstr>Quicksand Medium</vt:lpstr>
      <vt:lpstr>Times New Roman</vt:lpstr>
      <vt:lpstr>字魂59号-创粗黑</vt:lpstr>
      <vt:lpstr>Office Theme</vt:lpstr>
      <vt:lpstr>3_Office Theme</vt:lpstr>
      <vt:lpstr>Office 主题​​</vt:lpstr>
      <vt:lpstr>1_Office 主题​​</vt:lpstr>
      <vt:lpstr>1_Office Theme</vt:lpstr>
      <vt:lpstr>Hoạt động</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13</cp:revision>
  <dcterms:created xsi:type="dcterms:W3CDTF">2021-07-03T04:18:28Z</dcterms:created>
  <dcterms:modified xsi:type="dcterms:W3CDTF">2023-03-01T05:12:08Z</dcterms:modified>
</cp:coreProperties>
</file>