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6"/>
  </p:notesMasterIdLst>
  <p:sldIdLst>
    <p:sldId id="257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901" r:id="rId13"/>
    <p:sldId id="2007577116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2023/3/1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8169" y="1050116"/>
            <a:ext cx="808763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39715" y="1591185"/>
            <a:ext cx="1144415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247</Words>
  <Application>Microsoft Office PowerPoint</Application>
  <PresentationFormat>Widescreen</PresentationFormat>
  <Paragraphs>119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汉仪小麦体简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17</cp:revision>
  <dcterms:created xsi:type="dcterms:W3CDTF">2021-07-09T06:30:31Z</dcterms:created>
  <dcterms:modified xsi:type="dcterms:W3CDTF">2023-03-01T15:52:11Z</dcterms:modified>
</cp:coreProperties>
</file>