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97" r:id="rId5"/>
    <p:sldMasterId id="2147483827" r:id="rId6"/>
    <p:sldMasterId id="2147483851" r:id="rId7"/>
    <p:sldMasterId id="2147483859" r:id="rId8"/>
    <p:sldMasterId id="2147483895" r:id="rId9"/>
  </p:sldMasterIdLst>
  <p:notesMasterIdLst>
    <p:notesMasterId r:id="rId25"/>
  </p:notesMasterIdLst>
  <p:sldIdLst>
    <p:sldId id="3401" r:id="rId10"/>
    <p:sldId id="3399" r:id="rId11"/>
    <p:sldId id="268" r:id="rId12"/>
    <p:sldId id="496" r:id="rId13"/>
    <p:sldId id="3397" r:id="rId14"/>
    <p:sldId id="265" r:id="rId15"/>
    <p:sldId id="300" r:id="rId16"/>
    <p:sldId id="3402" r:id="rId17"/>
    <p:sldId id="3403" r:id="rId18"/>
    <p:sldId id="3404" r:id="rId19"/>
    <p:sldId id="3405" r:id="rId20"/>
    <p:sldId id="3406" r:id="rId21"/>
    <p:sldId id="3407" r:id="rId22"/>
    <p:sldId id="3408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2023/3/3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2023/3/3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5" Type="http://schemas.microsoft.com/office/2007/relationships/hdphoto" Target="../media/hdphoto3.wdp"/><Relationship Id="rId4" Type="http://schemas.openxmlformats.org/officeDocument/2006/relationships/image" Target="../media/image64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6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BBC55D-4E56-4520-8315-DBF693C7F0BF}"/>
              </a:ext>
            </a:extLst>
          </p:cNvPr>
          <p:cNvGrpSpPr/>
          <p:nvPr/>
        </p:nvGrpSpPr>
        <p:grpSpPr>
          <a:xfrm>
            <a:off x="2868884" y="858920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4E24353-D6D0-41D0-B3CA-ED6564913560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9A3A87A-60A1-4E26-951B-E09659A1E4B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F3F88A-360D-419E-BA21-F5842487987C}"/>
              </a:ext>
            </a:extLst>
          </p:cNvPr>
          <p:cNvGrpSpPr/>
          <p:nvPr/>
        </p:nvGrpSpPr>
        <p:grpSpPr>
          <a:xfrm>
            <a:off x="1023671" y="1719419"/>
            <a:ext cx="9607218" cy="2956207"/>
            <a:chOff x="946553" y="1388913"/>
            <a:chExt cx="9607218" cy="29562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65C12E-4AF7-4356-BE21-05984598C9AA}"/>
                </a:ext>
              </a:extLst>
            </p:cNvPr>
            <p:cNvSpPr txBox="1"/>
            <p:nvPr/>
          </p:nvSpPr>
          <p:spPr>
            <a:xfrm>
              <a:off x="946553" y="1388913"/>
              <a:ext cx="761787" cy="672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6EE770-CCF4-4B09-9E34-73A73356C11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035439-28C7-44F8-BE6C-1C67B0ED4EDF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0B90B6-4793-4FE9-8A40-3E90C3DFB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948" y="2253567"/>
              <a:ext cx="1426620" cy="1426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B17968-3BE9-44C5-8602-D1A36BBF8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225" y="2428844"/>
              <a:ext cx="1426620" cy="14266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24389C-3D77-4CB4-A9F3-E1C9FEDD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02" y="2604121"/>
              <a:ext cx="1426620" cy="14266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CBA68C-6C20-4333-83A0-BB356221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111" y="2253566"/>
              <a:ext cx="1426620" cy="14266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426CCF-EEEA-455B-A0C3-2D1214E8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388" y="2428843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D1E8C0-45D3-4544-AAB5-64CFE46B7657}"/>
                </a:ext>
              </a:extLst>
            </p:cNvPr>
            <p:cNvGrpSpPr/>
            <p:nvPr/>
          </p:nvGrpSpPr>
          <p:grpSpPr>
            <a:xfrm>
              <a:off x="4346847" y="2668968"/>
              <a:ext cx="648689" cy="1364463"/>
              <a:chOff x="4346847" y="2668968"/>
              <a:chExt cx="648689" cy="136446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D58B89F3-2AB1-4D96-A1B8-3398205DD4B9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B51288B-FDDD-4634-851D-F074C028156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8537CE28-8279-4F72-BF2C-4C601BD7091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AA0C5D50-A9F0-4CAA-B6F4-B993A2CEB76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07993F1-F9F8-4185-8F4B-812CEC12B2C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1A8B2DD-95DA-41D2-9BDE-A733995D93C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8836031-568E-4BB0-A7F0-667327B6A78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B5F07FA-49BB-4007-996E-3E720536689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42280E88-C056-480F-8DC0-656D413E71FF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07B02F2C-2437-46E9-A81C-C3378DB20B4C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80731547-D6EF-405E-AF81-E9630B64777A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4B4CB64-8C13-4000-86D8-FDD75AB1B877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45F7735-83ED-412A-A293-1C11D1C4E3D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AD94C20-A2A3-4B55-955E-3E73718BC29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F12341C5-BCD4-4B6B-BFEE-C83678BE30A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8FD9D52-E603-4FF3-9A77-811D8FF21A0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67B6C22-BED5-4F46-8A85-B6567D21A2D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39C6411-C218-42D4-A774-1D0D1A5A2EA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09444-0C9F-47A6-B8E3-5FB01947C93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9FCE860-A7E3-4353-91C4-93FFE1E5AF6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4676214-8AA9-496F-BDA6-D127C496122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E5D63F9-7782-4F50-A4AD-69A90A75F95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F4E1473-D616-4176-B210-A0C97E2E86C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77967381-DE17-4819-AFA3-2E29A766985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6C66F93F-9EB8-440A-A4A5-C4D5D6CCDBA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FA8C4D79-25F7-4173-8EE1-5C87A042657E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EBC9C0FD-C586-4140-8E77-8D76282B277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C622C346-316B-407D-A58F-6B0C180AAC1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C2F73551-8E2F-43C1-BD8C-84B58E3B6290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60F4296-DA4F-4F7E-ACD4-BBD5493F8B1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01FBCE4-DB55-42A4-B88B-FDF10ABA3449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A60BA952-2712-4084-8AFE-2E6A846CF79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E300B837-8755-42F6-917C-0CECD865E28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4517CB-023B-4BA1-8F5D-DBF45A5D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788" y="2581243"/>
              <a:ext cx="1426620" cy="142662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EE95759-771B-4268-AD90-EED2EDBC45E6}"/>
                </a:ext>
              </a:extLst>
            </p:cNvPr>
            <p:cNvGrpSpPr/>
            <p:nvPr/>
          </p:nvGrpSpPr>
          <p:grpSpPr>
            <a:xfrm>
              <a:off x="8818277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BC0FFCE3-D103-4F24-88F8-34F1F860B8CE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D62315B-2EFD-44E7-BF9B-9437426E449E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EC6A167-6FA9-407D-8CCD-514EB87A1F5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5243711-AD2C-4342-B607-FE08D433C4DA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E5A8262-DC5C-4ECD-845D-9D4D8A47A1F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3E64BA7-16D6-4DBF-8032-3403BA1A20A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F7946F87-22FE-422C-B830-09AE4984749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AF9809B-1EBE-470B-A1D5-38F9ADD755C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6E32B93-F3B3-4085-92CF-E0DE81E76CB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A93C54-5C09-4A3E-83E7-F40026F77010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7A99C0F-E279-4E48-B99B-70A4D670A3E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DA37E88-F64B-45D1-B419-6E1D6D3FAFE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60F17F8-7E3B-40B5-B460-989A0FF9CF0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5B7802-672E-47E3-9E09-6D70E4EC680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82F31DF-41D5-4312-A768-5C612C7CE1C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DDC2922F-BF73-40F3-A216-11E1E232027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D544BDC9-ED08-4C43-BB88-69A137D5D63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4A1AED9A-371F-45E2-B739-45F42489643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BD740708-2C48-437B-8D87-8E08568B28A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AC5A0FF-3D75-420C-B251-B7AA5041309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3E59A5D7-E195-41F2-B1DF-94757152ADAB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45EBB873-5C41-4564-B99D-B66F810D2AF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DF233FB-5D96-4507-ABF1-235256000BB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D47CF74-282F-40E7-B9BD-C4DF9A14BE2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ACBD26E-4A41-4EC5-A805-3C862E4E417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7EB703D-429B-4282-97B0-19DCDE34BCE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FAEB5D3-D2FF-4B92-B45C-C2EFD32B90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046FE33-F2C0-4974-A777-4DDB622E3A8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1479BE-4B24-42FB-92E7-1A5BFA8E257A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F96DC25-76C8-4950-BC4F-D9DFC4333B2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25E855A-234E-428E-9804-FA90E7BD6C0C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344B502-9DA7-440D-92DB-4FAA059BCB5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09A1094-BE60-4EEE-93FD-04B8ABC235E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CD0D45-8F14-4BB2-9A93-C1CCE142C401}"/>
                </a:ext>
              </a:extLst>
            </p:cNvPr>
            <p:cNvGrpSpPr/>
            <p:nvPr/>
          </p:nvGrpSpPr>
          <p:grpSpPr>
            <a:xfrm>
              <a:off x="9656078" y="2578554"/>
              <a:ext cx="648689" cy="1364463"/>
              <a:chOff x="4346847" y="2668968"/>
              <a:chExt cx="648689" cy="1364463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60F64C4-C50E-4FD4-B499-71C2F889C8A6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3CFD276E-B62D-4941-95E2-7514AF40546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47CACA8-E75A-4431-B4B4-133A6FCF0841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ED264BB-5AAB-42B6-A8F6-21A0ADA087B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E0B6376-B76E-484E-943E-00F5534E1CA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2B01CC5-6270-40BC-9D39-44859EAAC5E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6923AC4-77CA-4906-B949-44629B52C6E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B6D1EC9-EF86-4DFD-A459-25FCC4D1E762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B3A0C50-581A-4B52-B9E4-D0AB0EF08F2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255A129-EE33-48C7-BE8F-26813DA28C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2ED9443-1503-4230-B35A-79AD59A5ED2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F45CCBA-65E5-4222-ACB7-02D206A946B6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486A5EA-7485-47F2-8C4D-A0CA28BA1F1B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A3C549D-C655-4873-A8F6-3FAED21D831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8270339-153F-446A-B767-727105E6316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596F75-AF68-446D-B2BF-965F59BB9D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0D9570B-907D-43E2-BE91-65D2F1085FE5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C3B020A8-D059-40C5-9082-7AC297175043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182AE32-D60C-4B4F-B372-9BBFA7AF353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02E0A64-1880-4A15-8CCE-7A024FE93D4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E1D5DA43-C8B0-40D9-BF7D-15B368427885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C9A095-0470-4B85-B79B-699336664920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DC2B363-9F60-4057-A784-AE72E2FEFE57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0D52ABA-7F50-496B-9EC5-AF575AB5A00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3734A7B-24D0-472B-AE75-0156B2D59446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B098304-7CDF-4060-9DA4-548FAAC5094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D96A73F-8416-4D6C-9130-E489486AECD8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4945500-3194-4B04-9BBE-79C6BC65F46D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4892F2-9C43-4583-B451-DD819F8048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7CD4283-3960-49CA-86DD-9035B20D5C5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8C278A2-C1CF-40B8-B2C9-4603CC1D95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1B3F7C9-CD4B-43FD-9CB9-D6E25230253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795CEFE-A0BF-46ED-97D4-A61CEBC4BD9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aphicFrame>
        <p:nvGraphicFramePr>
          <p:cNvPr id="117" name="Table 179">
            <a:extLst>
              <a:ext uri="{FF2B5EF4-FFF2-40B4-BE49-F238E27FC236}">
                <a16:creationId xmlns:a16="http://schemas.microsoft.com/office/drawing/2014/main" id="{C5AA7514-F635-4E4D-99E2-2AB2DF3A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35515"/>
              </p:ext>
            </p:extLst>
          </p:nvPr>
        </p:nvGraphicFramePr>
        <p:xfrm>
          <a:off x="4065113" y="5143807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360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118" name="Rectangle 117">
            <a:extLst>
              <a:ext uri="{FF2B5EF4-FFF2-40B4-BE49-F238E27FC236}">
                <a16:creationId xmlns:a16="http://schemas.microsoft.com/office/drawing/2014/main" id="{7C8254AF-E992-467E-A690-94BF7D40CDC0}"/>
              </a:ext>
            </a:extLst>
          </p:cNvPr>
          <p:cNvSpPr/>
          <p:nvPr/>
        </p:nvSpPr>
        <p:spPr>
          <a:xfrm>
            <a:off x="4243734" y="5182260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7C9EBF7-6790-4705-9205-6D6ADC343F46}"/>
              </a:ext>
            </a:extLst>
          </p:cNvPr>
          <p:cNvSpPr/>
          <p:nvPr/>
        </p:nvSpPr>
        <p:spPr>
          <a:xfrm>
            <a:off x="7329697" y="5188977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9EB94FA-2119-4AAF-8FC6-9BEB677D9E7D}"/>
              </a:ext>
            </a:extLst>
          </p:cNvPr>
          <p:cNvSpPr/>
          <p:nvPr/>
        </p:nvSpPr>
        <p:spPr>
          <a:xfrm>
            <a:off x="5825168" y="5174230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123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897890-D3C8-4431-98B2-2E5B0066022B}"/>
              </a:ext>
            </a:extLst>
          </p:cNvPr>
          <p:cNvGrpSpPr/>
          <p:nvPr/>
        </p:nvGrpSpPr>
        <p:grpSpPr>
          <a:xfrm>
            <a:off x="2791766" y="88095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26539E-FF6E-4004-B4B1-072FB4ABC727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D5B3E89-4488-4B02-B237-9883B08CAEB3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id="{3269B53B-9ADE-46FD-9D29-AD4EBC96A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369449"/>
              </p:ext>
            </p:extLst>
          </p:nvPr>
        </p:nvGraphicFramePr>
        <p:xfrm>
          <a:off x="3987995" y="5165841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b="0" dirty="0">
                          <a:solidFill>
                            <a:srgbClr val="FF0000"/>
                          </a:solidFill>
                        </a:rPr>
                        <a:t>&lt;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230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CEBB4B7-62A4-4807-B57A-9A7F8F9C598E}"/>
              </a:ext>
            </a:extLst>
          </p:cNvPr>
          <p:cNvSpPr/>
          <p:nvPr/>
        </p:nvSpPr>
        <p:spPr>
          <a:xfrm>
            <a:off x="4166616" y="5204294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D1989-9AF5-448C-8947-072C78A004F1}"/>
              </a:ext>
            </a:extLst>
          </p:cNvPr>
          <p:cNvSpPr/>
          <p:nvPr/>
        </p:nvSpPr>
        <p:spPr>
          <a:xfrm>
            <a:off x="7252579" y="5211011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1018D0-BA43-4744-9E3D-E1DFD0062471}"/>
              </a:ext>
            </a:extLst>
          </p:cNvPr>
          <p:cNvSpPr/>
          <p:nvPr/>
        </p:nvSpPr>
        <p:spPr>
          <a:xfrm>
            <a:off x="5748050" y="5196264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36E90B-9906-4069-9310-BB5453E0094F}"/>
              </a:ext>
            </a:extLst>
          </p:cNvPr>
          <p:cNvGrpSpPr/>
          <p:nvPr/>
        </p:nvGrpSpPr>
        <p:grpSpPr>
          <a:xfrm>
            <a:off x="946553" y="1741453"/>
            <a:ext cx="9607218" cy="2956207"/>
            <a:chOff x="946553" y="1388913"/>
            <a:chExt cx="9607218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2E5E5D-31BF-4858-B542-B4BB3EF17801}"/>
                </a:ext>
              </a:extLst>
            </p:cNvPr>
            <p:cNvSpPr/>
            <p:nvPr/>
          </p:nvSpPr>
          <p:spPr>
            <a:xfrm>
              <a:off x="6565560" y="1960662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0973B1-1C09-4F89-AEFB-4EA21F4ABF8E}"/>
                </a:ext>
              </a:extLst>
            </p:cNvPr>
            <p:cNvSpPr/>
            <p:nvPr/>
          </p:nvSpPr>
          <p:spPr>
            <a:xfrm>
              <a:off x="1783446" y="1982136"/>
              <a:ext cx="3988211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C38048-6566-4D16-AFDA-23E2BEAA8BBD}"/>
                </a:ext>
              </a:extLst>
            </p:cNvPr>
            <p:cNvSpPr txBox="1"/>
            <p:nvPr/>
          </p:nvSpPr>
          <p:spPr>
            <a:xfrm>
              <a:off x="946553" y="138891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FCB05E-E306-4A91-9709-D41CFD543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09" y="2466851"/>
              <a:ext cx="1426620" cy="14266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C055BA-3D6C-4043-8837-D3FD15B01840}"/>
                </a:ext>
              </a:extLst>
            </p:cNvPr>
            <p:cNvGrpSpPr/>
            <p:nvPr/>
          </p:nvGrpSpPr>
          <p:grpSpPr>
            <a:xfrm>
              <a:off x="7167321" y="2387871"/>
              <a:ext cx="1601897" cy="1601897"/>
              <a:chOff x="6843111" y="2253566"/>
              <a:chExt cx="1601897" cy="1601897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4ED9392A-8931-4036-9048-C59DE8E9D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11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37950A57-5DCB-42C3-B8A1-4B7B9AD2C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8388" y="24288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544D9F-BD4E-47DC-969B-AAC510C633D9}"/>
                </a:ext>
              </a:extLst>
            </p:cNvPr>
            <p:cNvGrpSpPr/>
            <p:nvPr/>
          </p:nvGrpSpPr>
          <p:grpSpPr>
            <a:xfrm>
              <a:off x="9337150" y="2597232"/>
              <a:ext cx="648689" cy="1364463"/>
              <a:chOff x="4346847" y="2668968"/>
              <a:chExt cx="648689" cy="1364463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F3CC123-B933-43B9-B72B-6562B04BB5DB}"/>
                  </a:ext>
                </a:extLst>
              </p:cNvPr>
              <p:cNvGrpSpPr/>
              <p:nvPr/>
            </p:nvGrpSpPr>
            <p:grpSpPr>
              <a:xfrm>
                <a:off x="4346847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3F9D0D0C-FF47-4D96-82B3-6232368F6041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6C237DED-3299-4091-9B88-C6661AEC6EF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9FE68FE5-E4DE-4496-9518-736C7F625F1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FAC2203-ECB3-42A8-8DEA-AE9D68120604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6B33874-5CF7-409D-8BA4-E9108C32B54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2737245-9715-4555-97CD-F48E29CD29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38C5DC9-00B4-46A3-BC14-5168AE23BE5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9C302C3-BA07-4E29-B4B9-448EDAFF5E47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0476FBDB-2C1D-42DC-AC0E-231AB006C88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9D4E652-E65C-4CC6-B69A-19011349C7E9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D59F54E-D3F2-4FE8-B0C8-ABBAA08A4A02}"/>
                  </a:ext>
                </a:extLst>
              </p:cNvPr>
              <p:cNvGrpSpPr/>
              <p:nvPr/>
            </p:nvGrpSpPr>
            <p:grpSpPr>
              <a:xfrm>
                <a:off x="4626114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FB61CD8-440A-45E6-A509-6224B18E6353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A68AF3A-863D-446C-963E-3CF9D9447702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33F5FBE-712A-470B-A613-BA703CB0D76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E52DDBF-0449-4AF7-AB23-2844334E7A69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96E3DC05-821A-4D2D-9D0A-D1F80E2C7651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215C7B8-DE7F-4BE5-9CAB-9F35A7257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5E0DD64-5C21-48EE-9AC1-8ACE9BC7A80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ECE36C3-2C1F-4940-943D-81CCB9CDA60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0615AF8B-F6EB-4A44-B5A7-AB4508A7D4F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0993E67F-E799-4DE6-B5A9-BEAA24145122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3EA1661-5A60-4AF4-9405-DDFB10DC654E}"/>
                  </a:ext>
                </a:extLst>
              </p:cNvPr>
              <p:cNvGrpSpPr/>
              <p:nvPr/>
            </p:nvGrpSpPr>
            <p:grpSpPr>
              <a:xfrm>
                <a:off x="4905381" y="2668968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21023E3-F417-4918-B98A-12D504D2F64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A3AEF6B-2AEB-4236-837D-4CBAED0E0B3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CA31360-2E2F-4C8F-914D-DC15524A0F6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B82733E-56FE-4072-93FB-4C52EDDCA207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C16CE89-7D28-4D9E-A919-1D0E9733BFAA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B968D42F-E166-4104-936C-E2D2EF03344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DA3513A-9549-42A8-ABC5-7BDFE544727A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5614AE2-4B49-4FE1-AE45-E6841C6E2BC3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91F764D-8619-4B16-BF1D-455675F3761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C0A9BA61-5EA6-4496-AFA6-F2A4CB04DD1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48CB497-8561-4582-BFE6-A5F252E07C0F}"/>
                </a:ext>
              </a:extLst>
            </p:cNvPr>
            <p:cNvGrpSpPr/>
            <p:nvPr/>
          </p:nvGrpSpPr>
          <p:grpSpPr>
            <a:xfrm>
              <a:off x="4168961" y="2454630"/>
              <a:ext cx="904546" cy="1364464"/>
              <a:chOff x="4168961" y="2454630"/>
              <a:chExt cx="904546" cy="136446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1301239-032C-4B30-9A05-46225B712A66}"/>
                  </a:ext>
                </a:extLst>
              </p:cNvPr>
              <p:cNvGrpSpPr/>
              <p:nvPr/>
            </p:nvGrpSpPr>
            <p:grpSpPr>
              <a:xfrm>
                <a:off x="4168961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8A92E8D7-FE31-4E78-B21F-09F067B89FA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531FBCF-0948-49C7-9CB1-6D8AF98570CE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A51B3F20-E221-4162-9B67-9C0CBBD4113C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F69C01E-9624-40E7-BC01-1951F85B968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13815671-2FB5-4B83-822C-4D4AB923312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AE0806B-AD60-4DAE-98F9-176E4AD34209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4FA8817-14BB-4EC9-B3BE-0AC7359C0F3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8A860AB-6E7B-4E2C-80D6-98435265EA5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9A7D33D-1BEC-4293-BFE5-5EE8308F89B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51BA64A-F71B-4315-A43E-80E7DFA3314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7D7F56F-CB32-4A48-8CE7-3B0984490FA1}"/>
                  </a:ext>
                </a:extLst>
              </p:cNvPr>
              <p:cNvGrpSpPr/>
              <p:nvPr/>
            </p:nvGrpSpPr>
            <p:grpSpPr>
              <a:xfrm>
                <a:off x="4448228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31017CC-E97F-48C2-9596-8573AE9B4168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9D6FAE9-28E7-4EC3-97C4-3EA64D0F621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DB4DBD1-167A-45AB-B2F8-9068D3EEA449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79CD3F3-7A5B-4DD4-B66B-BE55E9FD9D0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D58FAC7-5DE9-47A3-90B9-A3916B02214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FD38810-3095-493B-9BE3-66B1E178186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E397170-F66E-4A84-A8C1-5B460B4CA94E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D6B6C16-B3A1-4452-BF95-E1BF23DB4480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F859B0B-861A-4D70-89C5-127B0CE727C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09E71FFC-8CC7-4D36-AD3B-A5E7D7A0F64F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EDF2997-4F22-4D01-85D5-A30E660DA67F}"/>
                  </a:ext>
                </a:extLst>
              </p:cNvPr>
              <p:cNvGrpSpPr/>
              <p:nvPr/>
            </p:nvGrpSpPr>
            <p:grpSpPr>
              <a:xfrm>
                <a:off x="4727495" y="24546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88F0829-9DF1-4F37-9880-3D82DC90F1B9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049D9DD-E017-418C-BB06-59B1F369563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5A96E265-0973-4CC3-BD01-A6C050A4002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EAC255C-B621-48FE-B2BC-80D4BFE1696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237F7995-D047-4D79-ABB3-8C9B904C696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88F70FBF-A904-42DF-B4DE-F25B5E7EA5C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F2BB7669-ACA7-49DC-9ABD-5C1AB8DE5D96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EF03BBE-F4E3-4D40-8C1F-9FD3910E84D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C25242B-5555-445B-A13A-DB380352B7D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BD57F4D-F1CF-423A-8898-0CE9167E5B75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AAA1E70-63C0-43F9-8C69-11F5A2B7A37E}"/>
                  </a:ext>
                </a:extLst>
              </p:cNvPr>
              <p:cNvGrpSpPr/>
              <p:nvPr/>
            </p:nvGrpSpPr>
            <p:grpSpPr>
              <a:xfrm>
                <a:off x="4983352" y="2454630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25C7DAE-37C2-46BF-8BA9-53B311925EEC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1562010-B32C-470C-93B6-8C790DBCEB9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AB3DDE1-81BD-40C3-AA6D-AD0D0FB21E0D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F57DC94-7B86-4AFF-B832-7564F08A1F83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2D0AF2E-A552-497A-817F-E853841BC00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5F65C26-1922-4A85-A2E8-BFAFF06EE18C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BAD51E-9137-46E7-B921-5E48A5F87923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EF074EF-A812-46B1-B3A4-6C30167BF8D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4AA1D8B-A4AD-477F-B12F-AC494669895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1955F3B-3140-49E9-BDD3-B804C809932C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9391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D799CE-563E-46DF-AC90-611C726CB38D}"/>
              </a:ext>
            </a:extLst>
          </p:cNvPr>
          <p:cNvGrpSpPr/>
          <p:nvPr/>
        </p:nvGrpSpPr>
        <p:grpSpPr>
          <a:xfrm>
            <a:off x="2780750" y="98010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2C03FF9-AE27-4C3D-BBAE-B1B9BB86C1F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C334B2-F087-4CE5-93E2-628ED1DCC31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aphicFrame>
        <p:nvGraphicFramePr>
          <p:cNvPr id="5" name="Table 179">
            <a:extLst>
              <a:ext uri="{FF2B5EF4-FFF2-40B4-BE49-F238E27FC236}">
                <a16:creationId xmlns:a16="http://schemas.microsoft.com/office/drawing/2014/main" id="{C3DFD9FD-7BA2-403C-98C3-EF37644AB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142862"/>
              </p:ext>
            </p:extLst>
          </p:nvPr>
        </p:nvGraphicFramePr>
        <p:xfrm>
          <a:off x="3722984" y="5264993"/>
          <a:ext cx="4617390" cy="84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30">
                  <a:extLst>
                    <a:ext uri="{9D8B030D-6E8A-4147-A177-3AD203B41FA5}">
                      <a16:colId xmlns:a16="http://schemas.microsoft.com/office/drawing/2014/main" val="1292944096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3680678864"/>
                    </a:ext>
                  </a:extLst>
                </a:gridCol>
                <a:gridCol w="1539130">
                  <a:extLst>
                    <a:ext uri="{9D8B030D-6E8A-4147-A177-3AD203B41FA5}">
                      <a16:colId xmlns:a16="http://schemas.microsoft.com/office/drawing/2014/main" val="2109241763"/>
                    </a:ext>
                  </a:extLst>
                </a:gridCol>
              </a:tblGrid>
              <a:tr h="845966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800" b="0" dirty="0">
                          <a:solidFill>
                            <a:srgbClr val="FF0000"/>
                          </a:solidFill>
                        </a:rPr>
                        <a:t>&gt;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</a:rPr>
                        <a:t>450</a:t>
                      </a:r>
                    </a:p>
                  </a:txBody>
                  <a:tcPr marL="62455" marR="62455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37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7EB6A76-B503-49DB-BB5D-4EB9D3275C9C}"/>
              </a:ext>
            </a:extLst>
          </p:cNvPr>
          <p:cNvSpPr/>
          <p:nvPr/>
        </p:nvSpPr>
        <p:spPr>
          <a:xfrm>
            <a:off x="3840987" y="5295416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544B32-19CF-4834-8AC1-EDE298B6534C}"/>
              </a:ext>
            </a:extLst>
          </p:cNvPr>
          <p:cNvSpPr/>
          <p:nvPr/>
        </p:nvSpPr>
        <p:spPr>
          <a:xfrm>
            <a:off x="6926950" y="5302133"/>
            <a:ext cx="1207008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140829-9952-4EF3-A310-0E752AC77BE6}"/>
              </a:ext>
            </a:extLst>
          </p:cNvPr>
          <p:cNvSpPr/>
          <p:nvPr/>
        </p:nvSpPr>
        <p:spPr>
          <a:xfrm>
            <a:off x="5422421" y="5287386"/>
            <a:ext cx="1097280" cy="76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68DC34-3459-48D0-9B82-5F62A78D3B2C}"/>
              </a:ext>
            </a:extLst>
          </p:cNvPr>
          <p:cNvGrpSpPr/>
          <p:nvPr/>
        </p:nvGrpSpPr>
        <p:grpSpPr>
          <a:xfrm>
            <a:off x="613810" y="1840605"/>
            <a:ext cx="10635841" cy="2956207"/>
            <a:chOff x="624826" y="1388913"/>
            <a:chExt cx="10635841" cy="295620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8B6999-6E7F-4F9A-99AF-5DCAD3F5C9C5}"/>
                </a:ext>
              </a:extLst>
            </p:cNvPr>
            <p:cNvSpPr/>
            <p:nvPr/>
          </p:nvSpPr>
          <p:spPr>
            <a:xfrm>
              <a:off x="777224" y="1982136"/>
              <a:ext cx="482510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72752E-C4EC-4275-B854-58ABA4472DE8}"/>
                </a:ext>
              </a:extLst>
            </p:cNvPr>
            <p:cNvSpPr txBox="1"/>
            <p:nvPr/>
          </p:nvSpPr>
          <p:spPr>
            <a:xfrm>
              <a:off x="624826" y="1388913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c)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7A6D49-D3C7-4F72-B9AF-189FBC01F71C}"/>
                </a:ext>
              </a:extLst>
            </p:cNvPr>
            <p:cNvSpPr/>
            <p:nvPr/>
          </p:nvSpPr>
          <p:spPr>
            <a:xfrm>
              <a:off x="6243833" y="1960662"/>
              <a:ext cx="5016834" cy="236298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C998F7-82E9-4F30-93EF-61AEDF9ADF4B}"/>
                </a:ext>
              </a:extLst>
            </p:cNvPr>
            <p:cNvGrpSpPr/>
            <p:nvPr/>
          </p:nvGrpSpPr>
          <p:grpSpPr>
            <a:xfrm>
              <a:off x="1264745" y="2253566"/>
              <a:ext cx="1777174" cy="1777174"/>
              <a:chOff x="2161948" y="2253567"/>
              <a:chExt cx="1777174" cy="1777174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BE30D1C-D09F-499C-A10A-E9EF56035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41EB1904-E2CB-49E7-B05E-1D9BA84A2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2A69921-C0C5-4D06-A03D-580576CF1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95E046E-99A8-4611-9775-F699C0D3143E}"/>
                </a:ext>
              </a:extLst>
            </p:cNvPr>
            <p:cNvGrpSpPr/>
            <p:nvPr/>
          </p:nvGrpSpPr>
          <p:grpSpPr>
            <a:xfrm>
              <a:off x="6419786" y="2253566"/>
              <a:ext cx="1754297" cy="1754297"/>
              <a:chOff x="6741513" y="2253566"/>
              <a:chExt cx="1754297" cy="1754297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9B3082A-AEC1-43D2-87D0-5ADE49AF7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1513" y="2253566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D8F279CC-A79F-4EE5-8E1C-9901BA50A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90" y="2428843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BD32C0C-A258-4EE7-A65B-F228A24CA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190" y="2581243"/>
                <a:ext cx="1426620" cy="142662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4504A5-ABA6-42A7-891D-584A789C121D}"/>
                </a:ext>
              </a:extLst>
            </p:cNvPr>
            <p:cNvGrpSpPr/>
            <p:nvPr/>
          </p:nvGrpSpPr>
          <p:grpSpPr>
            <a:xfrm>
              <a:off x="9876478" y="2629353"/>
              <a:ext cx="1207223" cy="1364463"/>
              <a:chOff x="9097544" y="2578554"/>
              <a:chExt cx="1207223" cy="13644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7A9FA1D-8D6C-4AF9-BFD4-6C23DA63AE46}"/>
                  </a:ext>
                </a:extLst>
              </p:cNvPr>
              <p:cNvGrpSpPr/>
              <p:nvPr/>
            </p:nvGrpSpPr>
            <p:grpSpPr>
              <a:xfrm>
                <a:off x="9097544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50D4E9B-6406-4A5A-AD29-2B431A8ACB4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BDAFE7AC-004B-43A1-9C8F-411F3CA428D8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7104A4D-D986-484A-B3B6-7382D801044B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BEB52323-5B6E-457E-A06A-6E263DD1A13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8489DD4-AA32-4483-8B15-9C17628967C6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4A8C6C4-4BA8-415D-9B4B-92313A6BFBB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71B4E427-498C-447D-AE9D-4B71E867ACAB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D31C63DA-97F9-44AE-9A41-0D31EB1D87D6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7A5E62A-1DBC-45F6-BD62-1649CF451948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635C347-EA88-42F4-BFB3-34AC33B981CD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B27B2684-3DF6-4939-9521-04B0B6F8623C}"/>
                  </a:ext>
                </a:extLst>
              </p:cNvPr>
              <p:cNvGrpSpPr/>
              <p:nvPr/>
            </p:nvGrpSpPr>
            <p:grpSpPr>
              <a:xfrm>
                <a:off x="9376811" y="2578554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E283661E-87DA-4744-811B-DDFA305A545F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97CF770-B8F7-4F39-9821-E71E211DDB2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80BD428-AA49-4D06-A0BC-57D422C5BA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326677D-2995-4C73-B27A-8E9B1C6573D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2E38BBB-8CBD-41DB-841A-38A2C6BDC51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817FC6A-61D6-4787-959A-3E24BEBB671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7906519-A9D1-4410-B5BE-A14D52E5D4F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A6C8AD9-0A1A-461F-B59F-74FC2418278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AB84891-F776-4E4F-9A1D-CE0788DED93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F7BAFEE-019D-4BCD-88DE-D1E97222BEC3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D9874FD-6801-4DE1-B5F8-28049A83941E}"/>
                  </a:ext>
                </a:extLst>
              </p:cNvPr>
              <p:cNvGrpSpPr/>
              <p:nvPr/>
            </p:nvGrpSpPr>
            <p:grpSpPr>
              <a:xfrm>
                <a:off x="9656078" y="2578554"/>
                <a:ext cx="648689" cy="1364463"/>
                <a:chOff x="4346847" y="2668968"/>
                <a:chExt cx="648689" cy="136446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AF0217B5-133D-4868-8CC7-A97512A81659}"/>
                    </a:ext>
                  </a:extLst>
                </p:cNvPr>
                <p:cNvGrpSpPr/>
                <p:nvPr/>
              </p:nvGrpSpPr>
              <p:grpSpPr>
                <a:xfrm>
                  <a:off x="4346847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6A8FC132-9001-42B9-ACC2-36BFE5F5151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C708812-94FF-4A10-AEFD-870A53F735A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0AEBA855-60F1-407B-BFFA-5D3BBB5E44E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5B69B2C-1915-4F8B-9C08-953B23B5708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235F8CC7-010E-4256-93E8-A3F08586BF4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3B9C0DB3-2D3A-46BD-A86E-D56AECF32F7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923D00AD-2C38-499F-8A78-A3FCCA6B09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7ABCD424-822F-44F0-A376-DC023C6CF0A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628CA710-12D0-4DB0-8C47-DB7282EF82C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6832656A-9120-414A-86DB-5D46DAA980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C0417E7D-41D2-419D-A601-EFFE8436D5C1}"/>
                    </a:ext>
                  </a:extLst>
                </p:cNvPr>
                <p:cNvGrpSpPr/>
                <p:nvPr/>
              </p:nvGrpSpPr>
              <p:grpSpPr>
                <a:xfrm>
                  <a:off x="4626114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C37BBD54-11D4-4449-8078-08006000BF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E91429A2-63D0-4EAC-BD08-92DDFD77207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A66AAFAF-545E-4FF0-B6A8-ACAD671EF9A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F0BDF4D8-ABF3-40EB-B6CA-828F3FBB26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CA850FBC-1F82-49EA-9AB6-CDCBF95B3AD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2AF5140E-AC66-4624-95EE-47012E0AF6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4890883E-2D9B-472D-82E3-42F27127062C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2686D9BA-5342-4071-A611-8AD65A58FB1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13B5D267-058D-4A7C-A269-F0A3C99F28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6A1AD2CE-4F66-43B1-88A0-1B24FD6994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86C39E30-A230-4FBC-A118-06F0E29E644A}"/>
                    </a:ext>
                  </a:extLst>
                </p:cNvPr>
                <p:cNvGrpSpPr/>
                <p:nvPr/>
              </p:nvGrpSpPr>
              <p:grpSpPr>
                <a:xfrm>
                  <a:off x="4905381" y="2668968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CE2B5BF1-2163-4060-B7D2-A39055A0BD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6A1B0372-B166-44E2-AA5A-2459BCCB2B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C7F7B79-4249-4AB7-AAD6-0FB2959D840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CFBC266C-E758-4796-9C60-D2F4EDA08D3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CBEFEF9E-BA44-460C-88A6-EA83E187DC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8BB3D146-5C1B-4A88-8231-CADE931DF0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4EB28A33-745A-4918-9B4F-D860574C622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52064230-BB7E-4F17-95A6-2CCACD51E61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624D84FA-E0F8-41AF-AEF5-0BF809EDBCE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3B5C015A-F0FA-433C-A1B8-7019CD37925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A8915C8-20B1-4E61-A9D5-E71F5205FFCE}"/>
                </a:ext>
              </a:extLst>
            </p:cNvPr>
            <p:cNvGrpSpPr/>
            <p:nvPr/>
          </p:nvGrpSpPr>
          <p:grpSpPr>
            <a:xfrm>
              <a:off x="3483516" y="2253566"/>
              <a:ext cx="1777174" cy="1777174"/>
              <a:chOff x="2161948" y="2253567"/>
              <a:chExt cx="1777174" cy="177717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E6AE057-899E-470B-9679-74D8535AE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1948" y="2253567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8A8501-722C-4219-80EC-31C216DBA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25" y="2428844"/>
                <a:ext cx="1426620" cy="142662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441F881-5BE8-46AA-B4A4-0FBF4280D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2502" y="2604121"/>
                <a:ext cx="1426620" cy="142662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634C13-472A-46E8-B250-55368C85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3658" y="2615698"/>
              <a:ext cx="1426620" cy="1426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6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8E30E45-14F4-4BE8-8EBA-B0C0BAAFF125}"/>
              </a:ext>
            </a:extLst>
          </p:cNvPr>
          <p:cNvSpPr/>
          <p:nvPr/>
        </p:nvSpPr>
        <p:spPr>
          <a:xfrm>
            <a:off x="3553194" y="961372"/>
            <a:ext cx="137676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8A0465-F4C9-47F7-9799-D794C600BEB5}"/>
              </a:ext>
            </a:extLst>
          </p:cNvPr>
          <p:cNvGrpSpPr/>
          <p:nvPr/>
        </p:nvGrpSpPr>
        <p:grpSpPr>
          <a:xfrm>
            <a:off x="2879901" y="914005"/>
            <a:ext cx="8287714" cy="570588"/>
            <a:chOff x="1183343" y="1464304"/>
            <a:chExt cx="8287714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5232DC-0BB8-4BDA-AF91-155073D44C3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&gt;, &lt; , =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CFD30B-C4DE-4758-9335-6896F799D7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55F99-081F-4D68-A663-194AE765A17E}"/>
              </a:ext>
            </a:extLst>
          </p:cNvPr>
          <p:cNvGrpSpPr/>
          <p:nvPr/>
        </p:nvGrpSpPr>
        <p:grpSpPr>
          <a:xfrm>
            <a:off x="1070267" y="1807991"/>
            <a:ext cx="10097347" cy="4368800"/>
            <a:chOff x="982132" y="1422400"/>
            <a:chExt cx="10097347" cy="4368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4307E6-D2C9-4276-A863-C243F1CCCC02}"/>
                </a:ext>
              </a:extLst>
            </p:cNvPr>
            <p:cNvSpPr/>
            <p:nvPr/>
          </p:nvSpPr>
          <p:spPr>
            <a:xfrm>
              <a:off x="982132" y="1422400"/>
              <a:ext cx="10097347" cy="4368800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7A0DD2-C506-446B-B4D1-8A656DA85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2" b="89637" l="9932" r="89842">
                          <a14:foregroundMark x1="47630" y1="7772" x2="47630" y2="7772"/>
                          <a14:foregroundMark x1="39503" y1="41451" x2="48984" y2="46632"/>
                          <a14:foregroundMark x1="48984" y1="46632" x2="49436" y2="47668"/>
                          <a14:foregroundMark x1="24153" y1="55959" x2="16253" y2="60622"/>
                          <a14:foregroundMark x1="81038" y1="64767" x2="70880" y2="65803"/>
                          <a14:foregroundMark x1="23928" y1="45078" x2="16027" y2="51813"/>
                          <a14:foregroundMark x1="16027" y1="51295" x2="13093" y2="51813"/>
                          <a14:foregroundMark x1="12190" y1="53368" x2="26185" y2="46114"/>
                          <a14:foregroundMark x1="65914" y1="53886" x2="75169" y2="54404"/>
                          <a14:foregroundMark x1="75169" y1="54404" x2="80813" y2="51295"/>
                          <a14:foregroundMark x1="80813" y1="50259" x2="66591" y2="53368"/>
                          <a14:foregroundMark x1="14898" y1="78756" x2="29571" y2="70466"/>
                          <a14:foregroundMark x1="36795" y1="31606" x2="36795" y2="31606"/>
                          <a14:foregroundMark x1="36795" y1="31606" x2="39729" y2="32642"/>
                          <a14:foregroundMark x1="43341" y1="31088" x2="43341" y2="28497"/>
                          <a14:foregroundMark x1="43341" y1="27461" x2="45147" y2="28497"/>
                          <a14:foregroundMark x1="41535" y1="23316" x2="41535" y2="23316"/>
                          <a14:foregroundMark x1="41986" y1="24870" x2="41986" y2="24870"/>
                          <a14:foregroundMark x1="42438" y1="24870" x2="43792" y2="26425"/>
                          <a14:foregroundMark x1="37472" y1="26425" x2="38826" y2="26943"/>
                          <a14:foregroundMark x1="38826" y1="26425" x2="37923" y2="26943"/>
                        </a14:backgroundRemoval>
                      </a14:imgEffect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950" y="2203450"/>
              <a:ext cx="5626100" cy="24511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9B21A0-85E7-403A-8893-EB01540B06A9}"/>
              </a:ext>
            </a:extLst>
          </p:cNvPr>
          <p:cNvGrpSpPr/>
          <p:nvPr/>
        </p:nvGrpSpPr>
        <p:grpSpPr>
          <a:xfrm>
            <a:off x="1840381" y="4999415"/>
            <a:ext cx="2888932" cy="713719"/>
            <a:chOff x="1297606" y="4621088"/>
            <a:chExt cx="2888932" cy="7137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DB6F95-7BF0-40F8-B3A6-018B47E8B65C}"/>
                </a:ext>
              </a:extLst>
            </p:cNvPr>
            <p:cNvSpPr txBox="1"/>
            <p:nvPr/>
          </p:nvSpPr>
          <p:spPr>
            <a:xfrm>
              <a:off x="1297606" y="4716338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80           20 + 60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D44BAFB9-D02E-4304-B7B1-BF5CE147444A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95419B-FFE4-48A5-9096-C6FE5C9A52A3}"/>
              </a:ext>
            </a:extLst>
          </p:cNvPr>
          <p:cNvGrpSpPr/>
          <p:nvPr/>
        </p:nvGrpSpPr>
        <p:grpSpPr>
          <a:xfrm>
            <a:off x="821986" y="3498615"/>
            <a:ext cx="2480166" cy="713719"/>
            <a:chOff x="1297606" y="4621088"/>
            <a:chExt cx="2480166" cy="7137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5CA18D-3770-4BE9-93A9-01A80FC78933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450           550</a:t>
              </a:r>
            </a:p>
          </p:txBody>
        </p:sp>
        <p:sp>
          <p:nvSpPr>
            <p:cNvPr id="14" name="Rounded Rectangle 92">
              <a:extLst>
                <a:ext uri="{FF2B5EF4-FFF2-40B4-BE49-F238E27FC236}">
                  <a16:creationId xmlns:a16="http://schemas.microsoft.com/office/drawing/2014/main" id="{44339DD5-F58B-47E5-88A0-136C0038AD6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DB289C-BA1C-433E-AF8A-BBFF59F3B3A9}"/>
              </a:ext>
            </a:extLst>
          </p:cNvPr>
          <p:cNvGrpSpPr/>
          <p:nvPr/>
        </p:nvGrpSpPr>
        <p:grpSpPr>
          <a:xfrm>
            <a:off x="1690840" y="2070482"/>
            <a:ext cx="2480166" cy="713719"/>
            <a:chOff x="1297606" y="4621088"/>
            <a:chExt cx="2480166" cy="71371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94664E-8CA5-4D4E-BE2D-007B1C2BDAEE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800           600</a:t>
              </a:r>
            </a:p>
          </p:txBody>
        </p:sp>
        <p:sp>
          <p:nvSpPr>
            <p:cNvPr id="17" name="Rounded Rectangle 95">
              <a:extLst>
                <a:ext uri="{FF2B5EF4-FFF2-40B4-BE49-F238E27FC236}">
                  <a16:creationId xmlns:a16="http://schemas.microsoft.com/office/drawing/2014/main" id="{68B948F8-7649-4B24-8031-C99916E0F9F6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1B33C6-84F6-4B8E-ADDE-DC63051E1819}"/>
              </a:ext>
            </a:extLst>
          </p:cNvPr>
          <p:cNvGrpSpPr/>
          <p:nvPr/>
        </p:nvGrpSpPr>
        <p:grpSpPr>
          <a:xfrm>
            <a:off x="8046802" y="5107472"/>
            <a:ext cx="2888933" cy="713719"/>
            <a:chOff x="1061288" y="4621088"/>
            <a:chExt cx="2888933" cy="71371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6E1A3-E156-452D-8C45-959113B30968}"/>
                </a:ext>
              </a:extLst>
            </p:cNvPr>
            <p:cNvSpPr txBox="1"/>
            <p:nvPr/>
          </p:nvSpPr>
          <p:spPr>
            <a:xfrm>
              <a:off x="1061288" y="4716338"/>
              <a:ext cx="28889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390            930</a:t>
              </a:r>
            </a:p>
          </p:txBody>
        </p:sp>
        <p:sp>
          <p:nvSpPr>
            <p:cNvPr id="20" name="Rounded Rectangle 98">
              <a:extLst>
                <a:ext uri="{FF2B5EF4-FFF2-40B4-BE49-F238E27FC236}">
                  <a16:creationId xmlns:a16="http://schemas.microsoft.com/office/drawing/2014/main" id="{B3D9E291-50BE-4171-B448-47C06880E59F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5E90BF-0CF7-4A48-AF67-D5CE6F180FB0}"/>
              </a:ext>
            </a:extLst>
          </p:cNvPr>
          <p:cNvGrpSpPr/>
          <p:nvPr/>
        </p:nvGrpSpPr>
        <p:grpSpPr>
          <a:xfrm>
            <a:off x="8482522" y="3655498"/>
            <a:ext cx="3071092" cy="713719"/>
            <a:chOff x="1006442" y="4621088"/>
            <a:chExt cx="3071092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198BC3-74DD-4AD9-AB21-A7401092B7CD}"/>
                </a:ext>
              </a:extLst>
            </p:cNvPr>
            <p:cNvSpPr txBox="1"/>
            <p:nvPr/>
          </p:nvSpPr>
          <p:spPr>
            <a:xfrm>
              <a:off x="1006442" y="4716338"/>
              <a:ext cx="3071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1 000           900</a:t>
              </a:r>
            </a:p>
          </p:txBody>
        </p:sp>
        <p:sp>
          <p:nvSpPr>
            <p:cNvPr id="23" name="Rounded Rectangle 101">
              <a:extLst>
                <a:ext uri="{FF2B5EF4-FFF2-40B4-BE49-F238E27FC236}">
                  <a16:creationId xmlns:a16="http://schemas.microsoft.com/office/drawing/2014/main" id="{926FE215-9DA0-4E99-ADCC-712ED824DE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7365F1-B1F2-42F1-A93F-EB9CF925ECA8}"/>
              </a:ext>
            </a:extLst>
          </p:cNvPr>
          <p:cNvGrpSpPr/>
          <p:nvPr/>
        </p:nvGrpSpPr>
        <p:grpSpPr>
          <a:xfrm>
            <a:off x="7602234" y="2087215"/>
            <a:ext cx="2480166" cy="713719"/>
            <a:chOff x="1297606" y="4621088"/>
            <a:chExt cx="2480166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C47ACD-0083-4FAA-8DFA-D1FDD3F08100}"/>
                </a:ext>
              </a:extLst>
            </p:cNvPr>
            <p:cNvSpPr txBox="1"/>
            <p:nvPr/>
          </p:nvSpPr>
          <p:spPr>
            <a:xfrm>
              <a:off x="1297606" y="4716338"/>
              <a:ext cx="2480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370           470</a:t>
              </a:r>
            </a:p>
          </p:txBody>
        </p:sp>
        <p:sp>
          <p:nvSpPr>
            <p:cNvPr id="26" name="Rounded Rectangle 104">
              <a:extLst>
                <a:ext uri="{FF2B5EF4-FFF2-40B4-BE49-F238E27FC236}">
                  <a16:creationId xmlns:a16="http://schemas.microsoft.com/office/drawing/2014/main" id="{34578EEB-60B5-4656-8ACE-E6A4EEB1C8F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1131E16-9700-49C6-8783-F75BF6037C0D}"/>
              </a:ext>
            </a:extLst>
          </p:cNvPr>
          <p:cNvSpPr txBox="1"/>
          <p:nvPr/>
        </p:nvSpPr>
        <p:spPr>
          <a:xfrm>
            <a:off x="2714296" y="20941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64B5E0-A372-4E68-8260-411741223E13}"/>
              </a:ext>
            </a:extLst>
          </p:cNvPr>
          <p:cNvSpPr txBox="1"/>
          <p:nvPr/>
        </p:nvSpPr>
        <p:spPr>
          <a:xfrm>
            <a:off x="8644459" y="212651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FCB063-17AE-48BD-BBF4-CCC84F5E1393}"/>
              </a:ext>
            </a:extLst>
          </p:cNvPr>
          <p:cNvSpPr txBox="1"/>
          <p:nvPr/>
        </p:nvSpPr>
        <p:spPr>
          <a:xfrm>
            <a:off x="9783848" y="368919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8D185D-6639-4166-ACF4-880CEB2C3344}"/>
              </a:ext>
            </a:extLst>
          </p:cNvPr>
          <p:cNvSpPr txBox="1"/>
          <p:nvPr/>
        </p:nvSpPr>
        <p:spPr>
          <a:xfrm>
            <a:off x="9107894" y="5141165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86B745-2E2F-4BF8-BD26-8BC30BCA0847}"/>
              </a:ext>
            </a:extLst>
          </p:cNvPr>
          <p:cNvSpPr txBox="1"/>
          <p:nvPr/>
        </p:nvSpPr>
        <p:spPr>
          <a:xfrm>
            <a:off x="2632824" y="5040141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C3C54C-386C-4E35-9290-2C9D4B41BF56}"/>
              </a:ext>
            </a:extLst>
          </p:cNvPr>
          <p:cNvSpPr txBox="1"/>
          <p:nvPr/>
        </p:nvSpPr>
        <p:spPr>
          <a:xfrm>
            <a:off x="1829036" y="355713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8888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7D716B6-8439-4C11-95C1-246D594DA60B}"/>
              </a:ext>
            </a:extLst>
          </p:cNvPr>
          <p:cNvGrpSpPr/>
          <p:nvPr/>
        </p:nvGrpSpPr>
        <p:grpSpPr>
          <a:xfrm>
            <a:off x="2664175" y="719800"/>
            <a:ext cx="8287714" cy="570588"/>
            <a:chOff x="1183343" y="1464304"/>
            <a:chExt cx="8287714" cy="57058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0BC6A4-ECD0-4B7A-9252-5334A1042DAF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Ảnh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thẻ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che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F4DAE60-872C-4395-B5E0-68A89F0CA8E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5B3DCD-BCF3-499A-ABC9-4D23E9866F73}"/>
              </a:ext>
            </a:extLst>
          </p:cNvPr>
          <p:cNvGrpSpPr/>
          <p:nvPr/>
        </p:nvGrpSpPr>
        <p:grpSpPr>
          <a:xfrm>
            <a:off x="979389" y="2640151"/>
            <a:ext cx="9972500" cy="980235"/>
            <a:chOff x="1131714" y="2464638"/>
            <a:chExt cx="8190855" cy="80511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7A467ED-A3C5-420F-871D-358A8C4379CE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216A998-6925-438E-87BF-46C6FBBE5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67D5155-1B16-4DDF-A6F1-D049C95E5EA6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E02E3BE-08EE-4615-A338-E8B794E2A0E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3E647CC-C5C0-4C29-BFE8-69B6BF738AAF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E17D5E6-51E2-46E3-9FF2-234E798419D3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938E904-D423-4E46-80F3-FEE509867B80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B9F4657-05DF-44F7-B799-5E75C8739011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B8BF18F-F685-4CCB-900A-8BEECC7794CE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88E6313-8A26-4D50-93DB-92C3F5C60740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6ED02D1-F7DA-49F6-A6E3-CF19F7641393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F6576D3-B11B-41E7-806D-B6C2239A5736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87E7F8-4D47-48BB-912B-D427BB3DC11C}"/>
                </a:ext>
              </a:extLst>
            </p:cNvPr>
            <p:cNvSpPr txBox="1"/>
            <p:nvPr/>
          </p:nvSpPr>
          <p:spPr>
            <a:xfrm>
              <a:off x="1268603" y="246463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1D2ACD-8C1D-40EC-A72D-E7AF462BC6A0}"/>
                </a:ext>
              </a:extLst>
            </p:cNvPr>
            <p:cNvSpPr txBox="1"/>
            <p:nvPr/>
          </p:nvSpPr>
          <p:spPr>
            <a:xfrm>
              <a:off x="1989918" y="246463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1423B67-D98D-44A3-B5EB-C8108EF54CC5}"/>
                </a:ext>
              </a:extLst>
            </p:cNvPr>
            <p:cNvSpPr txBox="1"/>
            <p:nvPr/>
          </p:nvSpPr>
          <p:spPr>
            <a:xfrm>
              <a:off x="2734454" y="246787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930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7335C8F-FBAD-4D19-9BF5-0F7467CC1126}"/>
                </a:ext>
              </a:extLst>
            </p:cNvPr>
            <p:cNvSpPr txBox="1"/>
            <p:nvPr/>
          </p:nvSpPr>
          <p:spPr>
            <a:xfrm>
              <a:off x="3542506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0D34E93-4DEC-4886-AED9-6348AF6ABD34}"/>
                </a:ext>
              </a:extLst>
            </p:cNvPr>
            <p:cNvSpPr txBox="1"/>
            <p:nvPr/>
          </p:nvSpPr>
          <p:spPr>
            <a:xfrm>
              <a:off x="4300499" y="2467873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950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E3CF4E-63FA-4C4A-91C8-655671D5C44D}"/>
                </a:ext>
              </a:extLst>
            </p:cNvPr>
            <p:cNvSpPr txBox="1"/>
            <p:nvPr/>
          </p:nvSpPr>
          <p:spPr>
            <a:xfrm>
              <a:off x="5062024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E83A7F-8A34-4913-A272-AC0133683706}"/>
                </a:ext>
              </a:extLst>
            </p:cNvPr>
            <p:cNvSpPr txBox="1"/>
            <p:nvPr/>
          </p:nvSpPr>
          <p:spPr>
            <a:xfrm>
              <a:off x="5806567" y="2467873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970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43C574-B663-4104-8829-1813632FC08B}"/>
                </a:ext>
              </a:extLst>
            </p:cNvPr>
            <p:cNvSpPr txBox="1"/>
            <p:nvPr/>
          </p:nvSpPr>
          <p:spPr>
            <a:xfrm>
              <a:off x="6568093" y="2464638"/>
              <a:ext cx="585753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980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40A07AC-8673-4D8D-A7F5-996EEA1B7C8A}"/>
                </a:ext>
              </a:extLst>
            </p:cNvPr>
            <p:cNvSpPr txBox="1"/>
            <p:nvPr/>
          </p:nvSpPr>
          <p:spPr>
            <a:xfrm>
              <a:off x="7361473" y="2464638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990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EE8C31-9E8D-4969-91CC-D6A61CFECD3C}"/>
                </a:ext>
              </a:extLst>
            </p:cNvPr>
            <p:cNvSpPr txBox="1"/>
            <p:nvPr/>
          </p:nvSpPr>
          <p:spPr>
            <a:xfrm>
              <a:off x="8044511" y="2467873"/>
              <a:ext cx="708761" cy="68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1000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B32C11B3-BA66-46E3-8C53-CE563D94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847014" y="2112355"/>
            <a:ext cx="1008473" cy="115732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1090808-3B7D-4F6D-A42A-FE963215F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727137" y="2120653"/>
            <a:ext cx="984679" cy="11596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75DAC01-CE41-4035-BFDD-8747AD3363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673841" y="2120653"/>
            <a:ext cx="940977" cy="11596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D2CB15A-7BA4-4F11-84E8-ABC7E716B0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403218" y="2110034"/>
            <a:ext cx="992614" cy="115964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6D390BE-A9D7-4A3B-BE0E-04FB4FE2EE07}"/>
              </a:ext>
            </a:extLst>
          </p:cNvPr>
          <p:cNvSpPr txBox="1"/>
          <p:nvPr/>
        </p:nvSpPr>
        <p:spPr>
          <a:xfrm>
            <a:off x="929321" y="4144224"/>
            <a:ext cx="9994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060CDD-2D3F-4AFD-8752-7637D3EE5040}"/>
              </a:ext>
            </a:extLst>
          </p:cNvPr>
          <p:cNvSpPr txBox="1"/>
          <p:nvPr/>
        </p:nvSpPr>
        <p:spPr>
          <a:xfrm>
            <a:off x="910497" y="4885613"/>
            <a:ext cx="2807179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lớn nhất là: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 bé nhất là: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D24F853-2382-4628-A935-4D5A4224B79B}"/>
              </a:ext>
            </a:extLst>
          </p:cNvPr>
          <p:cNvSpPr txBox="1"/>
          <p:nvPr/>
        </p:nvSpPr>
        <p:spPr>
          <a:xfrm>
            <a:off x="3760187" y="498258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990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E6F44-8CF7-4239-AA0D-20AFFD7BD903}"/>
              </a:ext>
            </a:extLst>
          </p:cNvPr>
          <p:cNvSpPr txBox="1"/>
          <p:nvPr/>
        </p:nvSpPr>
        <p:spPr>
          <a:xfrm>
            <a:off x="3732981" y="5610299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930</a:t>
            </a:r>
          </a:p>
        </p:txBody>
      </p:sp>
    </p:spTree>
    <p:extLst>
      <p:ext uri="{BB962C8B-B14F-4D97-AF65-F5344CB8AC3E}">
        <p14:creationId xmlns:p14="http://schemas.microsoft.com/office/powerpoint/2010/main" val="23818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0039 -0.1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34083" y="1874734"/>
            <a:ext cx="4960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1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8EC93-7404-4ED8-8AAF-CE75CF9691B6}"/>
              </a:ext>
            </a:extLst>
          </p:cNvPr>
          <p:cNvSpPr txBox="1"/>
          <p:nvPr/>
        </p:nvSpPr>
        <p:spPr>
          <a:xfrm>
            <a:off x="3827721" y="3619293"/>
            <a:ext cx="5890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49C5FF-1B32-4FCD-A86D-490EDA578EC5}"/>
              </a:ext>
            </a:extLst>
          </p:cNvPr>
          <p:cNvSpPr txBox="1"/>
          <p:nvPr/>
        </p:nvSpPr>
        <p:spPr>
          <a:xfrm>
            <a:off x="1246166" y="1348332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a) So sánh các số tròn trăm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1EFE61-F9A0-46E1-AD2E-F7F492460B86}"/>
              </a:ext>
            </a:extLst>
          </p:cNvPr>
          <p:cNvGrpSpPr/>
          <p:nvPr/>
        </p:nvGrpSpPr>
        <p:grpSpPr>
          <a:xfrm>
            <a:off x="772378" y="2284458"/>
            <a:ext cx="3438995" cy="1916637"/>
            <a:chOff x="785166" y="2295090"/>
            <a:chExt cx="3438995" cy="191663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4785DF-B78F-4117-9F49-FB25961E519F}"/>
                </a:ext>
              </a:extLst>
            </p:cNvPr>
            <p:cNvSpPr/>
            <p:nvPr/>
          </p:nvSpPr>
          <p:spPr>
            <a:xfrm>
              <a:off x="785166" y="2295090"/>
              <a:ext cx="3438995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4DC031-5016-4781-8F77-245E2DA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87" y="2597682"/>
              <a:ext cx="1364463" cy="13644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796B15-E9B5-4676-A918-4AAF1C85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0397" y="2597682"/>
              <a:ext cx="1364463" cy="13644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690309-C431-449A-8CB4-FDB9D7829A36}"/>
              </a:ext>
            </a:extLst>
          </p:cNvPr>
          <p:cNvGrpSpPr/>
          <p:nvPr/>
        </p:nvGrpSpPr>
        <p:grpSpPr>
          <a:xfrm>
            <a:off x="4426690" y="2284458"/>
            <a:ext cx="4837044" cy="1916637"/>
            <a:chOff x="4439478" y="2295090"/>
            <a:chExt cx="4837044" cy="19166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B6CBC6-8969-42AE-B355-A2E88B7C7518}"/>
                </a:ext>
              </a:extLst>
            </p:cNvPr>
            <p:cNvSpPr/>
            <p:nvPr/>
          </p:nvSpPr>
          <p:spPr>
            <a:xfrm>
              <a:off x="4439478" y="2295090"/>
              <a:ext cx="4837044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1A7EC1-6D44-490B-ADB1-C98CF8E0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8761" y="2571178"/>
              <a:ext cx="1364463" cy="13644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F5E920-2D66-486F-BCD2-D6A504E1E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390" y="2571178"/>
              <a:ext cx="1364463" cy="1364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59DC8D-C13A-4ED3-BBB6-B30D319D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2019" y="2571178"/>
              <a:ext cx="1364463" cy="1364463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67386C58-D803-4FA2-AC22-EDCE18727FED}"/>
              </a:ext>
            </a:extLst>
          </p:cNvPr>
          <p:cNvSpPr/>
          <p:nvPr/>
        </p:nvSpPr>
        <p:spPr>
          <a:xfrm rot="16200000">
            <a:off x="2293093" y="2852687"/>
            <a:ext cx="397565" cy="27233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13DA7-1D46-4500-8B56-C8F77BFD88DB}"/>
              </a:ext>
            </a:extLst>
          </p:cNvPr>
          <p:cNvSpPr txBox="1"/>
          <p:nvPr/>
        </p:nvSpPr>
        <p:spPr>
          <a:xfrm>
            <a:off x="2083836" y="45036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200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438E0B8B-4605-49D4-9A62-C09EABB1099C}"/>
              </a:ext>
            </a:extLst>
          </p:cNvPr>
          <p:cNvSpPr/>
          <p:nvPr/>
        </p:nvSpPr>
        <p:spPr>
          <a:xfrm rot="16200000">
            <a:off x="6676052" y="2125488"/>
            <a:ext cx="397565" cy="4177722"/>
          </a:xfrm>
          <a:prstGeom prst="leftBrace">
            <a:avLst>
              <a:gd name="adj1" fmla="val 48333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985B1-5CD9-45DF-A11A-C5A31CE85892}"/>
              </a:ext>
            </a:extLst>
          </p:cNvPr>
          <p:cNvSpPr txBox="1"/>
          <p:nvPr/>
        </p:nvSpPr>
        <p:spPr>
          <a:xfrm>
            <a:off x="6441958" y="450368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300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081FD-B364-4DF5-AC90-9A044929BBC9}"/>
              </a:ext>
            </a:extLst>
          </p:cNvPr>
          <p:cNvSpPr txBox="1"/>
          <p:nvPr/>
        </p:nvSpPr>
        <p:spPr>
          <a:xfrm>
            <a:off x="4063162" y="4262175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C6B7F-356B-4A69-B880-FFCF1CFBF835}"/>
              </a:ext>
            </a:extLst>
          </p:cNvPr>
          <p:cNvSpPr txBox="1"/>
          <p:nvPr/>
        </p:nvSpPr>
        <p:spPr>
          <a:xfrm>
            <a:off x="9373676" y="2473095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200 &lt; 300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300 &gt; 200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78271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8ECF5BE-FCF7-443B-B552-85CF4970A5F4}"/>
              </a:ext>
            </a:extLst>
          </p:cNvPr>
          <p:cNvSpPr/>
          <p:nvPr/>
        </p:nvSpPr>
        <p:spPr>
          <a:xfrm>
            <a:off x="1033669" y="1882097"/>
            <a:ext cx="10124661" cy="2743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7590F-29B0-465A-83BA-BDAD5CF547CF}"/>
              </a:ext>
            </a:extLst>
          </p:cNvPr>
          <p:cNvSpPr txBox="1"/>
          <p:nvPr/>
        </p:nvSpPr>
        <p:spPr>
          <a:xfrm>
            <a:off x="2720963" y="905764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b) So sánh các số tròn chục: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68DAB2-FFC1-4BDB-821C-0EB22445471F}"/>
              </a:ext>
            </a:extLst>
          </p:cNvPr>
          <p:cNvGrpSpPr/>
          <p:nvPr/>
        </p:nvGrpSpPr>
        <p:grpSpPr>
          <a:xfrm>
            <a:off x="1283409" y="2050100"/>
            <a:ext cx="2973150" cy="1916637"/>
            <a:chOff x="1097879" y="1440210"/>
            <a:chExt cx="2973150" cy="19166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66E5AE-9546-46F1-A9FD-9E5A2C5D1A4B}"/>
                </a:ext>
              </a:extLst>
            </p:cNvPr>
            <p:cNvSpPr/>
            <p:nvPr/>
          </p:nvSpPr>
          <p:spPr>
            <a:xfrm>
              <a:off x="1097879" y="1440210"/>
              <a:ext cx="2973150" cy="191663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837879-8F98-4035-9E0D-715706ED3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885" y="1709786"/>
              <a:ext cx="1364463" cy="136446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0C4095-AAB9-48D7-B4C8-849367C541D2}"/>
                </a:ext>
              </a:extLst>
            </p:cNvPr>
            <p:cNvGrpSpPr/>
            <p:nvPr/>
          </p:nvGrpSpPr>
          <p:grpSpPr>
            <a:xfrm>
              <a:off x="3060408" y="1709786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E8FD0D-5E08-497B-B64C-0888D473583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2C53F5C-E77B-47B1-9899-D04BE349BC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73EE9D1-2876-4B43-94D7-C26DC5722B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A4EF24-F71A-4000-8FEB-D9713118C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E29E561-F335-4D6F-A172-88EF19F081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EC0C9B9-FC0C-4C06-A142-D6E4A9E7B5E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AA7D491-CE0F-4DDB-B50F-0046463ADEC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5ACF04C-ED70-48B3-93FE-7994D007A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EC9A367-38EA-4D8F-BB9A-CDFF6387F6A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1F39F59-E706-46B4-A00E-4C54231D4B5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6AA69A-CEC1-4168-A287-A700B921C09E}"/>
                </a:ext>
              </a:extLst>
            </p:cNvPr>
            <p:cNvGrpSpPr/>
            <p:nvPr/>
          </p:nvGrpSpPr>
          <p:grpSpPr>
            <a:xfrm>
              <a:off x="3312493" y="1705122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E9D2350-F35F-4D9B-95CB-DCA91C4ADFA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35ED17-628F-4AB2-A3A8-38DAA4A1F13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CFB4FE2-A049-424F-9B6D-6044C2C883A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80B42D4-6EC7-4ADA-B99A-564907D4CF7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B9D773-57EF-4271-B24D-2B8244DC9A5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6DB2B26-8B0F-41B9-BCDC-34B1DAADC0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9F4190-59FC-4055-AD15-48B74EAE5A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726BA0A-380D-4100-8223-8586EA6FB9B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8AE4EFE-0814-4DAC-99F3-10A525F36E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897C56B-BDD2-409D-800F-7C0CFA0D1F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DC9FC10-C279-4CEB-9749-792E02917964}"/>
              </a:ext>
            </a:extLst>
          </p:cNvPr>
          <p:cNvGrpSpPr/>
          <p:nvPr/>
        </p:nvGrpSpPr>
        <p:grpSpPr>
          <a:xfrm>
            <a:off x="4851380" y="2050100"/>
            <a:ext cx="2516827" cy="1916637"/>
            <a:chOff x="4665850" y="1440210"/>
            <a:chExt cx="2516827" cy="191663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E44D07-1DFB-4B8F-886E-3D184465F741}"/>
                </a:ext>
              </a:extLst>
            </p:cNvPr>
            <p:cNvSpPr/>
            <p:nvPr/>
          </p:nvSpPr>
          <p:spPr>
            <a:xfrm>
              <a:off x="4665850" y="1440210"/>
              <a:ext cx="2516827" cy="191663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4F9DCC8-2532-4A7F-A153-4605318B8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609" y="1712971"/>
              <a:ext cx="1364463" cy="1364463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79E7A0E-8B04-460A-9CB5-025C47C1E925}"/>
                </a:ext>
              </a:extLst>
            </p:cNvPr>
            <p:cNvGrpSpPr/>
            <p:nvPr/>
          </p:nvGrpSpPr>
          <p:grpSpPr>
            <a:xfrm>
              <a:off x="6682304" y="1705121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5C2D664-2A18-424D-B4FD-02201BBE40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2027260-6E40-4C87-BC1E-7E1BF0DAEC66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A098B7F-F949-497F-8839-7D1A10DBAC5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3E7C5F-B646-437C-8324-25CEB282EFD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C73E3F6-04C7-44BC-95F8-CA3BF398C2E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BC3ECD0-F9CD-4B14-9EB8-E2C2DB94789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CAFA198-B464-4CD5-A627-982E3406BA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F08C260-814D-4AFE-983D-9674F47F84D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9A7A1E2-1798-4B69-A1A6-52B554817B3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727DDF-F77C-48FC-83E9-4606989BD3D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BEA4561-7772-4F99-834B-E2D0871F53A1}"/>
              </a:ext>
            </a:extLst>
          </p:cNvPr>
          <p:cNvSpPr txBox="1"/>
          <p:nvPr/>
        </p:nvSpPr>
        <p:spPr>
          <a:xfrm>
            <a:off x="2390058" y="402944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069A34-6829-41E4-BDB7-11483A626865}"/>
              </a:ext>
            </a:extLst>
          </p:cNvPr>
          <p:cNvSpPr txBox="1"/>
          <p:nvPr/>
        </p:nvSpPr>
        <p:spPr>
          <a:xfrm>
            <a:off x="5856483" y="4029446"/>
            <a:ext cx="759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0F6681-3D62-486A-9F0E-D72EDCBFA6B1}"/>
              </a:ext>
            </a:extLst>
          </p:cNvPr>
          <p:cNvSpPr txBox="1"/>
          <p:nvPr/>
        </p:nvSpPr>
        <p:spPr>
          <a:xfrm>
            <a:off x="4269811" y="3774934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CD84482-411F-4C95-91D2-FB87228AAB14}"/>
              </a:ext>
            </a:extLst>
          </p:cNvPr>
          <p:cNvSpPr txBox="1"/>
          <p:nvPr/>
        </p:nvSpPr>
        <p:spPr>
          <a:xfrm>
            <a:off x="8069678" y="2150362"/>
            <a:ext cx="247157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/>
              <a:t>120  </a:t>
            </a:r>
            <a:r>
              <a:rPr lang="en-VN" sz="3600" dirty="0">
                <a:solidFill>
                  <a:srgbClr val="FF0000"/>
                </a:solidFill>
              </a:rPr>
              <a:t>&gt;</a:t>
            </a:r>
            <a:r>
              <a:rPr lang="en-VN" sz="3600" dirty="0"/>
              <a:t>  110</a:t>
            </a:r>
          </a:p>
          <a:p>
            <a:pPr>
              <a:lnSpc>
                <a:spcPct val="150000"/>
              </a:lnSpc>
            </a:pPr>
            <a:r>
              <a:rPr lang="en-VN" sz="3600" dirty="0"/>
              <a:t>110  </a:t>
            </a:r>
            <a:r>
              <a:rPr lang="en-VN" sz="3600" dirty="0">
                <a:solidFill>
                  <a:srgbClr val="FF0000"/>
                </a:solidFill>
              </a:rPr>
              <a:t>&lt;</a:t>
            </a:r>
            <a:r>
              <a:rPr lang="en-VN" sz="3600" dirty="0"/>
              <a:t>  120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627A020-3722-49E6-B075-470683758AFF}"/>
              </a:ext>
            </a:extLst>
          </p:cNvPr>
          <p:cNvSpPr txBox="1"/>
          <p:nvPr/>
        </p:nvSpPr>
        <p:spPr>
          <a:xfrm>
            <a:off x="1029655" y="5361353"/>
            <a:ext cx="10379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Cùng số trăm, khác số chục </a:t>
            </a:r>
            <a:r>
              <a:rPr lang="en-VN" sz="3200" dirty="0">
                <a:sym typeface="Wingdings" pitchFamily="2" charset="2"/>
              </a:rPr>
              <a:t> chỉ cần so sánh số chục.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/>
      <p:bldP spid="46" grpId="0"/>
      <p:bldP spid="47" grpId="0"/>
      <p:bldP spid="48" grpId="0"/>
      <p:bldP spid="49" grpId="0" build="p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8CC090-8AD2-4D75-89F2-942692F084F4}"/>
              </a:ext>
            </a:extLst>
          </p:cNvPr>
          <p:cNvSpPr/>
          <p:nvPr/>
        </p:nvSpPr>
        <p:spPr>
          <a:xfrm>
            <a:off x="786147" y="1304818"/>
            <a:ext cx="1037575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9A77F-921E-4F4C-9230-1B03BD456AFA}"/>
              </a:ext>
            </a:extLst>
          </p:cNvPr>
          <p:cNvSpPr txBox="1"/>
          <p:nvPr/>
        </p:nvSpPr>
        <p:spPr>
          <a:xfrm>
            <a:off x="2597425" y="457816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b) So sánh các số tròn chục: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AE379-81C3-40F8-AF52-9F01520ADB49}"/>
              </a:ext>
            </a:extLst>
          </p:cNvPr>
          <p:cNvSpPr txBox="1"/>
          <p:nvPr/>
        </p:nvSpPr>
        <p:spPr>
          <a:xfrm>
            <a:off x="2146427" y="420325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0E7A51-6305-4565-9A8B-1C50F7504F7A}"/>
              </a:ext>
            </a:extLst>
          </p:cNvPr>
          <p:cNvSpPr txBox="1"/>
          <p:nvPr/>
        </p:nvSpPr>
        <p:spPr>
          <a:xfrm>
            <a:off x="6180986" y="4212916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75D5C-56C5-40CB-897E-53EAB4D4206C}"/>
              </a:ext>
            </a:extLst>
          </p:cNvPr>
          <p:cNvSpPr txBox="1"/>
          <p:nvPr/>
        </p:nvSpPr>
        <p:spPr>
          <a:xfrm>
            <a:off x="4370965" y="404831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&lt;</a:t>
            </a:r>
            <a:endParaRPr lang="en-VN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3615E-C009-4A15-B979-9F6E5CD323DC}"/>
              </a:ext>
            </a:extLst>
          </p:cNvPr>
          <p:cNvSpPr txBox="1"/>
          <p:nvPr/>
        </p:nvSpPr>
        <p:spPr>
          <a:xfrm>
            <a:off x="8474059" y="2160570"/>
            <a:ext cx="2505814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/>
              <a:t>250  </a:t>
            </a:r>
            <a:r>
              <a:rPr lang="en-VN" sz="3600" dirty="0">
                <a:solidFill>
                  <a:srgbClr val="FF0000"/>
                </a:solidFill>
              </a:rPr>
              <a:t>&lt;</a:t>
            </a:r>
            <a:r>
              <a:rPr lang="en-VN" sz="3600" dirty="0"/>
              <a:t>  350</a:t>
            </a:r>
          </a:p>
          <a:p>
            <a:pPr>
              <a:lnSpc>
                <a:spcPct val="150000"/>
              </a:lnSpc>
            </a:pPr>
            <a:r>
              <a:rPr lang="en-VN" sz="3600" dirty="0"/>
              <a:t>350  </a:t>
            </a:r>
            <a:r>
              <a:rPr lang="en-VN" sz="3600" dirty="0">
                <a:solidFill>
                  <a:srgbClr val="FF0000"/>
                </a:solidFill>
              </a:rPr>
              <a:t>&gt;</a:t>
            </a:r>
            <a:r>
              <a:rPr lang="en-VN" sz="3600" dirty="0"/>
              <a:t>  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320221-BE57-409E-9D52-B32F45D1B366}"/>
              </a:ext>
            </a:extLst>
          </p:cNvPr>
          <p:cNvSpPr txBox="1"/>
          <p:nvPr/>
        </p:nvSpPr>
        <p:spPr>
          <a:xfrm>
            <a:off x="926382" y="5394284"/>
            <a:ext cx="10310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Khác số trăm, cùng số chục </a:t>
            </a:r>
            <a:r>
              <a:rPr lang="en-VN" sz="3200" dirty="0">
                <a:sym typeface="Wingdings" pitchFamily="2" charset="2"/>
              </a:rPr>
              <a:t> chỉ cần so sánh số trăm.</a:t>
            </a:r>
            <a:endParaRPr lang="en-VN" sz="3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A1670-A25B-4239-92A6-90A6D5518690}"/>
              </a:ext>
            </a:extLst>
          </p:cNvPr>
          <p:cNvGrpSpPr/>
          <p:nvPr/>
        </p:nvGrpSpPr>
        <p:grpSpPr>
          <a:xfrm>
            <a:off x="4669049" y="1772630"/>
            <a:ext cx="3715484" cy="2380216"/>
            <a:chOff x="4793033" y="1602152"/>
            <a:chExt cx="3715484" cy="23802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7EEBED-5F71-4A27-8626-39C3BF09764F}"/>
                </a:ext>
              </a:extLst>
            </p:cNvPr>
            <p:cNvSpPr/>
            <p:nvPr/>
          </p:nvSpPr>
          <p:spPr>
            <a:xfrm>
              <a:off x="4793033" y="1602152"/>
              <a:ext cx="3715484" cy="238021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AAD0BC-DDDE-4763-BB3F-F72DA07A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456" y="1912039"/>
              <a:ext cx="1364463" cy="136446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031143-E499-4382-9566-B162DB5A52E0}"/>
                </a:ext>
              </a:extLst>
            </p:cNvPr>
            <p:cNvGrpSpPr/>
            <p:nvPr/>
          </p:nvGrpSpPr>
          <p:grpSpPr>
            <a:xfrm>
              <a:off x="7116249" y="1863317"/>
              <a:ext cx="1070931" cy="1372242"/>
              <a:chOff x="7069755" y="1863317"/>
              <a:chExt cx="1070931" cy="13722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7B8A902-CCC5-4BC6-8FA0-D4FC603FADEC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771A647-629F-4C10-81C0-919739821B5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69B623D-CBF4-4436-816C-2C62970D86D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0B6D5A3-1B51-46BA-8B59-188B489D81C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F921983-BBA3-45BD-BF95-21C996EABB61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48A69692-66B1-40D7-98DC-023246F6FDF9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F1B70F1-A728-48C8-BF97-414F1ABC4B1B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5481DCC-B562-4AAF-8BEF-6641531DEF35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003A469-7576-4B1C-BED6-CAEA271AE7B1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355F265-549B-4300-9663-511A2C0E69B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98B2BC5-1328-4D35-B6E3-2A9E32AA13B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72A303D-4A83-4459-AA65-367FAE77FD42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64D3AD0-3D50-43BA-BF20-2D11EDB854A2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2EF7341-0875-4D3D-B79F-C01DD5B5BAF9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0F4C86-2877-4677-99FB-A32AA435127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D366B46A-968E-49A3-90E0-3AD296A890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F8AFC51-4583-452E-A0D3-AFF9524BE5F2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D5FC1D2-CFCE-4BDE-9C9E-D2636EDDD206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CEC5D93-17D0-4421-8493-E051252B1960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5EEAA25-9244-4C31-AAFB-DC98DB216D78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1AF328F-380C-4953-B0A4-29BEC406AAF1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B4DC5250-24B0-4029-BE7A-9771F2FA682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9F119C7-D797-4A89-B85C-9844FFD77464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5ED149B-0679-4EF8-B627-E7C922C19C2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97BB0693-13DA-420B-BBFE-2407BB29005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FAEA0B2-6CEA-47D8-B3A6-0B03CDA6A8E2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0152B9C-47C8-470B-82A2-2917E7CC53E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969350E-D141-489D-8A53-EBE3E9B8CFB7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1AACCB9-2502-4DE8-945F-B090B5D365A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9550702-A329-4427-9A38-F05D1C6F6551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01253A1-58F9-44C5-B79E-E37C6F911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595CFAD-0934-4BA4-A454-B1450B04B31D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6C3DCEA-C545-4875-9BD9-20AB3D71566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0636E24-2C7D-4D29-A323-54C2096CD77A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EF246FE-079F-475A-A685-CACAF02BF78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D53EDC0-D1D3-4DD3-AC32-3A681FA27EE5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CF8F61C-C2F5-4E40-AE7D-717AD13EDB2F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A4D7C87-E92F-485B-9DE4-DC65C732E0CE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CBD8EB3-9EA1-4DF5-8774-39E7B5D0A6C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BBDF73B-DC5C-4B6E-BA60-FE18260520F4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3D4034E-750C-4D04-A631-38563E181F48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23B5C52-15EE-42DC-9E57-E250F51F9F3A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C489AA2-D587-45AA-A758-1929612477FE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C2EC954-24CE-4112-8316-9DE91C8CC7B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551879-1C96-4A9E-992C-98477C9C2E95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F552018D-2E37-4C3F-9D6B-7C85D257173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B018C60-7B2D-453E-A0EA-D2942D8E4A8F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EF49E81-3709-44B3-9B4B-DAD8C637C655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E71E788-2ACD-49AE-8CDD-A1D7D0BC395F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EFDA374-545B-4CD8-991A-4A86F5CF2F3B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ABBD23-F2AD-45E7-8AEA-351C70E482D1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D93AE7D-6BA4-4D5B-8DEE-ABE6D04EBF5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66435C1-7592-4CB5-B1FE-BEFDA5F823D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D91F63E-A07C-48B8-BF5B-E09ACCA52272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F5C289B8-883B-4E6B-8D2A-6ADC463E62EE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71A3BD-9617-488F-B48B-E2A483BDC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56" y="2064439"/>
              <a:ext cx="1364463" cy="13644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41AAD5-D362-405E-B150-DA55E45D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561" y="2202116"/>
              <a:ext cx="1364463" cy="1364463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6A8D570-8209-40A3-B95E-AB96E96F420E}"/>
              </a:ext>
            </a:extLst>
          </p:cNvPr>
          <p:cNvGrpSpPr/>
          <p:nvPr/>
        </p:nvGrpSpPr>
        <p:grpSpPr>
          <a:xfrm>
            <a:off x="1035886" y="1772631"/>
            <a:ext cx="3474383" cy="2380216"/>
            <a:chOff x="1159870" y="1602153"/>
            <a:chExt cx="3474383" cy="23802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765F1CE-3E57-4989-86D4-0EAC247FF697}"/>
                </a:ext>
              </a:extLst>
            </p:cNvPr>
            <p:cNvSpPr/>
            <p:nvPr/>
          </p:nvSpPr>
          <p:spPr>
            <a:xfrm>
              <a:off x="1159870" y="1602153"/>
              <a:ext cx="3474383" cy="2380216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20B2C12-1DA8-419B-8D82-7FF549FC3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877" y="1871728"/>
              <a:ext cx="1364463" cy="1364463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2ED30C1-2CCD-4FC9-AD07-6A3374878665}"/>
                </a:ext>
              </a:extLst>
            </p:cNvPr>
            <p:cNvGrpSpPr/>
            <p:nvPr/>
          </p:nvGrpSpPr>
          <p:grpSpPr>
            <a:xfrm>
              <a:off x="3238356" y="1874349"/>
              <a:ext cx="1070931" cy="1372242"/>
              <a:chOff x="7069755" y="1863317"/>
              <a:chExt cx="1070931" cy="1372242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F5A1EAE-A56C-444E-8D32-CFA001071890}"/>
                  </a:ext>
                </a:extLst>
              </p:cNvPr>
              <p:cNvGrpSpPr/>
              <p:nvPr/>
            </p:nvGrpSpPr>
            <p:grpSpPr>
              <a:xfrm>
                <a:off x="7069755" y="1867063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5909F663-CC56-449B-8C95-A0DE8ADF9954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6405639-755C-402C-9F27-B13BDF4065DC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C62EAE3B-FCEA-4DAC-AB83-A41B8BBACF01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9FC247A-21CA-43B1-A80A-84FED571DA46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4078D750-C52F-4218-9D9A-22F3567C6C80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887C5A6-B0F9-4A85-8E7D-01D6B390652F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78BD9D14-B4C8-41EC-99C3-06EBF8E8C039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739B724-6DA1-4A92-B448-6291C56A593D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92966EC-7B5D-4EAE-B770-B653E74C6367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9C38C2E2-E366-4401-9121-C338CB81794B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4FBFC26-1CCB-4289-B623-EEC249585ED1}"/>
                  </a:ext>
                </a:extLst>
              </p:cNvPr>
              <p:cNvGrpSpPr/>
              <p:nvPr/>
            </p:nvGrpSpPr>
            <p:grpSpPr>
              <a:xfrm>
                <a:off x="7318688" y="1871096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41606BDC-AF6E-4E32-8DDC-836F9C8254F7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173CB948-DD4F-4B55-BD0A-1ADE8EA7BC6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EB19E2F-47D8-4774-80BD-0712EDF0811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2E54A35-BAEA-41FD-94B8-D3A12654469A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DF46E4-2DBD-4613-99A4-12D3FFBBFFE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111CAD77-E774-4B15-93E0-0E4842A2C6C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2D248B6-91EE-4FB4-8F91-95C319EB80A7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4593B303-0F63-46A7-B9BD-1B3D7D3F2A82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D12C64BA-31F5-488D-A185-802B912A581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E5F546A7-9335-498D-93FE-223F4C6F1F68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7E98649-BA64-4274-A021-7942E88FDB7F}"/>
                  </a:ext>
                </a:extLst>
              </p:cNvPr>
              <p:cNvGrpSpPr/>
              <p:nvPr/>
            </p:nvGrpSpPr>
            <p:grpSpPr>
              <a:xfrm>
                <a:off x="7570773" y="1866432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0D29736-89AB-43BC-9687-84F028119CB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E00E4E8-4857-4424-9A39-971044EDBF40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E109B2-27EF-4AF6-B590-70400F91D960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26826D5-6256-4787-95B5-42E24B9ECA55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9DE503D3-382F-4476-98DD-782B3E538E04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5057BEB2-EDFA-48C0-B629-8FC493589F45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EA1B65F-FBB2-4A9E-8A27-6112D7619BB4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EA9AF0B-2E44-44CC-9064-42CF0CDC5F1B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A31E9D6-B461-4CC5-85A1-435979AFA2DA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2E2E7E6-F907-43CF-B744-BE88CF579236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21C5D75-87ED-4B3B-92AA-E740749D104B}"/>
                  </a:ext>
                </a:extLst>
              </p:cNvPr>
              <p:cNvGrpSpPr/>
              <p:nvPr/>
            </p:nvGrpSpPr>
            <p:grpSpPr>
              <a:xfrm>
                <a:off x="7827398" y="1866431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890B925-0FCD-41E2-A55A-A35AFDD9180A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AA67938-78FA-4E05-9A01-6498459E95F3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7D354624-1B63-4A8C-AD3D-0C28818F4E23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16FFFD0B-8A62-4B0F-8048-EDDF2B820222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55F483D7-67F0-41DD-9456-2370B3740C83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BA5DEA1D-E5DA-4294-BC7C-A2AF84A85B52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B4F95A1-A47F-48F0-B52B-F3B28D04BBBC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9D7DC25-AA5F-4297-95F7-4692435FB3C5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FB910FA-E12A-4D18-8635-9C7A6E513926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94BA706-D9C5-418B-BB77-7698259440E1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696895A3-1B39-45C4-8842-A7542BADECDE}"/>
                  </a:ext>
                </a:extLst>
              </p:cNvPr>
              <p:cNvGrpSpPr/>
              <p:nvPr/>
            </p:nvGrpSpPr>
            <p:grpSpPr>
              <a:xfrm>
                <a:off x="8050531" y="1863317"/>
                <a:ext cx="90155" cy="1364463"/>
                <a:chOff x="7152671" y="1595686"/>
                <a:chExt cx="90155" cy="901548"/>
              </a:xfrm>
              <a:solidFill>
                <a:schemeClr val="bg1"/>
              </a:solidFill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D1438368-863C-444A-B74D-1D87A1F17B65}"/>
                    </a:ext>
                  </a:extLst>
                </p:cNvPr>
                <p:cNvSpPr/>
                <p:nvPr/>
              </p:nvSpPr>
              <p:spPr>
                <a:xfrm>
                  <a:off x="7152671" y="159568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E736CBF-348A-4588-8D8C-9B887F4B21ED}"/>
                    </a:ext>
                  </a:extLst>
                </p:cNvPr>
                <p:cNvSpPr/>
                <p:nvPr/>
              </p:nvSpPr>
              <p:spPr>
                <a:xfrm>
                  <a:off x="7152671" y="1685841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B2CBFF1-88F0-41C2-A3BB-68F559455A98}"/>
                    </a:ext>
                  </a:extLst>
                </p:cNvPr>
                <p:cNvSpPr/>
                <p:nvPr/>
              </p:nvSpPr>
              <p:spPr>
                <a:xfrm>
                  <a:off x="7152671" y="1775996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944E3507-4853-4D64-8456-16DB86E5C9AC}"/>
                    </a:ext>
                  </a:extLst>
                </p:cNvPr>
                <p:cNvSpPr/>
                <p:nvPr/>
              </p:nvSpPr>
              <p:spPr>
                <a:xfrm>
                  <a:off x="7152671" y="186615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D73FD080-E6B9-4719-92DA-2C07F0F57F2F}"/>
                    </a:ext>
                  </a:extLst>
                </p:cNvPr>
                <p:cNvSpPr/>
                <p:nvPr/>
              </p:nvSpPr>
              <p:spPr>
                <a:xfrm>
                  <a:off x="7152671" y="195630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3BB9112-01B9-4068-A538-C0B21BF8736D}"/>
                    </a:ext>
                  </a:extLst>
                </p:cNvPr>
                <p:cNvSpPr/>
                <p:nvPr/>
              </p:nvSpPr>
              <p:spPr>
                <a:xfrm>
                  <a:off x="7152671" y="204646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52EA5D7-C0A1-4CB1-B94C-1A91D0C1ECCD}"/>
                    </a:ext>
                  </a:extLst>
                </p:cNvPr>
                <p:cNvSpPr/>
                <p:nvPr/>
              </p:nvSpPr>
              <p:spPr>
                <a:xfrm>
                  <a:off x="7152671" y="2136615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F4407E2A-FC44-4558-A927-2FA9B385FDA4}"/>
                    </a:ext>
                  </a:extLst>
                </p:cNvPr>
                <p:cNvSpPr/>
                <p:nvPr/>
              </p:nvSpPr>
              <p:spPr>
                <a:xfrm>
                  <a:off x="7152671" y="2226770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5AC1C710-AA55-4173-BCF3-EE34BC2F1B99}"/>
                    </a:ext>
                  </a:extLst>
                </p:cNvPr>
                <p:cNvSpPr/>
                <p:nvPr/>
              </p:nvSpPr>
              <p:spPr>
                <a:xfrm>
                  <a:off x="7152671" y="2316924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59C220F-7F63-411D-856C-8AC917F0AC94}"/>
                    </a:ext>
                  </a:extLst>
                </p:cNvPr>
                <p:cNvSpPr/>
                <p:nvPr/>
              </p:nvSpPr>
              <p:spPr>
                <a:xfrm>
                  <a:off x="7152671" y="2407079"/>
                  <a:ext cx="90155" cy="90155"/>
                </a:xfrm>
                <a:prstGeom prst="rect">
                  <a:avLst/>
                </a:prstGeom>
                <a:grpFill/>
                <a:ln w="3175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4D6F4CD-A0B8-4492-A62F-C59B00B2F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277" y="2024128"/>
              <a:ext cx="1364463" cy="1364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2D9CA1C-9CDE-45EC-9A69-3C5C3C68CD9B}"/>
              </a:ext>
            </a:extLst>
          </p:cNvPr>
          <p:cNvSpPr/>
          <p:nvPr/>
        </p:nvSpPr>
        <p:spPr>
          <a:xfrm>
            <a:off x="499654" y="1241022"/>
            <a:ext cx="11192691" cy="36546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73" y="3176909"/>
            <a:ext cx="2877843" cy="4175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FA5F5-2E31-40F6-8DB9-C6BA2E03923E}"/>
              </a:ext>
            </a:extLst>
          </p:cNvPr>
          <p:cNvSpPr txBox="1"/>
          <p:nvPr/>
        </p:nvSpPr>
        <p:spPr>
          <a:xfrm>
            <a:off x="2311130" y="394020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b) So sánh các số tròn chục: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4B4E2-2941-483B-A932-8BE221F947A2}"/>
              </a:ext>
            </a:extLst>
          </p:cNvPr>
          <p:cNvSpPr txBox="1"/>
          <p:nvPr/>
        </p:nvSpPr>
        <p:spPr>
          <a:xfrm>
            <a:off x="2058252" y="4139462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610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1D8FA-5911-496C-B9C0-7E99AA15A57E}"/>
              </a:ext>
            </a:extLst>
          </p:cNvPr>
          <p:cNvSpPr txBox="1"/>
          <p:nvPr/>
        </p:nvSpPr>
        <p:spPr>
          <a:xfrm>
            <a:off x="6092811" y="4149120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590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44E81-E44F-4B43-989A-2B596B1A722E}"/>
              </a:ext>
            </a:extLst>
          </p:cNvPr>
          <p:cNvSpPr txBox="1"/>
          <p:nvPr/>
        </p:nvSpPr>
        <p:spPr>
          <a:xfrm>
            <a:off x="4282790" y="398452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E6B05-744A-4AD7-A20B-AF15BB99025F}"/>
              </a:ext>
            </a:extLst>
          </p:cNvPr>
          <p:cNvSpPr txBox="1"/>
          <p:nvPr/>
        </p:nvSpPr>
        <p:spPr>
          <a:xfrm>
            <a:off x="9536779" y="2190753"/>
            <a:ext cx="1994457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610  </a:t>
            </a:r>
            <a:r>
              <a:rPr lang="en-VN" sz="2800" dirty="0">
                <a:solidFill>
                  <a:srgbClr val="FF0000"/>
                </a:solidFill>
              </a:rPr>
              <a:t>&gt;</a:t>
            </a:r>
            <a:r>
              <a:rPr lang="en-VN" sz="2800" dirty="0"/>
              <a:t>  590</a:t>
            </a:r>
          </a:p>
          <a:p>
            <a:pPr>
              <a:lnSpc>
                <a:spcPct val="150000"/>
              </a:lnSpc>
            </a:pPr>
            <a:r>
              <a:rPr lang="en-VN" sz="2800" dirty="0"/>
              <a:t>590  </a:t>
            </a:r>
            <a:r>
              <a:rPr lang="en-VN" sz="2800" dirty="0">
                <a:solidFill>
                  <a:srgbClr val="FF0000"/>
                </a:solidFill>
              </a:rPr>
              <a:t>&lt;</a:t>
            </a:r>
            <a:r>
              <a:rPr lang="en-VN" sz="2800" dirty="0"/>
              <a:t>  610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E6D2E-F731-49C7-AF09-6A5B14C6B6E4}"/>
              </a:ext>
            </a:extLst>
          </p:cNvPr>
          <p:cNvSpPr txBox="1"/>
          <p:nvPr/>
        </p:nvSpPr>
        <p:spPr>
          <a:xfrm>
            <a:off x="1186094" y="5208590"/>
            <a:ext cx="9643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Khác số trăm, khác số chục </a:t>
            </a:r>
            <a:r>
              <a:rPr lang="en-VN" sz="3200" dirty="0">
                <a:sym typeface="Wingdings" pitchFamily="2" charset="2"/>
              </a:rPr>
              <a:t> so sánh lần lượt số trăm rồi đến số chục.</a:t>
            </a:r>
            <a:endParaRPr lang="en-VN" sz="3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5F65D2-0FA6-44DF-BF1E-8D34445A4744}"/>
              </a:ext>
            </a:extLst>
          </p:cNvPr>
          <p:cNvGrpSpPr/>
          <p:nvPr/>
        </p:nvGrpSpPr>
        <p:grpSpPr>
          <a:xfrm>
            <a:off x="598444" y="1708835"/>
            <a:ext cx="3914918" cy="2275687"/>
            <a:chOff x="849909" y="1772631"/>
            <a:chExt cx="3914918" cy="22756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0462FE-814A-4E01-A5F3-0AC8C4764360}"/>
                </a:ext>
              </a:extLst>
            </p:cNvPr>
            <p:cNvSpPr/>
            <p:nvPr/>
          </p:nvSpPr>
          <p:spPr>
            <a:xfrm>
              <a:off x="849909" y="1772631"/>
              <a:ext cx="3914918" cy="2275687"/>
            </a:xfrm>
            <a:prstGeom prst="rect">
              <a:avLst/>
            </a:prstGeom>
            <a:solidFill>
              <a:srgbClr val="F8B1A9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D38404-BD56-45AC-91F3-7F1AFB993917}"/>
                </a:ext>
              </a:extLst>
            </p:cNvPr>
            <p:cNvGrpSpPr/>
            <p:nvPr/>
          </p:nvGrpSpPr>
          <p:grpSpPr>
            <a:xfrm>
              <a:off x="4312124" y="2044827"/>
              <a:ext cx="90155" cy="1364463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3E02A2-CB02-48B7-A3B8-9E38BF8BB02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10180DC-D02B-46F3-8684-232ED1981F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8970AA-C0EF-4E67-BFC5-DFAB3F8CA17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5566DCD-B6AC-4759-87DE-F7A86239CAA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CC7624A-D1C2-4EA6-A9A9-41D5A621E8E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24AAC55-95EC-4D19-94D9-30FA8DA0FED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EEB3F9-A510-483C-A687-E66D081AF0A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28A251A-A080-490F-B028-4479060E21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3E472F1-61E9-4272-B6E9-3585011445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39270FC-B1EC-4588-816B-7F67165A16F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DF879DE-3D17-49EB-8E44-A7F6FD843D21}"/>
                </a:ext>
              </a:extLst>
            </p:cNvPr>
            <p:cNvGrpSpPr/>
            <p:nvPr/>
          </p:nvGrpSpPr>
          <p:grpSpPr>
            <a:xfrm>
              <a:off x="1131394" y="2060084"/>
              <a:ext cx="1432455" cy="1432455"/>
              <a:chOff x="1317370" y="2060084"/>
              <a:chExt cx="1432455" cy="14324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2AC5CF8-40EC-4730-876B-7E2E7AC5C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A981D5-5985-49CA-ABA2-823E462A6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44B1DFD-607E-4703-B17F-6AA90013D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0A7F7B3-141F-4364-AC30-B2B5667395E0}"/>
                </a:ext>
              </a:extLst>
            </p:cNvPr>
            <p:cNvGrpSpPr/>
            <p:nvPr/>
          </p:nvGrpSpPr>
          <p:grpSpPr>
            <a:xfrm>
              <a:off x="2620430" y="2056429"/>
              <a:ext cx="1432455" cy="1432455"/>
              <a:chOff x="1317370" y="2060084"/>
              <a:chExt cx="1432455" cy="143245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1224889-31EC-4236-A190-644E9B48F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7370" y="20600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F49478-B04B-40AE-98B3-56305858C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770" y="2212484"/>
                <a:ext cx="1127655" cy="112765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806CD2F-0F35-4CE9-8313-28FDB0DF0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2170" y="2364884"/>
                <a:ext cx="1127655" cy="1127655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F68A61-8715-41DC-8399-370F43B5772F}"/>
              </a:ext>
            </a:extLst>
          </p:cNvPr>
          <p:cNvGrpSpPr/>
          <p:nvPr/>
        </p:nvGrpSpPr>
        <p:grpSpPr>
          <a:xfrm>
            <a:off x="4605282" y="1708835"/>
            <a:ext cx="4846588" cy="2275687"/>
            <a:chOff x="4693457" y="1772631"/>
            <a:chExt cx="4846588" cy="227568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55F1768-7742-41F8-B881-80964A0C7B9E}"/>
                </a:ext>
              </a:extLst>
            </p:cNvPr>
            <p:cNvSpPr/>
            <p:nvPr/>
          </p:nvSpPr>
          <p:spPr>
            <a:xfrm>
              <a:off x="4693457" y="1772631"/>
              <a:ext cx="4846588" cy="227568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4BD6AD8-5930-44C0-BAFD-52E4DAE86D36}"/>
                </a:ext>
              </a:extLst>
            </p:cNvPr>
            <p:cNvGrpSpPr/>
            <p:nvPr/>
          </p:nvGrpSpPr>
          <p:grpSpPr>
            <a:xfrm>
              <a:off x="4912148" y="2060084"/>
              <a:ext cx="4319092" cy="1432455"/>
              <a:chOff x="4977464" y="2060084"/>
              <a:chExt cx="4319092" cy="143245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0C45329-D5BB-4536-9D28-42DFE24205C2}"/>
                  </a:ext>
                </a:extLst>
              </p:cNvPr>
              <p:cNvGrpSpPr/>
              <p:nvPr/>
            </p:nvGrpSpPr>
            <p:grpSpPr>
              <a:xfrm>
                <a:off x="7990182" y="2113050"/>
                <a:ext cx="1306374" cy="1372242"/>
                <a:chOff x="6992265" y="2033795"/>
                <a:chExt cx="1306374" cy="1372242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38FCDB9-EB9E-46F0-9325-1D19493E48A0}"/>
                    </a:ext>
                  </a:extLst>
                </p:cNvPr>
                <p:cNvGrpSpPr/>
                <p:nvPr/>
              </p:nvGrpSpPr>
              <p:grpSpPr>
                <a:xfrm>
                  <a:off x="6992265" y="2037541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0F8F5CE-45E9-426D-9568-FE706863EFE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12A0194C-057F-49BB-927E-972621B23D4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CE26E316-DF09-495D-A387-50038A2499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1E7CC5C-E157-4EB6-877F-C9FF103724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947A7413-325D-4907-B6AF-CF7F69BD97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5A344E7E-AD59-48CA-8558-14D8D70265C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8193AEC6-53EB-4AE1-8CA5-A6162324A177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89EE8DF-CEC2-49A2-BB93-241A76A0C8F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E88DE47E-DBC6-4ABF-885F-C823CF1116C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0D22618-B04A-4706-BF23-C7F2F3B3B03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E2C50EC-32E4-4CD9-9F87-4803F1363A59}"/>
                    </a:ext>
                  </a:extLst>
                </p:cNvPr>
                <p:cNvGrpSpPr/>
                <p:nvPr/>
              </p:nvGrpSpPr>
              <p:grpSpPr>
                <a:xfrm>
                  <a:off x="7310468" y="2041574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BFFD44C8-EB78-40C5-B751-0D51141727B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CC8F4B08-792B-4CFE-ADBC-0AFC9E4F5F2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6FBA66D-2F2B-4B32-834E-C64CC0B3E65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185E4CF0-87FC-4D20-BCAA-FD812E6B2C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1E50FB5C-7929-443A-A916-271CA709289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D39740C-402D-4E44-BAD4-8E30025192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76D36E3D-E1B2-4ECD-A318-2DCEBDCEB9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7433D187-72D4-4378-A72C-541F1D1F272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596852D-9573-4EC0-89A9-69973E93AA80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C6431D09-655A-4488-A31B-EF683040933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8EB506B4-C0A8-4085-BF29-E86D28656396}"/>
                    </a:ext>
                  </a:extLst>
                </p:cNvPr>
                <p:cNvGrpSpPr/>
                <p:nvPr/>
              </p:nvGrpSpPr>
              <p:grpSpPr>
                <a:xfrm>
                  <a:off x="7472502" y="2036910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2E29BF-27C0-4071-893D-730EFFBA162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463B696E-AD75-4EE7-AE18-BA28824A1E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996697C-4014-4A70-8C77-DD4CAE24CB0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9C02C78-CFCC-413C-87EA-725EE556FC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5C6FD31-CBFE-483A-BA8C-5F5E0DFCBC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9BBDCBD9-D1C3-424D-985E-66FEC0EF82D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6D22D812-59D7-4805-AEF8-F397039F3B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1D5879E-A3CE-4C4F-BAEB-D9AD3DA4915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10E432BB-668E-4C69-9450-54998C4EA718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8A1EF557-9581-4625-BD85-A9020B3AAC2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D5A7063-5AEB-4F3A-8721-1510B064ADCC}"/>
                    </a:ext>
                  </a:extLst>
                </p:cNvPr>
                <p:cNvGrpSpPr/>
                <p:nvPr/>
              </p:nvGrpSpPr>
              <p:grpSpPr>
                <a:xfrm>
                  <a:off x="7770689" y="2036909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6D1BD1C-DA01-4028-AB3F-0328EC55BB5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878FDAFD-2B4B-4050-B810-0E6E396D449D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3CDEF9F3-828A-4788-8F2D-345E719D0D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054FC55-CF71-4EAB-A977-03357F54BBB4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672C0A74-0859-4ED7-AB6E-E6A10F5D65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84C7D5A3-4B7B-4471-ACF9-D292F611F14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44D087A-9AB8-4ACF-B197-97C77136AFC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A392D2DE-F4E8-4632-BCF0-8884F37CEE0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D2FDB0A5-7CCD-4AC1-81CE-6872CBE6C6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83349F17-9964-4861-87A1-D4E73A5C846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16888297-C87D-428C-9221-1053049EB199}"/>
                    </a:ext>
                  </a:extLst>
                </p:cNvPr>
                <p:cNvGrpSpPr/>
                <p:nvPr/>
              </p:nvGrpSpPr>
              <p:grpSpPr>
                <a:xfrm>
                  <a:off x="7910697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7B286800-2C91-4EF8-BA5C-CBACCDE5D30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32D9017D-146A-410B-8D3C-82ABFAEA629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1A0851F-C69C-460D-B9B2-8A5DC098B1A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B8D3A7A-6F8A-477B-AF6B-DAF273BE55D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29686313-5E82-471E-85BB-77102FA0485E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1B6FA8F-805F-4396-81E8-4171AA03C87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AD2FE8E0-194D-41B7-8919-4B68484A4D7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D6A875DE-EE35-49F8-B982-81E1D832510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6A18AD2E-95A8-4FC8-A9F7-9CE5C24AF684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D38C4D0-9206-4C98-94D2-700F113E21D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D2EDCBD5-7A97-4739-A594-21CC7B9B4E66}"/>
                    </a:ext>
                  </a:extLst>
                </p:cNvPr>
                <p:cNvGrpSpPr/>
                <p:nvPr/>
              </p:nvGrpSpPr>
              <p:grpSpPr>
                <a:xfrm>
                  <a:off x="7151592" y="2037543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2D96FCC6-67DF-4309-8A02-CE755A851A7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CAEEF27A-5033-40A2-B95A-FCF3426BC73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AE93DD0B-22E8-4940-B259-23B95A32840F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A9DAD4EC-DBED-4276-BE13-36DAA6ECF0A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C581F9-3EE3-4A21-884D-CFE853D373A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6651C28-5E29-4F5B-819F-7403BAF5F5C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0942A482-38C8-42D4-9AD1-9B7D5BE837B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C6EFF658-977D-41E8-929C-8C322EFBC4D3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16794FE5-8314-45E0-96AC-537871AE36E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07A147D-6D10-4E0E-B1F0-0F31BFC993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AEBB6611-8007-4F02-BD57-CC8600430A43}"/>
                    </a:ext>
                  </a:extLst>
                </p:cNvPr>
                <p:cNvGrpSpPr/>
                <p:nvPr/>
              </p:nvGrpSpPr>
              <p:grpSpPr>
                <a:xfrm>
                  <a:off x="7624902" y="203691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CC950E28-E3A3-4859-AC12-84A7E3FA265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E03CB7F-1958-4CC8-82D7-4A6B15CD0D31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5FC5BABB-2F6F-4ED9-AA9D-E74E26EA3929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D6471CAF-1298-48EC-ABE5-C95058E382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7C55D2D-74E8-4846-9A7A-70A3A2F5E2E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30217CCF-1894-4F79-A835-9E5EC14A95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690DEC7-D98F-4BC4-A987-FC410852993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B1CDF916-68BD-4CE6-8357-2762BC6D9E4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B191AD5-8910-498B-983B-91108EAEAF7A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DE89BFA9-EA4F-4134-93D0-F88452E7856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639A865-040A-42A0-963C-1A0FFF1FCCD3}"/>
                    </a:ext>
                  </a:extLst>
                </p:cNvPr>
                <p:cNvGrpSpPr/>
                <p:nvPr/>
              </p:nvGrpSpPr>
              <p:grpSpPr>
                <a:xfrm>
                  <a:off x="8056170" y="2033796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F83CD92-8717-4955-9A90-2477B9E77832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37B5D13F-B207-4FD4-8D7F-CC8C857FECE0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A14DB609-A265-4E76-9ABA-03E39A49193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A39A045-480E-43BF-ACE7-4877FC8DCDB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669C0E0B-DAE4-4659-BD72-9B777C525A3C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61CAFA10-C111-4ED6-A218-C1F0275F004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E9262FA-E750-4974-AB27-B010A59FFF2D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2AEE2046-9299-4F14-B5AD-D2A3A8C19F52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E6176EDF-1DFB-4A83-A163-18ADE8708FE1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4302077D-AE51-4EAA-88A2-C4F68E7C23A6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1D1E052A-935E-44E7-AC0A-348B18742CAC}"/>
                    </a:ext>
                  </a:extLst>
                </p:cNvPr>
                <p:cNvGrpSpPr/>
                <p:nvPr/>
              </p:nvGrpSpPr>
              <p:grpSpPr>
                <a:xfrm>
                  <a:off x="8208484" y="2033795"/>
                  <a:ext cx="90155" cy="1364463"/>
                  <a:chOff x="7152671" y="1595686"/>
                  <a:chExt cx="90155" cy="901548"/>
                </a:xfrm>
                <a:solidFill>
                  <a:schemeClr val="bg1"/>
                </a:solidFill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F05E145-3C26-40FC-9FAB-8DC810A5ED1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59568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FE0C06CA-E4F2-46FE-AE51-02CEC3E5EE23}"/>
                      </a:ext>
                    </a:extLst>
                  </p:cNvPr>
                  <p:cNvSpPr/>
                  <p:nvPr/>
                </p:nvSpPr>
                <p:spPr>
                  <a:xfrm>
                    <a:off x="7152671" y="1685841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74B7BDCA-E5D4-4188-A907-31F87F7E37C5}"/>
                      </a:ext>
                    </a:extLst>
                  </p:cNvPr>
                  <p:cNvSpPr/>
                  <p:nvPr/>
                </p:nvSpPr>
                <p:spPr>
                  <a:xfrm>
                    <a:off x="7152671" y="1775996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81EF614F-0733-4B14-A211-7F5F9E0085F7}"/>
                      </a:ext>
                    </a:extLst>
                  </p:cNvPr>
                  <p:cNvSpPr/>
                  <p:nvPr/>
                </p:nvSpPr>
                <p:spPr>
                  <a:xfrm>
                    <a:off x="7152671" y="186615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811578BF-899E-4709-90BD-261E97138836}"/>
                      </a:ext>
                    </a:extLst>
                  </p:cNvPr>
                  <p:cNvSpPr/>
                  <p:nvPr/>
                </p:nvSpPr>
                <p:spPr>
                  <a:xfrm>
                    <a:off x="7152671" y="195630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1C71EBD2-43AD-46A6-A813-F817AE622F7F}"/>
                      </a:ext>
                    </a:extLst>
                  </p:cNvPr>
                  <p:cNvSpPr/>
                  <p:nvPr/>
                </p:nvSpPr>
                <p:spPr>
                  <a:xfrm>
                    <a:off x="7152671" y="204646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D82949F-1515-451D-8B54-4DCF202CC775}"/>
                      </a:ext>
                    </a:extLst>
                  </p:cNvPr>
                  <p:cNvSpPr/>
                  <p:nvPr/>
                </p:nvSpPr>
                <p:spPr>
                  <a:xfrm>
                    <a:off x="7152671" y="2136615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1518397-852C-4088-8939-32EB2EF8D6FE}"/>
                      </a:ext>
                    </a:extLst>
                  </p:cNvPr>
                  <p:cNvSpPr/>
                  <p:nvPr/>
                </p:nvSpPr>
                <p:spPr>
                  <a:xfrm>
                    <a:off x="7152671" y="2226770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0DC5804D-9533-4698-A72F-EEE3D5DF26DB}"/>
                      </a:ext>
                    </a:extLst>
                  </p:cNvPr>
                  <p:cNvSpPr/>
                  <p:nvPr/>
                </p:nvSpPr>
                <p:spPr>
                  <a:xfrm>
                    <a:off x="7152671" y="2316924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6FCF9127-F1A7-4EAC-BDE2-CB58DC77C259}"/>
                      </a:ext>
                    </a:extLst>
                  </p:cNvPr>
                  <p:cNvSpPr/>
                  <p:nvPr/>
                </p:nvSpPr>
                <p:spPr>
                  <a:xfrm>
                    <a:off x="7152671" y="2407079"/>
                    <a:ext cx="90155" cy="90155"/>
                  </a:xfrm>
                  <a:prstGeom prst="rect">
                    <a:avLst/>
                  </a:prstGeom>
                  <a:grpFill/>
                  <a:ln w="3175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8B1464D-665B-4D32-8D5F-5F866EEAFC85}"/>
                  </a:ext>
                </a:extLst>
              </p:cNvPr>
              <p:cNvGrpSpPr/>
              <p:nvPr/>
            </p:nvGrpSpPr>
            <p:grpSpPr>
              <a:xfrm>
                <a:off x="4977464" y="2060084"/>
                <a:ext cx="1432455" cy="1432455"/>
                <a:chOff x="1317370" y="2060084"/>
                <a:chExt cx="1432455" cy="143245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7B1B7B41-4895-4A1B-8B50-9ECCCA14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4EA418EF-E008-4E5B-BC33-383183844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7055A0A-F29D-4B68-95BE-F3AF867DC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22170" y="2364884"/>
                  <a:ext cx="1127655" cy="1127655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065486D-6726-461D-99B2-E7210B09342F}"/>
                  </a:ext>
                </a:extLst>
              </p:cNvPr>
              <p:cNvGrpSpPr/>
              <p:nvPr/>
            </p:nvGrpSpPr>
            <p:grpSpPr>
              <a:xfrm>
                <a:off x="6547493" y="2113050"/>
                <a:ext cx="1280055" cy="1280055"/>
                <a:chOff x="1317370" y="2060084"/>
                <a:chExt cx="1280055" cy="1280055"/>
              </a:xfrm>
            </p:grpSpPr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A5F02E70-2695-42EA-9614-FB192F349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7370" y="2060084"/>
                  <a:ext cx="1127655" cy="1127655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5A005EA3-2FB9-44EB-BB47-8C65633841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9770" y="2212484"/>
                  <a:ext cx="1127655" cy="1127655"/>
                </a:xfrm>
                <a:prstGeom prst="rect">
                  <a:avLst/>
                </a:prstGeom>
              </p:spPr>
            </p:pic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B977F-2DCC-4047-929F-534FD2F31CA4}"/>
              </a:ext>
            </a:extLst>
          </p:cNvPr>
          <p:cNvSpPr txBox="1"/>
          <p:nvPr/>
        </p:nvSpPr>
        <p:spPr>
          <a:xfrm>
            <a:off x="3583172" y="3104707"/>
            <a:ext cx="6794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9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0983D6-12D5-4422-82F4-4FC9E6B91755}"/>
              </a:ext>
            </a:extLst>
          </p:cNvPr>
          <p:cNvGrpSpPr/>
          <p:nvPr/>
        </p:nvGrpSpPr>
        <p:grpSpPr>
          <a:xfrm>
            <a:off x="1740914" y="170019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8CC128-D772-4AB5-8FB3-D2096698E3BF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7035E6A-0265-48D7-9C9D-565E3D6DFE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492F0EC-8D40-4A8D-BBA9-E093CE708465}"/>
              </a:ext>
            </a:extLst>
          </p:cNvPr>
          <p:cNvGrpSpPr/>
          <p:nvPr/>
        </p:nvGrpSpPr>
        <p:grpSpPr>
          <a:xfrm>
            <a:off x="1818837" y="883876"/>
            <a:ext cx="7861882" cy="2092735"/>
            <a:chOff x="515447" y="1303993"/>
            <a:chExt cx="8841913" cy="23536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074136D-D242-454E-BA92-5572D7D1822C}"/>
                </a:ext>
              </a:extLst>
            </p:cNvPr>
            <p:cNvSpPr txBox="1"/>
            <p:nvPr/>
          </p:nvSpPr>
          <p:spPr>
            <a:xfrm>
              <a:off x="515447" y="1303993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418B2A-78E1-4964-B967-0CC165235314}"/>
                </a:ext>
              </a:extLst>
            </p:cNvPr>
            <p:cNvSpPr/>
            <p:nvPr/>
          </p:nvSpPr>
          <p:spPr>
            <a:xfrm>
              <a:off x="13938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2ABB06-285B-465D-937C-87415F35E0EC}"/>
                </a:ext>
              </a:extLst>
            </p:cNvPr>
            <p:cNvSpPr/>
            <p:nvPr/>
          </p:nvSpPr>
          <p:spPr>
            <a:xfrm>
              <a:off x="5889681" y="1603027"/>
              <a:ext cx="3467679" cy="20545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C18025-56BE-4E78-BE09-446DA337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107" y="1895415"/>
              <a:ext cx="1127655" cy="11276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ECC4E7-76A7-4CEA-A738-2D57679D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2507" y="2047815"/>
              <a:ext cx="1127655" cy="11276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5EC6-92C3-4F3E-A1BD-7A67400D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907" y="2200215"/>
              <a:ext cx="1127655" cy="11276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336410-04B4-44D8-9C05-AB185E3E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554" y="2200215"/>
              <a:ext cx="1127655" cy="11276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64EF97-D326-45F8-8866-F416A9488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356" y="1946790"/>
              <a:ext cx="1127655" cy="11276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A5DAFE-8A78-41DF-981E-F0522587C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2756" y="2099190"/>
              <a:ext cx="1127655" cy="112765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8017353-029D-49FB-999E-7C422BA29F23}"/>
              </a:ext>
            </a:extLst>
          </p:cNvPr>
          <p:cNvSpPr txBox="1"/>
          <p:nvPr/>
        </p:nvSpPr>
        <p:spPr>
          <a:xfrm>
            <a:off x="4952280" y="3054707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400 &gt; 200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6CBAB1-9FBB-4DB8-9C30-DC099CC99937}"/>
              </a:ext>
            </a:extLst>
          </p:cNvPr>
          <p:cNvGrpSpPr/>
          <p:nvPr/>
        </p:nvGrpSpPr>
        <p:grpSpPr>
          <a:xfrm>
            <a:off x="1839544" y="3419501"/>
            <a:ext cx="7833863" cy="2285472"/>
            <a:chOff x="1105898" y="3673595"/>
            <a:chExt cx="7833863" cy="22854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D3F9C6-E3E4-40D3-AE3E-EC74CEA279E8}"/>
                </a:ext>
              </a:extLst>
            </p:cNvPr>
            <p:cNvSpPr txBox="1"/>
            <p:nvPr/>
          </p:nvSpPr>
          <p:spPr>
            <a:xfrm>
              <a:off x="1105898" y="3673595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D3DA1A-61A9-4B9E-82DA-30BB82E83044}"/>
                </a:ext>
              </a:extLst>
            </p:cNvPr>
            <p:cNvSpPr/>
            <p:nvPr/>
          </p:nvSpPr>
          <p:spPr>
            <a:xfrm>
              <a:off x="1858948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A98F884-A4F6-4F70-AAB2-75DFEFF4EDCB}"/>
                </a:ext>
              </a:extLst>
            </p:cNvPr>
            <p:cNvSpPr/>
            <p:nvPr/>
          </p:nvSpPr>
          <p:spPr>
            <a:xfrm>
              <a:off x="5856437" y="4132221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046B03-E4AF-4699-AFB9-8B6312C62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571" y="4421810"/>
              <a:ext cx="1002667" cy="10026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D6880EC-AC8D-414C-8D05-8309DC94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9" y="4557318"/>
              <a:ext cx="1002667" cy="100266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07B259-8273-4599-BEBC-01CEBFD0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87" y="4692827"/>
              <a:ext cx="1002667" cy="100266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DBFA60-DBB9-4D69-A3ED-CB632D67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11" y="4315966"/>
              <a:ext cx="1002667" cy="10026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B4079E-18BC-4597-96D4-077AF749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3419" y="4451474"/>
              <a:ext cx="1002667" cy="10026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04A91D-6059-41B3-AAD4-0FB9909A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819" y="4603874"/>
              <a:ext cx="1002667" cy="100266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4E293F2-1D0A-43B4-BD4B-32ACC1B4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917" y="4315965"/>
              <a:ext cx="1002667" cy="10026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E248A06-D5F4-46B5-A8A4-3CFC0E7BE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317" y="4468365"/>
              <a:ext cx="1002667" cy="100266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ACB63F1-5F63-46FB-A5BB-20EFA8BCEAE8}"/>
              </a:ext>
            </a:extLst>
          </p:cNvPr>
          <p:cNvSpPr txBox="1"/>
          <p:nvPr/>
        </p:nvSpPr>
        <p:spPr>
          <a:xfrm>
            <a:off x="5053556" y="5824100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300 &lt; 500</a:t>
            </a:r>
          </a:p>
        </p:txBody>
      </p:sp>
    </p:spTree>
    <p:extLst>
      <p:ext uri="{BB962C8B-B14F-4D97-AF65-F5344CB8AC3E}">
        <p14:creationId xmlns:p14="http://schemas.microsoft.com/office/powerpoint/2010/main" val="34203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297</Words>
  <Application>Microsoft Office PowerPoint</Application>
  <PresentationFormat>Widescreen</PresentationFormat>
  <Paragraphs>97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Wingdings</vt:lpstr>
      <vt:lpstr>仓耳羽辰体-谷力 W05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2_第一PPT，www.1ppt.com</vt:lpstr>
      <vt:lpstr>https://www.freeppt7.com</vt:lpstr>
      <vt:lpstr>2_Office 主题​​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47</cp:revision>
  <dcterms:created xsi:type="dcterms:W3CDTF">2021-07-20T01:55:21Z</dcterms:created>
  <dcterms:modified xsi:type="dcterms:W3CDTF">2023-03-03T03:06:22Z</dcterms:modified>
</cp:coreProperties>
</file>