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57" r:id="rId4"/>
    <p:sldId id="263" r:id="rId5"/>
    <p:sldId id="264" r:id="rId6"/>
    <p:sldId id="265" r:id="rId7"/>
    <p:sldId id="266" r:id="rId8"/>
    <p:sldId id="267" r:id="rId9"/>
    <p:sldId id="268" r:id="rId10"/>
    <p:sldId id="259" r:id="rId11"/>
    <p:sldId id="260" r:id="rId12"/>
    <p:sldId id="261" r:id="rId13"/>
    <p:sldId id="262" r:id="rId14"/>
    <p:sldId id="258" r:id="rId15"/>
    <p:sldId id="269" r:id="rId16"/>
  </p:sldIdLst>
  <p:sldSz cx="12192000" cy="6858000"/>
  <p:notesSz cx="6858000" cy="9144000"/>
  <p:embeddedFontLst>
    <p:embeddedFont>
      <p:font typeface="#9Slide07 HoneyCream" pitchFamily="2" charset="0"/>
      <p:regular r:id="rId17"/>
    </p:embeddedFont>
    <p:embeddedFont>
      <p:font typeface="#9Slide07 IcielCrocante" panose="02000000000000000000" pitchFamily="2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SVN-Dancing Script" panose="02040603050506020204" pitchFamily="18" charset="0"/>
      <p:regular r:id="rId25"/>
    </p:embeddedFont>
    <p:embeddedFont>
      <p:font typeface="SVN-Lobster" panose="02040603050506020204" pitchFamily="18" charset="0"/>
      <p:regular r:id="rId26"/>
    </p:embeddedFont>
    <p:embeddedFont>
      <p:font typeface="SVN-Newton" panose="02040603050506020204" pitchFamily="18" charset="0"/>
      <p:regular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  <p:embeddedFont>
      <p:font typeface="UTM Hanzel" panose="02040603050506020204" pitchFamily="18" charset="0"/>
      <p:regular r:id="rId32"/>
    </p:embeddedFont>
    <p:embeddedFont>
      <p:font typeface="UTM Showcard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822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6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66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84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4415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49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950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38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08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6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5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FFEE6-16BB-4DD1-B03D-ABBDABB8A910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D75ADA-C834-475B-8B29-4E9B03BC7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7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107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00462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5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29831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63D36D8-9B87-4523-8F0C-D7362E3F9013}"/>
              </a:ext>
            </a:extLst>
          </p:cNvPr>
          <p:cNvSpPr/>
          <p:nvPr/>
        </p:nvSpPr>
        <p:spPr>
          <a:xfrm>
            <a:off x="834955" y="1050771"/>
            <a:ext cx="669619" cy="60243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241F6-79CB-4CE8-BFBB-93370766738A}"/>
              </a:ext>
            </a:extLst>
          </p:cNvPr>
          <p:cNvSpPr txBox="1"/>
          <p:nvPr/>
        </p:nvSpPr>
        <p:spPr>
          <a:xfrm>
            <a:off x="1608822" y="1064112"/>
            <a:ext cx="841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</a:rPr>
              <a:t>Chọn hình thích hợp đặt vào dấu “?”.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96141D6E-5F5C-4AF5-BB68-EE5E70A1D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41" y="51234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BF50B-9BD2-475D-84C0-ED29E4F5C5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50000"/>
          <a:stretch/>
        </p:blipFill>
        <p:spPr>
          <a:xfrm>
            <a:off x="834955" y="2769057"/>
            <a:ext cx="10285650" cy="1352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95FF01-7137-420D-9A29-DF3960A7FA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924050" y="4797469"/>
            <a:ext cx="10285650" cy="13522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7E1DA3-0234-481D-9FF8-7DBED2D13EE7}"/>
              </a:ext>
            </a:extLst>
          </p:cNvPr>
          <p:cNvSpPr/>
          <p:nvPr/>
        </p:nvSpPr>
        <p:spPr>
          <a:xfrm>
            <a:off x="1008458" y="2769057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3FF90-5444-46E0-AD6A-723340E32AE9}"/>
              </a:ext>
            </a:extLst>
          </p:cNvPr>
          <p:cNvSpPr/>
          <p:nvPr/>
        </p:nvSpPr>
        <p:spPr>
          <a:xfrm>
            <a:off x="4361656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049A78-44A5-4E94-B8BC-13D37AD298AA}"/>
              </a:ext>
            </a:extLst>
          </p:cNvPr>
          <p:cNvSpPr/>
          <p:nvPr/>
        </p:nvSpPr>
        <p:spPr>
          <a:xfrm>
            <a:off x="7714854" y="2769056"/>
            <a:ext cx="3260383" cy="135227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19FBE1F-CB49-419B-A1B0-96EFDCD2D818}"/>
              </a:ext>
            </a:extLst>
          </p:cNvPr>
          <p:cNvSpPr/>
          <p:nvPr/>
        </p:nvSpPr>
        <p:spPr>
          <a:xfrm>
            <a:off x="1985183" y="2506160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6DFF3B-9F20-48D8-AC10-5E76647BE7C8}"/>
              </a:ext>
            </a:extLst>
          </p:cNvPr>
          <p:cNvSpPr/>
          <p:nvPr/>
        </p:nvSpPr>
        <p:spPr>
          <a:xfrm>
            <a:off x="5344168" y="2502367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2E49D4E-5A65-4653-AD92-6AD5627D970D}"/>
              </a:ext>
            </a:extLst>
          </p:cNvPr>
          <p:cNvSpPr/>
          <p:nvPr/>
        </p:nvSpPr>
        <p:spPr>
          <a:xfrm>
            <a:off x="8703153" y="2498574"/>
            <a:ext cx="942188" cy="18616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97CB9D-8912-40C5-A195-06208789C927}"/>
              </a:ext>
            </a:extLst>
          </p:cNvPr>
          <p:cNvSpPr/>
          <p:nvPr/>
        </p:nvSpPr>
        <p:spPr>
          <a:xfrm>
            <a:off x="4864275" y="5355593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4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4CD40033-5B5A-43BF-BF5F-D57AE234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598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456992-8066-401D-88FF-F5179C64DA89}"/>
              </a:ext>
            </a:extLst>
          </p:cNvPr>
          <p:cNvSpPr/>
          <p:nvPr/>
        </p:nvSpPr>
        <p:spPr>
          <a:xfrm>
            <a:off x="356894" y="1073768"/>
            <a:ext cx="640057" cy="55174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  <a:endParaRPr lang="vi-VN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86E496-7A7E-452C-9CAE-202DBE8D8011}"/>
              </a:ext>
            </a:extLst>
          </p:cNvPr>
          <p:cNvSpPr txBox="1"/>
          <p:nvPr/>
        </p:nvSpPr>
        <p:spPr>
          <a:xfrm>
            <a:off x="1023454" y="1001889"/>
            <a:ext cx="34013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Bạn khối cầu sẽ rơi vào khoang khi phép tính có kết quả lớn nhất. Khoang đó có dạng khối trụ hay khối cầu?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84F3C-2462-43BB-B3BA-86AFF2C64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7943" y="55212"/>
            <a:ext cx="7289074" cy="6747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2F2558-6979-4F12-AB2A-4806E75DAC02}"/>
              </a:ext>
            </a:extLst>
          </p:cNvPr>
          <p:cNvGrpSpPr/>
          <p:nvPr/>
        </p:nvGrpSpPr>
        <p:grpSpPr>
          <a:xfrm>
            <a:off x="5825888" y="3869093"/>
            <a:ext cx="662828" cy="662828"/>
            <a:chOff x="1750173" y="2926500"/>
            <a:chExt cx="662828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807C4C6-34D7-43BB-B808-86DF5CA9939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B48A0F-3ACD-4F04-8BEF-765BA8367046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346E286-EA23-46F0-86B2-5F567BB94690}"/>
              </a:ext>
            </a:extLst>
          </p:cNvPr>
          <p:cNvGrpSpPr/>
          <p:nvPr/>
        </p:nvGrpSpPr>
        <p:grpSpPr>
          <a:xfrm>
            <a:off x="9808084" y="2988241"/>
            <a:ext cx="662828" cy="662828"/>
            <a:chOff x="1750173" y="2926500"/>
            <a:chExt cx="662828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242EE6-1327-4CE3-86AB-F6DF8FD1304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D0E6EE-314C-4BF9-8E0D-66D12821ED1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73107F1-AB3E-4926-99ED-C899A9EB6CE8}"/>
              </a:ext>
            </a:extLst>
          </p:cNvPr>
          <p:cNvGrpSpPr/>
          <p:nvPr/>
        </p:nvGrpSpPr>
        <p:grpSpPr>
          <a:xfrm>
            <a:off x="6038906" y="5361160"/>
            <a:ext cx="662828" cy="662828"/>
            <a:chOff x="1750173" y="2926500"/>
            <a:chExt cx="662828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830ABB-AF1D-413B-87EC-16D75E7D0A0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A6D842-E1D0-4460-91D1-8157DE83032B}"/>
                </a:ext>
              </a:extLst>
            </p:cNvPr>
            <p:cNvSpPr txBox="1"/>
            <p:nvPr/>
          </p:nvSpPr>
          <p:spPr>
            <a:xfrm>
              <a:off x="1762608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10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46B023-8F28-4892-B4D7-B2A58E68B08A}"/>
              </a:ext>
            </a:extLst>
          </p:cNvPr>
          <p:cNvGrpSpPr/>
          <p:nvPr/>
        </p:nvGrpSpPr>
        <p:grpSpPr>
          <a:xfrm>
            <a:off x="9641589" y="4911146"/>
            <a:ext cx="662828" cy="662828"/>
            <a:chOff x="1750173" y="2926500"/>
            <a:chExt cx="662828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0092F05-289C-47B7-B0DA-1A09E6C4186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442385-D1C4-470D-86ED-63A0653D396D}"/>
                </a:ext>
              </a:extLst>
            </p:cNvPr>
            <p:cNvSpPr txBox="1"/>
            <p:nvPr/>
          </p:nvSpPr>
          <p:spPr>
            <a:xfrm>
              <a:off x="1776676" y="2967336"/>
              <a:ext cx="6363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Freeform: Shape 7">
            <a:extLst>
              <a:ext uri="{FF2B5EF4-FFF2-40B4-BE49-F238E27FC236}">
                <a16:creationId xmlns:a16="http://schemas.microsoft.com/office/drawing/2014/main" id="{F4F39BDA-4E1D-4910-841D-A4D34C9BF46E}"/>
              </a:ext>
            </a:extLst>
          </p:cNvPr>
          <p:cNvSpPr/>
          <p:nvPr/>
        </p:nvSpPr>
        <p:spPr>
          <a:xfrm>
            <a:off x="7364665" y="1805940"/>
            <a:ext cx="1371600" cy="3436620"/>
          </a:xfrm>
          <a:custGeom>
            <a:avLst/>
            <a:gdLst>
              <a:gd name="connsiteX0" fmla="*/ 1402360 w 1402360"/>
              <a:gd name="connsiteY0" fmla="*/ 0 h 3436620"/>
              <a:gd name="connsiteX1" fmla="*/ 1128040 w 1402360"/>
              <a:gd name="connsiteY1" fmla="*/ 22860 h 3436620"/>
              <a:gd name="connsiteX2" fmla="*/ 1105180 w 1402360"/>
              <a:gd name="connsiteY2" fmla="*/ 30480 h 3436620"/>
              <a:gd name="connsiteX3" fmla="*/ 1074700 w 1402360"/>
              <a:gd name="connsiteY3" fmla="*/ 38100 h 3436620"/>
              <a:gd name="connsiteX4" fmla="*/ 1044220 w 1402360"/>
              <a:gd name="connsiteY4" fmla="*/ 53340 h 3436620"/>
              <a:gd name="connsiteX5" fmla="*/ 990880 w 1402360"/>
              <a:gd name="connsiteY5" fmla="*/ 68580 h 3436620"/>
              <a:gd name="connsiteX6" fmla="*/ 945160 w 1402360"/>
              <a:gd name="connsiteY6" fmla="*/ 91440 h 3436620"/>
              <a:gd name="connsiteX7" fmla="*/ 922300 w 1402360"/>
              <a:gd name="connsiteY7" fmla="*/ 99060 h 3436620"/>
              <a:gd name="connsiteX8" fmla="*/ 876580 w 1402360"/>
              <a:gd name="connsiteY8" fmla="*/ 129540 h 3436620"/>
              <a:gd name="connsiteX9" fmla="*/ 823240 w 1402360"/>
              <a:gd name="connsiteY9" fmla="*/ 190500 h 3436620"/>
              <a:gd name="connsiteX10" fmla="*/ 792760 w 1402360"/>
              <a:gd name="connsiteY10" fmla="*/ 228600 h 3436620"/>
              <a:gd name="connsiteX11" fmla="*/ 754660 w 1402360"/>
              <a:gd name="connsiteY11" fmla="*/ 259080 h 3436620"/>
              <a:gd name="connsiteX12" fmla="*/ 724180 w 1402360"/>
              <a:gd name="connsiteY12" fmla="*/ 304800 h 3436620"/>
              <a:gd name="connsiteX13" fmla="*/ 701320 w 1402360"/>
              <a:gd name="connsiteY13" fmla="*/ 327660 h 3436620"/>
              <a:gd name="connsiteX14" fmla="*/ 647980 w 1402360"/>
              <a:gd name="connsiteY14" fmla="*/ 396240 h 3436620"/>
              <a:gd name="connsiteX15" fmla="*/ 617500 w 1402360"/>
              <a:gd name="connsiteY15" fmla="*/ 434340 h 3436620"/>
              <a:gd name="connsiteX16" fmla="*/ 609880 w 1402360"/>
              <a:gd name="connsiteY16" fmla="*/ 457200 h 3436620"/>
              <a:gd name="connsiteX17" fmla="*/ 594640 w 1402360"/>
              <a:gd name="connsiteY17" fmla="*/ 487680 h 3436620"/>
              <a:gd name="connsiteX18" fmla="*/ 579400 w 1402360"/>
              <a:gd name="connsiteY18" fmla="*/ 510540 h 3436620"/>
              <a:gd name="connsiteX19" fmla="*/ 564160 w 1402360"/>
              <a:gd name="connsiteY19" fmla="*/ 556260 h 3436620"/>
              <a:gd name="connsiteX20" fmla="*/ 556540 w 1402360"/>
              <a:gd name="connsiteY20" fmla="*/ 579120 h 3436620"/>
              <a:gd name="connsiteX21" fmla="*/ 541300 w 1402360"/>
              <a:gd name="connsiteY21" fmla="*/ 609600 h 3436620"/>
              <a:gd name="connsiteX22" fmla="*/ 526060 w 1402360"/>
              <a:gd name="connsiteY22" fmla="*/ 678180 h 3436620"/>
              <a:gd name="connsiteX23" fmla="*/ 518440 w 1402360"/>
              <a:gd name="connsiteY23" fmla="*/ 701040 h 3436620"/>
              <a:gd name="connsiteX24" fmla="*/ 510820 w 1402360"/>
              <a:gd name="connsiteY24" fmla="*/ 731520 h 3436620"/>
              <a:gd name="connsiteX25" fmla="*/ 495580 w 1402360"/>
              <a:gd name="connsiteY25" fmla="*/ 777240 h 3436620"/>
              <a:gd name="connsiteX26" fmla="*/ 480340 w 1402360"/>
              <a:gd name="connsiteY26" fmla="*/ 845820 h 3436620"/>
              <a:gd name="connsiteX27" fmla="*/ 472720 w 1402360"/>
              <a:gd name="connsiteY27" fmla="*/ 868680 h 3436620"/>
              <a:gd name="connsiteX28" fmla="*/ 465100 w 1402360"/>
              <a:gd name="connsiteY28" fmla="*/ 906780 h 3436620"/>
              <a:gd name="connsiteX29" fmla="*/ 442240 w 1402360"/>
              <a:gd name="connsiteY29" fmla="*/ 998220 h 3436620"/>
              <a:gd name="connsiteX30" fmla="*/ 434620 w 1402360"/>
              <a:gd name="connsiteY30" fmla="*/ 1028700 h 3436620"/>
              <a:gd name="connsiteX31" fmla="*/ 419380 w 1402360"/>
              <a:gd name="connsiteY31" fmla="*/ 1074420 h 3436620"/>
              <a:gd name="connsiteX32" fmla="*/ 411760 w 1402360"/>
              <a:gd name="connsiteY32" fmla="*/ 1135380 h 3436620"/>
              <a:gd name="connsiteX33" fmla="*/ 396520 w 1402360"/>
              <a:gd name="connsiteY33" fmla="*/ 1219200 h 3436620"/>
              <a:gd name="connsiteX34" fmla="*/ 381280 w 1402360"/>
              <a:gd name="connsiteY34" fmla="*/ 1379220 h 3436620"/>
              <a:gd name="connsiteX35" fmla="*/ 366040 w 1402360"/>
              <a:gd name="connsiteY35" fmla="*/ 1455420 h 3436620"/>
              <a:gd name="connsiteX36" fmla="*/ 358420 w 1402360"/>
              <a:gd name="connsiteY36" fmla="*/ 1661160 h 3436620"/>
              <a:gd name="connsiteX37" fmla="*/ 350800 w 1402360"/>
              <a:gd name="connsiteY37" fmla="*/ 1684020 h 3436620"/>
              <a:gd name="connsiteX38" fmla="*/ 343180 w 1402360"/>
              <a:gd name="connsiteY38" fmla="*/ 1744980 h 3436620"/>
              <a:gd name="connsiteX39" fmla="*/ 327940 w 1402360"/>
              <a:gd name="connsiteY39" fmla="*/ 1790700 h 3436620"/>
              <a:gd name="connsiteX40" fmla="*/ 320320 w 1402360"/>
              <a:gd name="connsiteY40" fmla="*/ 1859280 h 3436620"/>
              <a:gd name="connsiteX41" fmla="*/ 312700 w 1402360"/>
              <a:gd name="connsiteY41" fmla="*/ 1943100 h 3436620"/>
              <a:gd name="connsiteX42" fmla="*/ 297460 w 1402360"/>
              <a:gd name="connsiteY42" fmla="*/ 2042160 h 3436620"/>
              <a:gd name="connsiteX43" fmla="*/ 282220 w 1402360"/>
              <a:gd name="connsiteY43" fmla="*/ 2263140 h 3436620"/>
              <a:gd name="connsiteX44" fmla="*/ 266980 w 1402360"/>
              <a:gd name="connsiteY44" fmla="*/ 2339340 h 3436620"/>
              <a:gd name="connsiteX45" fmla="*/ 259360 w 1402360"/>
              <a:gd name="connsiteY45" fmla="*/ 2385060 h 3436620"/>
              <a:gd name="connsiteX46" fmla="*/ 244120 w 1402360"/>
              <a:gd name="connsiteY46" fmla="*/ 2430780 h 3436620"/>
              <a:gd name="connsiteX47" fmla="*/ 228880 w 1402360"/>
              <a:gd name="connsiteY47" fmla="*/ 2499360 h 3436620"/>
              <a:gd name="connsiteX48" fmla="*/ 213640 w 1402360"/>
              <a:gd name="connsiteY48" fmla="*/ 2522220 h 3436620"/>
              <a:gd name="connsiteX49" fmla="*/ 198400 w 1402360"/>
              <a:gd name="connsiteY49" fmla="*/ 2575560 h 3436620"/>
              <a:gd name="connsiteX50" fmla="*/ 190780 w 1402360"/>
              <a:gd name="connsiteY50" fmla="*/ 2606040 h 3436620"/>
              <a:gd name="connsiteX51" fmla="*/ 167920 w 1402360"/>
              <a:gd name="connsiteY51" fmla="*/ 2674620 h 3436620"/>
              <a:gd name="connsiteX52" fmla="*/ 160300 w 1402360"/>
              <a:gd name="connsiteY52" fmla="*/ 2697480 h 3436620"/>
              <a:gd name="connsiteX53" fmla="*/ 152680 w 1402360"/>
              <a:gd name="connsiteY53" fmla="*/ 2727960 h 3436620"/>
              <a:gd name="connsiteX54" fmla="*/ 137440 w 1402360"/>
              <a:gd name="connsiteY54" fmla="*/ 2750820 h 3436620"/>
              <a:gd name="connsiteX55" fmla="*/ 122200 w 1402360"/>
              <a:gd name="connsiteY55" fmla="*/ 2804160 h 3436620"/>
              <a:gd name="connsiteX56" fmla="*/ 106960 w 1402360"/>
              <a:gd name="connsiteY56" fmla="*/ 2849880 h 3436620"/>
              <a:gd name="connsiteX57" fmla="*/ 99340 w 1402360"/>
              <a:gd name="connsiteY57" fmla="*/ 2872740 h 3436620"/>
              <a:gd name="connsiteX58" fmla="*/ 84100 w 1402360"/>
              <a:gd name="connsiteY58" fmla="*/ 2933700 h 3436620"/>
              <a:gd name="connsiteX59" fmla="*/ 76480 w 1402360"/>
              <a:gd name="connsiteY59" fmla="*/ 2956560 h 3436620"/>
              <a:gd name="connsiteX60" fmla="*/ 68860 w 1402360"/>
              <a:gd name="connsiteY60" fmla="*/ 2994660 h 3436620"/>
              <a:gd name="connsiteX61" fmla="*/ 53620 w 1402360"/>
              <a:gd name="connsiteY61" fmla="*/ 3040380 h 3436620"/>
              <a:gd name="connsiteX62" fmla="*/ 46000 w 1402360"/>
              <a:gd name="connsiteY62" fmla="*/ 3070860 h 3436620"/>
              <a:gd name="connsiteX63" fmla="*/ 38380 w 1402360"/>
              <a:gd name="connsiteY63" fmla="*/ 3108960 h 3436620"/>
              <a:gd name="connsiteX64" fmla="*/ 30760 w 1402360"/>
              <a:gd name="connsiteY64" fmla="*/ 3131820 h 3436620"/>
              <a:gd name="connsiteX65" fmla="*/ 15520 w 1402360"/>
              <a:gd name="connsiteY65" fmla="*/ 3230880 h 3436620"/>
              <a:gd name="connsiteX66" fmla="*/ 7900 w 1402360"/>
              <a:gd name="connsiteY66" fmla="*/ 3268980 h 3436620"/>
              <a:gd name="connsiteX67" fmla="*/ 280 w 1402360"/>
              <a:gd name="connsiteY67" fmla="*/ 3436620 h 343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402360" h="3436620">
                <a:moveTo>
                  <a:pt x="1402360" y="0"/>
                </a:moveTo>
                <a:cubicBezTo>
                  <a:pt x="1359680" y="1778"/>
                  <a:pt x="1193021" y="1200"/>
                  <a:pt x="1128040" y="22860"/>
                </a:cubicBezTo>
                <a:cubicBezTo>
                  <a:pt x="1120420" y="25400"/>
                  <a:pt x="1112903" y="28273"/>
                  <a:pt x="1105180" y="30480"/>
                </a:cubicBezTo>
                <a:cubicBezTo>
                  <a:pt x="1095110" y="33357"/>
                  <a:pt x="1084506" y="34423"/>
                  <a:pt x="1074700" y="38100"/>
                </a:cubicBezTo>
                <a:cubicBezTo>
                  <a:pt x="1064064" y="42088"/>
                  <a:pt x="1054661" y="48865"/>
                  <a:pt x="1044220" y="53340"/>
                </a:cubicBezTo>
                <a:cubicBezTo>
                  <a:pt x="1025950" y="61170"/>
                  <a:pt x="1010214" y="63056"/>
                  <a:pt x="990880" y="68580"/>
                </a:cubicBezTo>
                <a:cubicBezTo>
                  <a:pt x="946189" y="81349"/>
                  <a:pt x="989688" y="69176"/>
                  <a:pt x="945160" y="91440"/>
                </a:cubicBezTo>
                <a:cubicBezTo>
                  <a:pt x="937976" y="95032"/>
                  <a:pt x="929321" y="95159"/>
                  <a:pt x="922300" y="99060"/>
                </a:cubicBezTo>
                <a:cubicBezTo>
                  <a:pt x="906289" y="107955"/>
                  <a:pt x="876580" y="129540"/>
                  <a:pt x="876580" y="129540"/>
                </a:cubicBezTo>
                <a:cubicBezTo>
                  <a:pt x="841020" y="182880"/>
                  <a:pt x="861340" y="165100"/>
                  <a:pt x="823240" y="190500"/>
                </a:cubicBezTo>
                <a:cubicBezTo>
                  <a:pt x="808405" y="235004"/>
                  <a:pt x="827227" y="194133"/>
                  <a:pt x="792760" y="228600"/>
                </a:cubicBezTo>
                <a:cubicBezTo>
                  <a:pt x="758293" y="263067"/>
                  <a:pt x="799164" y="244245"/>
                  <a:pt x="754660" y="259080"/>
                </a:cubicBezTo>
                <a:cubicBezTo>
                  <a:pt x="744500" y="274320"/>
                  <a:pt x="737132" y="291848"/>
                  <a:pt x="724180" y="304800"/>
                </a:cubicBezTo>
                <a:cubicBezTo>
                  <a:pt x="716560" y="312420"/>
                  <a:pt x="707936" y="319154"/>
                  <a:pt x="701320" y="327660"/>
                </a:cubicBezTo>
                <a:cubicBezTo>
                  <a:pt x="637519" y="409690"/>
                  <a:pt x="699879" y="344341"/>
                  <a:pt x="647980" y="396240"/>
                </a:cubicBezTo>
                <a:cubicBezTo>
                  <a:pt x="628827" y="453699"/>
                  <a:pt x="656891" y="385101"/>
                  <a:pt x="617500" y="434340"/>
                </a:cubicBezTo>
                <a:cubicBezTo>
                  <a:pt x="612482" y="440612"/>
                  <a:pt x="613044" y="449817"/>
                  <a:pt x="609880" y="457200"/>
                </a:cubicBezTo>
                <a:cubicBezTo>
                  <a:pt x="605405" y="467641"/>
                  <a:pt x="600276" y="477817"/>
                  <a:pt x="594640" y="487680"/>
                </a:cubicBezTo>
                <a:cubicBezTo>
                  <a:pt x="590096" y="495631"/>
                  <a:pt x="583119" y="502171"/>
                  <a:pt x="579400" y="510540"/>
                </a:cubicBezTo>
                <a:cubicBezTo>
                  <a:pt x="572876" y="525220"/>
                  <a:pt x="569240" y="541020"/>
                  <a:pt x="564160" y="556260"/>
                </a:cubicBezTo>
                <a:cubicBezTo>
                  <a:pt x="561620" y="563880"/>
                  <a:pt x="560132" y="571936"/>
                  <a:pt x="556540" y="579120"/>
                </a:cubicBezTo>
                <a:lnTo>
                  <a:pt x="541300" y="609600"/>
                </a:lnTo>
                <a:cubicBezTo>
                  <a:pt x="536062" y="635789"/>
                  <a:pt x="533234" y="653071"/>
                  <a:pt x="526060" y="678180"/>
                </a:cubicBezTo>
                <a:cubicBezTo>
                  <a:pt x="523853" y="685903"/>
                  <a:pt x="520647" y="693317"/>
                  <a:pt x="518440" y="701040"/>
                </a:cubicBezTo>
                <a:cubicBezTo>
                  <a:pt x="515563" y="711110"/>
                  <a:pt x="513829" y="721489"/>
                  <a:pt x="510820" y="731520"/>
                </a:cubicBezTo>
                <a:cubicBezTo>
                  <a:pt x="506204" y="746907"/>
                  <a:pt x="498730" y="761488"/>
                  <a:pt x="495580" y="777240"/>
                </a:cubicBezTo>
                <a:cubicBezTo>
                  <a:pt x="490342" y="803429"/>
                  <a:pt x="487514" y="820711"/>
                  <a:pt x="480340" y="845820"/>
                </a:cubicBezTo>
                <a:cubicBezTo>
                  <a:pt x="478133" y="853543"/>
                  <a:pt x="474668" y="860888"/>
                  <a:pt x="472720" y="868680"/>
                </a:cubicBezTo>
                <a:cubicBezTo>
                  <a:pt x="469579" y="881245"/>
                  <a:pt x="468012" y="894160"/>
                  <a:pt x="465100" y="906780"/>
                </a:cubicBezTo>
                <a:lnTo>
                  <a:pt x="442240" y="998220"/>
                </a:lnTo>
                <a:cubicBezTo>
                  <a:pt x="439700" y="1008380"/>
                  <a:pt x="437932" y="1018765"/>
                  <a:pt x="434620" y="1028700"/>
                </a:cubicBezTo>
                <a:lnTo>
                  <a:pt x="419380" y="1074420"/>
                </a:lnTo>
                <a:cubicBezTo>
                  <a:pt x="416840" y="1094740"/>
                  <a:pt x="414656" y="1115108"/>
                  <a:pt x="411760" y="1135380"/>
                </a:cubicBezTo>
                <a:cubicBezTo>
                  <a:pt x="406885" y="1169502"/>
                  <a:pt x="403084" y="1186381"/>
                  <a:pt x="396520" y="1219200"/>
                </a:cubicBezTo>
                <a:cubicBezTo>
                  <a:pt x="391440" y="1272540"/>
                  <a:pt x="394275" y="1327238"/>
                  <a:pt x="381280" y="1379220"/>
                </a:cubicBezTo>
                <a:cubicBezTo>
                  <a:pt x="369913" y="1424689"/>
                  <a:pt x="375382" y="1399370"/>
                  <a:pt x="366040" y="1455420"/>
                </a:cubicBezTo>
                <a:cubicBezTo>
                  <a:pt x="363500" y="1524000"/>
                  <a:pt x="362985" y="1592685"/>
                  <a:pt x="358420" y="1661160"/>
                </a:cubicBezTo>
                <a:cubicBezTo>
                  <a:pt x="357886" y="1669174"/>
                  <a:pt x="352237" y="1676117"/>
                  <a:pt x="350800" y="1684020"/>
                </a:cubicBezTo>
                <a:cubicBezTo>
                  <a:pt x="347137" y="1704168"/>
                  <a:pt x="347471" y="1724956"/>
                  <a:pt x="343180" y="1744980"/>
                </a:cubicBezTo>
                <a:cubicBezTo>
                  <a:pt x="339814" y="1760688"/>
                  <a:pt x="327940" y="1790700"/>
                  <a:pt x="327940" y="1790700"/>
                </a:cubicBezTo>
                <a:cubicBezTo>
                  <a:pt x="325400" y="1813560"/>
                  <a:pt x="322609" y="1836393"/>
                  <a:pt x="320320" y="1859280"/>
                </a:cubicBezTo>
                <a:cubicBezTo>
                  <a:pt x="317528" y="1887196"/>
                  <a:pt x="316180" y="1915261"/>
                  <a:pt x="312700" y="1943100"/>
                </a:cubicBezTo>
                <a:cubicBezTo>
                  <a:pt x="308556" y="1976250"/>
                  <a:pt x="302540" y="2009140"/>
                  <a:pt x="297460" y="2042160"/>
                </a:cubicBezTo>
                <a:cubicBezTo>
                  <a:pt x="293337" y="2116368"/>
                  <a:pt x="290889" y="2189450"/>
                  <a:pt x="282220" y="2263140"/>
                </a:cubicBezTo>
                <a:cubicBezTo>
                  <a:pt x="274760" y="2326554"/>
                  <a:pt x="277072" y="2288880"/>
                  <a:pt x="266980" y="2339340"/>
                </a:cubicBezTo>
                <a:cubicBezTo>
                  <a:pt x="263950" y="2354490"/>
                  <a:pt x="263107" y="2370071"/>
                  <a:pt x="259360" y="2385060"/>
                </a:cubicBezTo>
                <a:cubicBezTo>
                  <a:pt x="255464" y="2400645"/>
                  <a:pt x="247270" y="2415028"/>
                  <a:pt x="244120" y="2430780"/>
                </a:cubicBezTo>
                <a:cubicBezTo>
                  <a:pt x="242764" y="2437561"/>
                  <a:pt x="232915" y="2489944"/>
                  <a:pt x="228880" y="2499360"/>
                </a:cubicBezTo>
                <a:cubicBezTo>
                  <a:pt x="225272" y="2507778"/>
                  <a:pt x="218720" y="2514600"/>
                  <a:pt x="213640" y="2522220"/>
                </a:cubicBezTo>
                <a:cubicBezTo>
                  <a:pt x="189819" y="2617505"/>
                  <a:pt x="220264" y="2499038"/>
                  <a:pt x="198400" y="2575560"/>
                </a:cubicBezTo>
                <a:cubicBezTo>
                  <a:pt x="195523" y="2585630"/>
                  <a:pt x="193789" y="2596009"/>
                  <a:pt x="190780" y="2606040"/>
                </a:cubicBezTo>
                <a:cubicBezTo>
                  <a:pt x="183856" y="2629120"/>
                  <a:pt x="175540" y="2651760"/>
                  <a:pt x="167920" y="2674620"/>
                </a:cubicBezTo>
                <a:cubicBezTo>
                  <a:pt x="165380" y="2682240"/>
                  <a:pt x="162248" y="2689688"/>
                  <a:pt x="160300" y="2697480"/>
                </a:cubicBezTo>
                <a:cubicBezTo>
                  <a:pt x="157760" y="2707640"/>
                  <a:pt x="156805" y="2718334"/>
                  <a:pt x="152680" y="2727960"/>
                </a:cubicBezTo>
                <a:cubicBezTo>
                  <a:pt x="149072" y="2736378"/>
                  <a:pt x="141536" y="2742629"/>
                  <a:pt x="137440" y="2750820"/>
                </a:cubicBezTo>
                <a:cubicBezTo>
                  <a:pt x="131038" y="2763624"/>
                  <a:pt x="125862" y="2791953"/>
                  <a:pt x="122200" y="2804160"/>
                </a:cubicBezTo>
                <a:cubicBezTo>
                  <a:pt x="117584" y="2819547"/>
                  <a:pt x="112040" y="2834640"/>
                  <a:pt x="106960" y="2849880"/>
                </a:cubicBezTo>
                <a:cubicBezTo>
                  <a:pt x="104420" y="2857500"/>
                  <a:pt x="101288" y="2864948"/>
                  <a:pt x="99340" y="2872740"/>
                </a:cubicBezTo>
                <a:cubicBezTo>
                  <a:pt x="94260" y="2893060"/>
                  <a:pt x="90724" y="2913829"/>
                  <a:pt x="84100" y="2933700"/>
                </a:cubicBezTo>
                <a:cubicBezTo>
                  <a:pt x="81560" y="2941320"/>
                  <a:pt x="78428" y="2948768"/>
                  <a:pt x="76480" y="2956560"/>
                </a:cubicBezTo>
                <a:cubicBezTo>
                  <a:pt x="73339" y="2969125"/>
                  <a:pt x="72268" y="2982165"/>
                  <a:pt x="68860" y="2994660"/>
                </a:cubicBezTo>
                <a:cubicBezTo>
                  <a:pt x="64633" y="3010158"/>
                  <a:pt x="57516" y="3024795"/>
                  <a:pt x="53620" y="3040380"/>
                </a:cubicBezTo>
                <a:cubicBezTo>
                  <a:pt x="51080" y="3050540"/>
                  <a:pt x="48272" y="3060637"/>
                  <a:pt x="46000" y="3070860"/>
                </a:cubicBezTo>
                <a:cubicBezTo>
                  <a:pt x="43190" y="3083503"/>
                  <a:pt x="41521" y="3096395"/>
                  <a:pt x="38380" y="3108960"/>
                </a:cubicBezTo>
                <a:cubicBezTo>
                  <a:pt x="36432" y="3116752"/>
                  <a:pt x="33300" y="3124200"/>
                  <a:pt x="30760" y="3131820"/>
                </a:cubicBezTo>
                <a:cubicBezTo>
                  <a:pt x="25052" y="3171777"/>
                  <a:pt x="22568" y="3192113"/>
                  <a:pt x="15520" y="3230880"/>
                </a:cubicBezTo>
                <a:cubicBezTo>
                  <a:pt x="13203" y="3243623"/>
                  <a:pt x="10440" y="3256280"/>
                  <a:pt x="7900" y="3268980"/>
                </a:cubicBezTo>
                <a:cubicBezTo>
                  <a:pt x="-2250" y="3380625"/>
                  <a:pt x="280" y="3324745"/>
                  <a:pt x="280" y="343662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3C34E-316C-434C-A416-46780009D440}"/>
              </a:ext>
            </a:extLst>
          </p:cNvPr>
          <p:cNvSpPr txBox="1"/>
          <p:nvPr/>
        </p:nvSpPr>
        <p:spPr>
          <a:xfrm>
            <a:off x="356894" y="4870319"/>
            <a:ext cx="3973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Khoang đó có dạng khối trụ.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01734" y="5401996"/>
            <a:ext cx="1015479" cy="58477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5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  <p:bldP spid="1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599B812-4801-4BE4-911B-CA757092FF9B}"/>
              </a:ext>
            </a:extLst>
          </p:cNvPr>
          <p:cNvSpPr/>
          <p:nvPr/>
        </p:nvSpPr>
        <p:spPr>
          <a:xfrm>
            <a:off x="2266048" y="534446"/>
            <a:ext cx="679230" cy="59885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7BE8C2-B457-4A5C-8458-AB56C969DF68}"/>
              </a:ext>
            </a:extLst>
          </p:cNvPr>
          <p:cNvSpPr txBox="1"/>
          <p:nvPr/>
        </p:nvSpPr>
        <p:spPr>
          <a:xfrm>
            <a:off x="2989560" y="469300"/>
            <a:ext cx="8836498" cy="107721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3200" b="1" dirty="0"/>
              <a:t>Nếu xếp các hộp có dạng khối trụ theo cách dưới đây thì hình </a:t>
            </a:r>
            <a:r>
              <a:rPr lang="vi-VN" sz="3200" b="1" dirty="0">
                <a:solidFill>
                  <a:srgbClr val="ED008C"/>
                </a:solidFill>
              </a:rPr>
              <a:t>D</a:t>
            </a:r>
            <a:r>
              <a:rPr lang="vi-VN" sz="3200" b="1" dirty="0"/>
              <a:t> sẽ cần bao nhiêu hộp?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CFDA6AC3-EA7E-41AD-8570-326376CD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97" y="79739"/>
            <a:ext cx="2237784" cy="863493"/>
          </a:xfrm>
          <a:prstGeom prst="rect">
            <a:avLst/>
          </a:prstGeom>
          <a:noFill/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78416E-57E5-4EA3-B3C7-DA23AC63C494}"/>
              </a:ext>
            </a:extLst>
          </p:cNvPr>
          <p:cNvGrpSpPr/>
          <p:nvPr/>
        </p:nvGrpSpPr>
        <p:grpSpPr>
          <a:xfrm>
            <a:off x="1339242" y="1449540"/>
            <a:ext cx="10565941" cy="3691384"/>
            <a:chOff x="1339242" y="1116923"/>
            <a:chExt cx="10565941" cy="36913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2D8098-7C6E-4921-8EAC-23715FCAB4C3}"/>
                </a:ext>
              </a:extLst>
            </p:cNvPr>
            <p:cNvGrpSpPr/>
            <p:nvPr/>
          </p:nvGrpSpPr>
          <p:grpSpPr>
            <a:xfrm>
              <a:off x="9183983" y="1116923"/>
              <a:ext cx="2721200" cy="3691384"/>
              <a:chOff x="8245135" y="3241917"/>
              <a:chExt cx="2246576" cy="308565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A9B8AB1-6741-4DD1-AE08-FAFBDF1DA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76971" t="-138" r="-415" b="138"/>
              <a:stretch/>
            </p:blipFill>
            <p:spPr>
              <a:xfrm>
                <a:off x="8345700" y="3241917"/>
                <a:ext cx="2146011" cy="3085652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E568A27-27B9-425C-9CF9-0E7E18BE5A9E}"/>
                  </a:ext>
                </a:extLst>
              </p:cNvPr>
              <p:cNvSpPr/>
              <p:nvPr/>
            </p:nvSpPr>
            <p:spPr>
              <a:xfrm>
                <a:off x="8245135" y="5449518"/>
                <a:ext cx="447137" cy="409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E597B8-093A-41C0-A2AC-8ECD7FFD13A7}"/>
                </a:ext>
              </a:extLst>
            </p:cNvPr>
            <p:cNvGrpSpPr/>
            <p:nvPr/>
          </p:nvGrpSpPr>
          <p:grpSpPr>
            <a:xfrm>
              <a:off x="1339242" y="1589618"/>
              <a:ext cx="7453066" cy="3085652"/>
              <a:chOff x="1339242" y="1589618"/>
              <a:chExt cx="7453066" cy="30856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3445976-9E01-49FE-91A8-8141EE79C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r="19717"/>
              <a:stretch/>
            </p:blipFill>
            <p:spPr>
              <a:xfrm>
                <a:off x="1339242" y="1589618"/>
                <a:ext cx="7348702" cy="3085652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161EBA-660D-414C-A039-507BC43C3647}"/>
                  </a:ext>
                </a:extLst>
              </p:cNvPr>
              <p:cNvSpPr/>
              <p:nvPr/>
            </p:nvSpPr>
            <p:spPr>
              <a:xfrm>
                <a:off x="8387376" y="2419643"/>
                <a:ext cx="404932" cy="5808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4413594-C599-471F-916A-19D1D7726069}"/>
              </a:ext>
            </a:extLst>
          </p:cNvPr>
          <p:cNvGrpSpPr/>
          <p:nvPr/>
        </p:nvGrpSpPr>
        <p:grpSpPr>
          <a:xfrm>
            <a:off x="6335582" y="2020711"/>
            <a:ext cx="2615727" cy="2604597"/>
            <a:chOff x="5224234" y="3693947"/>
            <a:chExt cx="2615727" cy="26045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9B7910-AB4A-483E-9409-E7D440FF7E66}"/>
                </a:ext>
              </a:extLst>
            </p:cNvPr>
            <p:cNvSpPr/>
            <p:nvPr/>
          </p:nvSpPr>
          <p:spPr>
            <a:xfrm>
              <a:off x="5831596" y="5072583"/>
              <a:ext cx="1371062" cy="8780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4004BB9-E085-414D-B4D1-19A5FF0BC619}"/>
                </a:ext>
              </a:extLst>
            </p:cNvPr>
            <p:cNvGrpSpPr/>
            <p:nvPr/>
          </p:nvGrpSpPr>
          <p:grpSpPr>
            <a:xfrm>
              <a:off x="5224234" y="3693947"/>
              <a:ext cx="2615727" cy="2604597"/>
              <a:chOff x="5663977" y="3129963"/>
              <a:chExt cx="2615727" cy="2604597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A700C8-F505-48FA-BB26-346741AF3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663977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C2A76CD-F4F5-4E56-8C6C-F4FEAA12CB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227911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25B134A-E782-4CEB-85DD-CB1623A7A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791845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2DCD38-2B97-4F43-B521-0ADE26070B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7355779" y="4824922"/>
                <a:ext cx="923925" cy="90963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2828E40-6A97-4D64-8557-1AA3456939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06523" y="3129963"/>
                <a:ext cx="2109815" cy="1979460"/>
              </a:xfrm>
              <a:prstGeom prst="rect">
                <a:avLst/>
              </a:prstGeom>
            </p:spPr>
          </p:pic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6421852-96A1-4B98-90F9-678CCDA90C79}"/>
              </a:ext>
            </a:extLst>
          </p:cNvPr>
          <p:cNvSpPr/>
          <p:nvPr/>
        </p:nvSpPr>
        <p:spPr>
          <a:xfrm>
            <a:off x="1479390" y="3761617"/>
            <a:ext cx="1066862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37437C-1CF7-4DFA-9A56-64EA1A090E49}"/>
              </a:ext>
            </a:extLst>
          </p:cNvPr>
          <p:cNvSpPr/>
          <p:nvPr/>
        </p:nvSpPr>
        <p:spPr>
          <a:xfrm>
            <a:off x="2649277" y="3761617"/>
            <a:ext cx="1528828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31DCAB-A0F3-4347-9F53-62969DEFF08E}"/>
              </a:ext>
            </a:extLst>
          </p:cNvPr>
          <p:cNvSpPr/>
          <p:nvPr/>
        </p:nvSpPr>
        <p:spPr>
          <a:xfrm>
            <a:off x="4281130" y="3763662"/>
            <a:ext cx="2121191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EF9C169-B00F-4C97-A979-54775CEBACFC}"/>
              </a:ext>
            </a:extLst>
          </p:cNvPr>
          <p:cNvSpPr/>
          <p:nvPr/>
        </p:nvSpPr>
        <p:spPr>
          <a:xfrm>
            <a:off x="6491277" y="3768115"/>
            <a:ext cx="2301030" cy="71711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05AAF4-1A63-490E-A1A2-050AE3DFEFD4}"/>
              </a:ext>
            </a:extLst>
          </p:cNvPr>
          <p:cNvSpPr/>
          <p:nvPr/>
        </p:nvSpPr>
        <p:spPr>
          <a:xfrm>
            <a:off x="2896601" y="3152297"/>
            <a:ext cx="1066862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8E9D588-B5E2-4283-AF45-92FCD59187E2}"/>
              </a:ext>
            </a:extLst>
          </p:cNvPr>
          <p:cNvSpPr/>
          <p:nvPr/>
        </p:nvSpPr>
        <p:spPr>
          <a:xfrm>
            <a:off x="1681587" y="3152297"/>
            <a:ext cx="72756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97EA5F-3415-4A01-81C6-A245B2B3D1CF}"/>
              </a:ext>
            </a:extLst>
          </p:cNvPr>
          <p:cNvSpPr/>
          <p:nvPr/>
        </p:nvSpPr>
        <p:spPr>
          <a:xfrm>
            <a:off x="4628503" y="3152297"/>
            <a:ext cx="1528828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E28BD2-A43B-41AE-AAFC-C921AD18AE35}"/>
              </a:ext>
            </a:extLst>
          </p:cNvPr>
          <p:cNvSpPr/>
          <p:nvPr/>
        </p:nvSpPr>
        <p:spPr>
          <a:xfrm>
            <a:off x="6586280" y="3154341"/>
            <a:ext cx="2121191" cy="71711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EECDC3-E48E-4E3E-A8ED-CBB774CCF0DE}"/>
              </a:ext>
            </a:extLst>
          </p:cNvPr>
          <p:cNvSpPr/>
          <p:nvPr/>
        </p:nvSpPr>
        <p:spPr>
          <a:xfrm>
            <a:off x="4849141" y="2596936"/>
            <a:ext cx="1066862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BC1AE8-0159-4FF4-A0CB-99478B84D256}"/>
              </a:ext>
            </a:extLst>
          </p:cNvPr>
          <p:cNvSpPr txBox="1"/>
          <p:nvPr/>
        </p:nvSpPr>
        <p:spPr>
          <a:xfrm>
            <a:off x="7399653" y="3839373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FF7A312-F029-4BB7-9DAD-A577F28ABCD3}"/>
              </a:ext>
            </a:extLst>
          </p:cNvPr>
          <p:cNvSpPr/>
          <p:nvPr/>
        </p:nvSpPr>
        <p:spPr>
          <a:xfrm>
            <a:off x="3027008" y="2613316"/>
            <a:ext cx="72756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465B40-F375-4E01-AF6B-B8A29FD54CB7}"/>
              </a:ext>
            </a:extLst>
          </p:cNvPr>
          <p:cNvSpPr/>
          <p:nvPr/>
        </p:nvSpPr>
        <p:spPr>
          <a:xfrm>
            <a:off x="6818212" y="2596839"/>
            <a:ext cx="1528828" cy="717114"/>
          </a:xfrm>
          <a:prstGeom prst="rect">
            <a:avLst/>
          </a:prstGeom>
          <a:noFill/>
          <a:ln w="38100">
            <a:solidFill>
              <a:srgbClr val="8C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24BEFBE-D526-4CD0-8B7B-55FB00AC48BF}"/>
              </a:ext>
            </a:extLst>
          </p:cNvPr>
          <p:cNvSpPr/>
          <p:nvPr/>
        </p:nvSpPr>
        <p:spPr>
          <a:xfrm>
            <a:off x="7218842" y="2065558"/>
            <a:ext cx="727568" cy="7171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3042DD-C489-4FA3-BB7C-C2F3021924E2}"/>
              </a:ext>
            </a:extLst>
          </p:cNvPr>
          <p:cNvSpPr txBox="1"/>
          <p:nvPr/>
        </p:nvSpPr>
        <p:spPr>
          <a:xfrm>
            <a:off x="833297" y="3834284"/>
            <a:ext cx="412292" cy="58477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6D23AC-FE7B-4735-B5A6-95BBDEBC4E30}"/>
              </a:ext>
            </a:extLst>
          </p:cNvPr>
          <p:cNvSpPr txBox="1"/>
          <p:nvPr/>
        </p:nvSpPr>
        <p:spPr>
          <a:xfrm>
            <a:off x="833297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4441A7-D70C-45EC-B3FB-1F135F694165}"/>
              </a:ext>
            </a:extLst>
          </p:cNvPr>
          <p:cNvSpPr txBox="1"/>
          <p:nvPr/>
        </p:nvSpPr>
        <p:spPr>
          <a:xfrm>
            <a:off x="833297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2D2071A-739F-4F48-91CA-1015C262841E}"/>
              </a:ext>
            </a:extLst>
          </p:cNvPr>
          <p:cNvSpPr txBox="1"/>
          <p:nvPr/>
        </p:nvSpPr>
        <p:spPr>
          <a:xfrm>
            <a:off x="833297" y="195803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4E34BC-D153-4E2E-9394-4DA82E1ECE48}"/>
              </a:ext>
            </a:extLst>
          </p:cNvPr>
          <p:cNvSpPr txBox="1"/>
          <p:nvPr/>
        </p:nvSpPr>
        <p:spPr>
          <a:xfrm>
            <a:off x="651297" y="5079695"/>
            <a:ext cx="10992761" cy="1384995"/>
          </a:xfrm>
          <a:prstGeom prst="rect">
            <a:avLst/>
          </a:prstGeom>
          <a:noFill/>
          <a:ln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Mỗi hình sẽ tăng thêm 1 hộp theo hàng ngang và tăng thêm 1 hàng theo hàng dọc. Vậy hình D sẽ có 10 hộp.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6CC83A8-3174-4613-96FF-CEC070636CBD}"/>
              </a:ext>
            </a:extLst>
          </p:cNvPr>
          <p:cNvSpPr txBox="1"/>
          <p:nvPr/>
        </p:nvSpPr>
        <p:spPr>
          <a:xfrm>
            <a:off x="7399653" y="3210312"/>
            <a:ext cx="41229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DF16937-3DD4-4972-A4CF-DD5B1B53D810}"/>
              </a:ext>
            </a:extLst>
          </p:cNvPr>
          <p:cNvSpPr txBox="1"/>
          <p:nvPr/>
        </p:nvSpPr>
        <p:spPr>
          <a:xfrm>
            <a:off x="7407809" y="2586572"/>
            <a:ext cx="412292" cy="584775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8773AAD-55E3-42A0-903D-2C7928AC2A2F}"/>
              </a:ext>
            </a:extLst>
          </p:cNvPr>
          <p:cNvSpPr txBox="1"/>
          <p:nvPr/>
        </p:nvSpPr>
        <p:spPr>
          <a:xfrm>
            <a:off x="7380154" y="1942523"/>
            <a:ext cx="412292" cy="584775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1747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12305 0.00301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13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85185E-6 L 0.12331 0.00162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6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12266 -0.00024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12539 0.00208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9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pic>
        <p:nvPicPr>
          <p:cNvPr id="10" name="图片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22" y="1738097"/>
            <a:ext cx="4336531" cy="4989893"/>
          </a:xfrm>
          <a:prstGeom prst="rect">
            <a:avLst/>
          </a:prstGeom>
        </p:spPr>
      </p:pic>
      <p:sp>
        <p:nvSpPr>
          <p:cNvPr id="11" name="Google Shape;502;p60">
            <a:extLst>
              <a:ext uri="{FF2B5EF4-FFF2-40B4-BE49-F238E27FC236}">
                <a16:creationId xmlns:a16="http://schemas.microsoft.com/office/drawing/2014/main" id="{291A9740-F7B2-4BC5-B584-19D704921E4A}"/>
              </a:ext>
            </a:extLst>
          </p:cNvPr>
          <p:cNvSpPr txBox="1">
            <a:spLocks/>
          </p:cNvSpPr>
          <p:nvPr/>
        </p:nvSpPr>
        <p:spPr>
          <a:xfrm flipH="1">
            <a:off x="3228765" y="1026005"/>
            <a:ext cx="6167897" cy="1151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rPr lang="en-US" sz="115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DẶN DÒ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45835" y="2508817"/>
            <a:ext cx="46842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rgbClr val="FF9900"/>
                </a:solidFill>
                <a:latin typeface="UTM Avo" panose="02040603050506020204" pitchFamily="18" charset="0"/>
              </a:rPr>
              <a:t>- Hoàn thành bài tập.</a:t>
            </a:r>
            <a:endParaRPr lang="en-US" sz="3200" b="1">
              <a:solidFill>
                <a:srgbClr val="FF99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8778" y="3342178"/>
            <a:ext cx="53126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200" b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- Chuẩn bị bài tiếp theo.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2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8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5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924" y="3707291"/>
            <a:ext cx="2906667" cy="2994150"/>
          </a:xfrm>
          <a:prstGeom prst="rect">
            <a:avLst/>
          </a:prstGeom>
        </p:spPr>
      </p:pic>
      <p:pic>
        <p:nvPicPr>
          <p:cNvPr id="10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23483" y="2575170"/>
            <a:ext cx="628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582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57" y="-48074"/>
            <a:ext cx="8234193" cy="4587989"/>
          </a:xfrm>
          <a:prstGeom prst="rect">
            <a:avLst/>
          </a:prstGeom>
        </p:spPr>
      </p:pic>
      <p:pic>
        <p:nvPicPr>
          <p:cNvPr id="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2" name="Freeform 49"/>
          <p:cNvSpPr>
            <a:spLocks noEditPoints="1"/>
          </p:cNvSpPr>
          <p:nvPr/>
        </p:nvSpPr>
        <p:spPr bwMode="auto">
          <a:xfrm>
            <a:off x="548702" y="1766432"/>
            <a:ext cx="974725" cy="538163"/>
          </a:xfrm>
          <a:custGeom>
            <a:avLst/>
            <a:gdLst>
              <a:gd name="T0" fmla="*/ 73 w 259"/>
              <a:gd name="T1" fmla="*/ 37 h 143"/>
              <a:gd name="T2" fmla="*/ 79 w 259"/>
              <a:gd name="T3" fmla="*/ 143 h 143"/>
              <a:gd name="T4" fmla="*/ 74 w 259"/>
              <a:gd name="T5" fmla="*/ 38 h 143"/>
              <a:gd name="T6" fmla="*/ 67 w 259"/>
              <a:gd name="T7" fmla="*/ 36 h 143"/>
              <a:gd name="T8" fmla="*/ 61 w 259"/>
              <a:gd name="T9" fmla="*/ 143 h 143"/>
              <a:gd name="T10" fmla="*/ 67 w 259"/>
              <a:gd name="T11" fmla="*/ 36 h 143"/>
              <a:gd name="T12" fmla="*/ 49 w 259"/>
              <a:gd name="T13" fmla="*/ 35 h 143"/>
              <a:gd name="T14" fmla="*/ 55 w 259"/>
              <a:gd name="T15" fmla="*/ 143 h 143"/>
              <a:gd name="T16" fmla="*/ 43 w 259"/>
              <a:gd name="T17" fmla="*/ 36 h 143"/>
              <a:gd name="T18" fmla="*/ 37 w 259"/>
              <a:gd name="T19" fmla="*/ 140 h 143"/>
              <a:gd name="T20" fmla="*/ 43 w 259"/>
              <a:gd name="T21" fmla="*/ 36 h 143"/>
              <a:gd name="T22" fmla="*/ 25 w 259"/>
              <a:gd name="T23" fmla="*/ 43 h 143"/>
              <a:gd name="T24" fmla="*/ 31 w 259"/>
              <a:gd name="T25" fmla="*/ 137 h 143"/>
              <a:gd name="T26" fmla="*/ 18 w 259"/>
              <a:gd name="T27" fmla="*/ 48 h 143"/>
              <a:gd name="T28" fmla="*/ 12 w 259"/>
              <a:gd name="T29" fmla="*/ 123 h 143"/>
              <a:gd name="T30" fmla="*/ 18 w 259"/>
              <a:gd name="T31" fmla="*/ 48 h 143"/>
              <a:gd name="T32" fmla="*/ 0 w 259"/>
              <a:gd name="T33" fmla="*/ 84 h 143"/>
              <a:gd name="T34" fmla="*/ 6 w 259"/>
              <a:gd name="T35" fmla="*/ 114 h 143"/>
              <a:gd name="T36" fmla="*/ 85 w 259"/>
              <a:gd name="T37" fmla="*/ 143 h 143"/>
              <a:gd name="T38" fmla="*/ 91 w 259"/>
              <a:gd name="T39" fmla="*/ 16 h 143"/>
              <a:gd name="T40" fmla="*/ 85 w 259"/>
              <a:gd name="T41" fmla="*/ 143 h 143"/>
              <a:gd name="T42" fmla="*/ 103 w 259"/>
              <a:gd name="T43" fmla="*/ 143 h 143"/>
              <a:gd name="T44" fmla="*/ 97 w 259"/>
              <a:gd name="T45" fmla="*/ 12 h 143"/>
              <a:gd name="T46" fmla="*/ 109 w 259"/>
              <a:gd name="T47" fmla="*/ 143 h 143"/>
              <a:gd name="T48" fmla="*/ 115 w 259"/>
              <a:gd name="T49" fmla="*/ 3 h 143"/>
              <a:gd name="T50" fmla="*/ 109 w 259"/>
              <a:gd name="T51" fmla="*/ 143 h 143"/>
              <a:gd name="T52" fmla="*/ 127 w 259"/>
              <a:gd name="T53" fmla="*/ 143 h 143"/>
              <a:gd name="T54" fmla="*/ 121 w 259"/>
              <a:gd name="T55" fmla="*/ 1 h 143"/>
              <a:gd name="T56" fmla="*/ 133 w 259"/>
              <a:gd name="T57" fmla="*/ 143 h 143"/>
              <a:gd name="T58" fmla="*/ 139 w 259"/>
              <a:gd name="T59" fmla="*/ 0 h 143"/>
              <a:gd name="T60" fmla="*/ 137 w 259"/>
              <a:gd name="T61" fmla="*/ 0 h 143"/>
              <a:gd name="T62" fmla="*/ 133 w 259"/>
              <a:gd name="T63" fmla="*/ 143 h 143"/>
              <a:gd name="T64" fmla="*/ 151 w 259"/>
              <a:gd name="T65" fmla="*/ 143 h 143"/>
              <a:gd name="T66" fmla="*/ 145 w 259"/>
              <a:gd name="T67" fmla="*/ 0 h 143"/>
              <a:gd name="T68" fmla="*/ 157 w 259"/>
              <a:gd name="T69" fmla="*/ 143 h 143"/>
              <a:gd name="T70" fmla="*/ 163 w 259"/>
              <a:gd name="T71" fmla="*/ 5 h 143"/>
              <a:gd name="T72" fmla="*/ 157 w 259"/>
              <a:gd name="T73" fmla="*/ 143 h 143"/>
              <a:gd name="T74" fmla="*/ 175 w 259"/>
              <a:gd name="T75" fmla="*/ 143 h 143"/>
              <a:gd name="T76" fmla="*/ 169 w 259"/>
              <a:gd name="T77" fmla="*/ 7 h 143"/>
              <a:gd name="T78" fmla="*/ 181 w 259"/>
              <a:gd name="T79" fmla="*/ 143 h 143"/>
              <a:gd name="T80" fmla="*/ 187 w 259"/>
              <a:gd name="T81" fmla="*/ 20 h 143"/>
              <a:gd name="T82" fmla="*/ 181 w 259"/>
              <a:gd name="T83" fmla="*/ 143 h 143"/>
              <a:gd name="T84" fmla="*/ 199 w 259"/>
              <a:gd name="T85" fmla="*/ 143 h 143"/>
              <a:gd name="T86" fmla="*/ 193 w 259"/>
              <a:gd name="T87" fmla="*/ 27 h 143"/>
              <a:gd name="T88" fmla="*/ 205 w 259"/>
              <a:gd name="T89" fmla="*/ 143 h 143"/>
              <a:gd name="T90" fmla="*/ 211 w 259"/>
              <a:gd name="T91" fmla="*/ 68 h 143"/>
              <a:gd name="T92" fmla="*/ 208 w 259"/>
              <a:gd name="T93" fmla="*/ 68 h 143"/>
              <a:gd name="T94" fmla="*/ 205 w 259"/>
              <a:gd name="T95" fmla="*/ 143 h 143"/>
              <a:gd name="T96" fmla="*/ 223 w 259"/>
              <a:gd name="T97" fmla="*/ 143 h 143"/>
              <a:gd name="T98" fmla="*/ 223 w 259"/>
              <a:gd name="T99" fmla="*/ 66 h 143"/>
              <a:gd name="T100" fmla="*/ 223 w 259"/>
              <a:gd name="T101" fmla="*/ 66 h 143"/>
              <a:gd name="T102" fmla="*/ 217 w 259"/>
              <a:gd name="T103" fmla="*/ 143 h 143"/>
              <a:gd name="T104" fmla="*/ 235 w 259"/>
              <a:gd name="T105" fmla="*/ 141 h 143"/>
              <a:gd name="T106" fmla="*/ 229 w 259"/>
              <a:gd name="T107" fmla="*/ 66 h 143"/>
              <a:gd name="T108" fmla="*/ 241 w 259"/>
              <a:gd name="T109" fmla="*/ 138 h 143"/>
              <a:gd name="T110" fmla="*/ 247 w 259"/>
              <a:gd name="T111" fmla="*/ 74 h 143"/>
              <a:gd name="T112" fmla="*/ 241 w 259"/>
              <a:gd name="T113" fmla="*/ 138 h 143"/>
              <a:gd name="T114" fmla="*/ 259 w 259"/>
              <a:gd name="T115" fmla="*/ 117 h 143"/>
              <a:gd name="T116" fmla="*/ 253 w 259"/>
              <a:gd name="T117" fmla="*/ 8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59" h="143">
                <a:moveTo>
                  <a:pt x="74" y="38"/>
                </a:moveTo>
                <a:cubicBezTo>
                  <a:pt x="73" y="37"/>
                  <a:pt x="73" y="37"/>
                  <a:pt x="73" y="37"/>
                </a:cubicBezTo>
                <a:cubicBezTo>
                  <a:pt x="73" y="143"/>
                  <a:pt x="73" y="143"/>
                  <a:pt x="73" y="143"/>
                </a:cubicBezTo>
                <a:cubicBezTo>
                  <a:pt x="79" y="143"/>
                  <a:pt x="79" y="143"/>
                  <a:pt x="79" y="143"/>
                </a:cubicBezTo>
                <a:cubicBezTo>
                  <a:pt x="79" y="29"/>
                  <a:pt x="79" y="29"/>
                  <a:pt x="79" y="29"/>
                </a:cubicBezTo>
                <a:cubicBezTo>
                  <a:pt x="77" y="32"/>
                  <a:pt x="75" y="35"/>
                  <a:pt x="74" y="38"/>
                </a:cubicBezTo>
                <a:cubicBezTo>
                  <a:pt x="74" y="38"/>
                  <a:pt x="74" y="38"/>
                  <a:pt x="74" y="38"/>
                </a:cubicBezTo>
                <a:close/>
                <a:moveTo>
                  <a:pt x="67" y="36"/>
                </a:moveTo>
                <a:cubicBezTo>
                  <a:pt x="65" y="35"/>
                  <a:pt x="63" y="35"/>
                  <a:pt x="61" y="35"/>
                </a:cubicBezTo>
                <a:cubicBezTo>
                  <a:pt x="61" y="143"/>
                  <a:pt x="61" y="143"/>
                  <a:pt x="61" y="143"/>
                </a:cubicBezTo>
                <a:cubicBezTo>
                  <a:pt x="67" y="143"/>
                  <a:pt x="67" y="143"/>
                  <a:pt x="67" y="143"/>
                </a:cubicBezTo>
                <a:cubicBezTo>
                  <a:pt x="67" y="36"/>
                  <a:pt x="67" y="36"/>
                  <a:pt x="67" y="36"/>
                </a:cubicBezTo>
                <a:close/>
                <a:moveTo>
                  <a:pt x="55" y="34"/>
                </a:moveTo>
                <a:cubicBezTo>
                  <a:pt x="53" y="34"/>
                  <a:pt x="51" y="34"/>
                  <a:pt x="49" y="35"/>
                </a:cubicBezTo>
                <a:cubicBezTo>
                  <a:pt x="49" y="143"/>
                  <a:pt x="49" y="143"/>
                  <a:pt x="49" y="143"/>
                </a:cubicBezTo>
                <a:cubicBezTo>
                  <a:pt x="51" y="143"/>
                  <a:pt x="53" y="143"/>
                  <a:pt x="55" y="143"/>
                </a:cubicBezTo>
                <a:cubicBezTo>
                  <a:pt x="55" y="34"/>
                  <a:pt x="55" y="34"/>
                  <a:pt x="55" y="34"/>
                </a:cubicBezTo>
                <a:close/>
                <a:moveTo>
                  <a:pt x="43" y="36"/>
                </a:moveTo>
                <a:cubicBezTo>
                  <a:pt x="40" y="36"/>
                  <a:pt x="38" y="37"/>
                  <a:pt x="37" y="37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38" y="140"/>
                  <a:pt x="40" y="141"/>
                  <a:pt x="43" y="142"/>
                </a:cubicBezTo>
                <a:cubicBezTo>
                  <a:pt x="43" y="36"/>
                  <a:pt x="43" y="36"/>
                  <a:pt x="43" y="36"/>
                </a:cubicBezTo>
                <a:close/>
                <a:moveTo>
                  <a:pt x="31" y="40"/>
                </a:moveTo>
                <a:cubicBezTo>
                  <a:pt x="28" y="41"/>
                  <a:pt x="26" y="42"/>
                  <a:pt x="25" y="43"/>
                </a:cubicBezTo>
                <a:cubicBezTo>
                  <a:pt x="25" y="134"/>
                  <a:pt x="25" y="134"/>
                  <a:pt x="25" y="134"/>
                </a:cubicBezTo>
                <a:cubicBezTo>
                  <a:pt x="26" y="135"/>
                  <a:pt x="28" y="136"/>
                  <a:pt x="31" y="137"/>
                </a:cubicBezTo>
                <a:cubicBezTo>
                  <a:pt x="31" y="40"/>
                  <a:pt x="31" y="40"/>
                  <a:pt x="31" y="40"/>
                </a:cubicBezTo>
                <a:close/>
                <a:moveTo>
                  <a:pt x="18" y="48"/>
                </a:moveTo>
                <a:cubicBezTo>
                  <a:pt x="16" y="50"/>
                  <a:pt x="14" y="52"/>
                  <a:pt x="12" y="54"/>
                </a:cubicBezTo>
                <a:cubicBezTo>
                  <a:pt x="12" y="123"/>
                  <a:pt x="12" y="123"/>
                  <a:pt x="12" y="123"/>
                </a:cubicBezTo>
                <a:cubicBezTo>
                  <a:pt x="14" y="125"/>
                  <a:pt x="16" y="127"/>
                  <a:pt x="18" y="129"/>
                </a:cubicBezTo>
                <a:cubicBezTo>
                  <a:pt x="18" y="48"/>
                  <a:pt x="18" y="48"/>
                  <a:pt x="18" y="48"/>
                </a:cubicBezTo>
                <a:close/>
                <a:moveTo>
                  <a:pt x="6" y="63"/>
                </a:moveTo>
                <a:cubicBezTo>
                  <a:pt x="3" y="70"/>
                  <a:pt x="1" y="77"/>
                  <a:pt x="0" y="84"/>
                </a:cubicBezTo>
                <a:cubicBezTo>
                  <a:pt x="0" y="93"/>
                  <a:pt x="0" y="93"/>
                  <a:pt x="0" y="93"/>
                </a:cubicBezTo>
                <a:cubicBezTo>
                  <a:pt x="1" y="100"/>
                  <a:pt x="3" y="107"/>
                  <a:pt x="6" y="114"/>
                </a:cubicBezTo>
                <a:cubicBezTo>
                  <a:pt x="6" y="63"/>
                  <a:pt x="6" y="63"/>
                  <a:pt x="6" y="63"/>
                </a:cubicBezTo>
                <a:close/>
                <a:moveTo>
                  <a:pt x="85" y="143"/>
                </a:moveTo>
                <a:cubicBezTo>
                  <a:pt x="91" y="143"/>
                  <a:pt x="91" y="143"/>
                  <a:pt x="91" y="143"/>
                </a:cubicBezTo>
                <a:cubicBezTo>
                  <a:pt x="91" y="16"/>
                  <a:pt x="91" y="16"/>
                  <a:pt x="91" y="16"/>
                </a:cubicBezTo>
                <a:cubicBezTo>
                  <a:pt x="89" y="18"/>
                  <a:pt x="87" y="20"/>
                  <a:pt x="85" y="22"/>
                </a:cubicBezTo>
                <a:cubicBezTo>
                  <a:pt x="85" y="143"/>
                  <a:pt x="85" y="143"/>
                  <a:pt x="85" y="143"/>
                </a:cubicBezTo>
                <a:close/>
                <a:moveTo>
                  <a:pt x="97" y="143"/>
                </a:moveTo>
                <a:cubicBezTo>
                  <a:pt x="103" y="143"/>
                  <a:pt x="103" y="143"/>
                  <a:pt x="103" y="143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9"/>
                  <a:pt x="99" y="11"/>
                  <a:pt x="97" y="12"/>
                </a:cubicBezTo>
                <a:cubicBezTo>
                  <a:pt x="97" y="143"/>
                  <a:pt x="97" y="143"/>
                  <a:pt x="97" y="143"/>
                </a:cubicBezTo>
                <a:close/>
                <a:moveTo>
                  <a:pt x="109" y="143"/>
                </a:moveTo>
                <a:cubicBezTo>
                  <a:pt x="115" y="143"/>
                  <a:pt x="115" y="143"/>
                  <a:pt x="115" y="143"/>
                </a:cubicBezTo>
                <a:cubicBezTo>
                  <a:pt x="115" y="3"/>
                  <a:pt x="115" y="3"/>
                  <a:pt x="115" y="3"/>
                </a:cubicBezTo>
                <a:cubicBezTo>
                  <a:pt x="113" y="4"/>
                  <a:pt x="111" y="5"/>
                  <a:pt x="109" y="5"/>
                </a:cubicBezTo>
                <a:cubicBezTo>
                  <a:pt x="109" y="143"/>
                  <a:pt x="109" y="143"/>
                  <a:pt x="109" y="143"/>
                </a:cubicBezTo>
                <a:close/>
                <a:moveTo>
                  <a:pt x="121" y="143"/>
                </a:moveTo>
                <a:cubicBezTo>
                  <a:pt x="127" y="143"/>
                  <a:pt x="127" y="143"/>
                  <a:pt x="127" y="143"/>
                </a:cubicBezTo>
                <a:cubicBezTo>
                  <a:pt x="127" y="0"/>
                  <a:pt x="127" y="0"/>
                  <a:pt x="127" y="0"/>
                </a:cubicBezTo>
                <a:cubicBezTo>
                  <a:pt x="125" y="1"/>
                  <a:pt x="123" y="1"/>
                  <a:pt x="121" y="1"/>
                </a:cubicBezTo>
                <a:cubicBezTo>
                  <a:pt x="121" y="143"/>
                  <a:pt x="121" y="143"/>
                  <a:pt x="121" y="143"/>
                </a:cubicBezTo>
                <a:close/>
                <a:moveTo>
                  <a:pt x="133" y="143"/>
                </a:moveTo>
                <a:cubicBezTo>
                  <a:pt x="139" y="143"/>
                  <a:pt x="139" y="143"/>
                  <a:pt x="139" y="143"/>
                </a:cubicBezTo>
                <a:cubicBezTo>
                  <a:pt x="139" y="0"/>
                  <a:pt x="139" y="0"/>
                  <a:pt x="139" y="0"/>
                </a:cubicBezTo>
                <a:cubicBezTo>
                  <a:pt x="138" y="0"/>
                  <a:pt x="137" y="0"/>
                  <a:pt x="137" y="0"/>
                </a:cubicBezTo>
                <a:cubicBezTo>
                  <a:pt x="137" y="0"/>
                  <a:pt x="137" y="0"/>
                  <a:pt x="137" y="0"/>
                </a:cubicBezTo>
                <a:cubicBezTo>
                  <a:pt x="135" y="0"/>
                  <a:pt x="134" y="0"/>
                  <a:pt x="133" y="0"/>
                </a:cubicBezTo>
                <a:cubicBezTo>
                  <a:pt x="133" y="143"/>
                  <a:pt x="133" y="143"/>
                  <a:pt x="133" y="143"/>
                </a:cubicBezTo>
                <a:close/>
                <a:moveTo>
                  <a:pt x="145" y="143"/>
                </a:moveTo>
                <a:cubicBezTo>
                  <a:pt x="151" y="143"/>
                  <a:pt x="151" y="143"/>
                  <a:pt x="151" y="143"/>
                </a:cubicBezTo>
                <a:cubicBezTo>
                  <a:pt x="151" y="1"/>
                  <a:pt x="151" y="1"/>
                  <a:pt x="151" y="1"/>
                </a:cubicBezTo>
                <a:cubicBezTo>
                  <a:pt x="149" y="1"/>
                  <a:pt x="147" y="0"/>
                  <a:pt x="145" y="0"/>
                </a:cubicBezTo>
                <a:cubicBezTo>
                  <a:pt x="145" y="143"/>
                  <a:pt x="145" y="143"/>
                  <a:pt x="145" y="143"/>
                </a:cubicBezTo>
                <a:close/>
                <a:moveTo>
                  <a:pt x="157" y="143"/>
                </a:moveTo>
                <a:cubicBezTo>
                  <a:pt x="163" y="143"/>
                  <a:pt x="163" y="143"/>
                  <a:pt x="163" y="143"/>
                </a:cubicBezTo>
                <a:cubicBezTo>
                  <a:pt x="163" y="5"/>
                  <a:pt x="163" y="5"/>
                  <a:pt x="163" y="5"/>
                </a:cubicBezTo>
                <a:cubicBezTo>
                  <a:pt x="161" y="4"/>
                  <a:pt x="159" y="3"/>
                  <a:pt x="157" y="3"/>
                </a:cubicBezTo>
                <a:cubicBezTo>
                  <a:pt x="157" y="143"/>
                  <a:pt x="157" y="143"/>
                  <a:pt x="157" y="143"/>
                </a:cubicBezTo>
                <a:close/>
                <a:moveTo>
                  <a:pt x="169" y="143"/>
                </a:moveTo>
                <a:cubicBezTo>
                  <a:pt x="175" y="143"/>
                  <a:pt x="175" y="143"/>
                  <a:pt x="175" y="143"/>
                </a:cubicBezTo>
                <a:cubicBezTo>
                  <a:pt x="175" y="11"/>
                  <a:pt x="175" y="11"/>
                  <a:pt x="175" y="11"/>
                </a:cubicBezTo>
                <a:cubicBezTo>
                  <a:pt x="173" y="9"/>
                  <a:pt x="171" y="8"/>
                  <a:pt x="169" y="7"/>
                </a:cubicBezTo>
                <a:cubicBezTo>
                  <a:pt x="169" y="143"/>
                  <a:pt x="169" y="143"/>
                  <a:pt x="169" y="143"/>
                </a:cubicBezTo>
                <a:close/>
                <a:moveTo>
                  <a:pt x="181" y="143"/>
                </a:moveTo>
                <a:cubicBezTo>
                  <a:pt x="187" y="143"/>
                  <a:pt x="187" y="143"/>
                  <a:pt x="187" y="143"/>
                </a:cubicBezTo>
                <a:cubicBezTo>
                  <a:pt x="187" y="20"/>
                  <a:pt x="187" y="20"/>
                  <a:pt x="187" y="20"/>
                </a:cubicBezTo>
                <a:cubicBezTo>
                  <a:pt x="185" y="18"/>
                  <a:pt x="183" y="17"/>
                  <a:pt x="181" y="15"/>
                </a:cubicBezTo>
                <a:cubicBezTo>
                  <a:pt x="181" y="143"/>
                  <a:pt x="181" y="143"/>
                  <a:pt x="181" y="143"/>
                </a:cubicBezTo>
                <a:close/>
                <a:moveTo>
                  <a:pt x="193" y="143"/>
                </a:moveTo>
                <a:cubicBezTo>
                  <a:pt x="199" y="143"/>
                  <a:pt x="199" y="143"/>
                  <a:pt x="199" y="143"/>
                </a:cubicBezTo>
                <a:cubicBezTo>
                  <a:pt x="199" y="36"/>
                  <a:pt x="199" y="36"/>
                  <a:pt x="199" y="36"/>
                </a:cubicBezTo>
                <a:cubicBezTo>
                  <a:pt x="197" y="33"/>
                  <a:pt x="195" y="30"/>
                  <a:pt x="193" y="27"/>
                </a:cubicBezTo>
                <a:cubicBezTo>
                  <a:pt x="193" y="143"/>
                  <a:pt x="193" y="143"/>
                  <a:pt x="193" y="143"/>
                </a:cubicBezTo>
                <a:close/>
                <a:moveTo>
                  <a:pt x="205" y="143"/>
                </a:moveTo>
                <a:cubicBezTo>
                  <a:pt x="211" y="143"/>
                  <a:pt x="211" y="143"/>
                  <a:pt x="211" y="143"/>
                </a:cubicBezTo>
                <a:cubicBezTo>
                  <a:pt x="211" y="68"/>
                  <a:pt x="211" y="68"/>
                  <a:pt x="211" y="68"/>
                </a:cubicBezTo>
                <a:cubicBezTo>
                  <a:pt x="210" y="68"/>
                  <a:pt x="209" y="68"/>
                  <a:pt x="208" y="68"/>
                </a:cubicBezTo>
                <a:cubicBezTo>
                  <a:pt x="208" y="68"/>
                  <a:pt x="208" y="68"/>
                  <a:pt x="208" y="68"/>
                </a:cubicBezTo>
                <a:cubicBezTo>
                  <a:pt x="208" y="62"/>
                  <a:pt x="207" y="56"/>
                  <a:pt x="205" y="50"/>
                </a:cubicBezTo>
                <a:cubicBezTo>
                  <a:pt x="205" y="143"/>
                  <a:pt x="205" y="143"/>
                  <a:pt x="205" y="143"/>
                </a:cubicBezTo>
                <a:close/>
                <a:moveTo>
                  <a:pt x="217" y="143"/>
                </a:moveTo>
                <a:cubicBezTo>
                  <a:pt x="223" y="143"/>
                  <a:pt x="223" y="143"/>
                  <a:pt x="223" y="143"/>
                </a:cubicBezTo>
                <a:cubicBezTo>
                  <a:pt x="223" y="143"/>
                  <a:pt x="223" y="143"/>
                  <a:pt x="223" y="143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3" y="66"/>
                  <a:pt x="223" y="66"/>
                  <a:pt x="223" y="66"/>
                </a:cubicBezTo>
                <a:cubicBezTo>
                  <a:pt x="221" y="66"/>
                  <a:pt x="219" y="66"/>
                  <a:pt x="217" y="66"/>
                </a:cubicBezTo>
                <a:cubicBezTo>
                  <a:pt x="217" y="143"/>
                  <a:pt x="217" y="143"/>
                  <a:pt x="217" y="143"/>
                </a:cubicBezTo>
                <a:close/>
                <a:moveTo>
                  <a:pt x="229" y="142"/>
                </a:moveTo>
                <a:cubicBezTo>
                  <a:pt x="231" y="142"/>
                  <a:pt x="233" y="142"/>
                  <a:pt x="235" y="141"/>
                </a:cubicBezTo>
                <a:cubicBezTo>
                  <a:pt x="235" y="68"/>
                  <a:pt x="235" y="68"/>
                  <a:pt x="235" y="68"/>
                </a:cubicBezTo>
                <a:cubicBezTo>
                  <a:pt x="233" y="67"/>
                  <a:pt x="231" y="67"/>
                  <a:pt x="229" y="66"/>
                </a:cubicBezTo>
                <a:cubicBezTo>
                  <a:pt x="229" y="142"/>
                  <a:pt x="229" y="142"/>
                  <a:pt x="229" y="142"/>
                </a:cubicBezTo>
                <a:close/>
                <a:moveTo>
                  <a:pt x="241" y="138"/>
                </a:moveTo>
                <a:cubicBezTo>
                  <a:pt x="243" y="137"/>
                  <a:pt x="245" y="136"/>
                  <a:pt x="247" y="134"/>
                </a:cubicBezTo>
                <a:cubicBezTo>
                  <a:pt x="247" y="74"/>
                  <a:pt x="247" y="74"/>
                  <a:pt x="247" y="74"/>
                </a:cubicBezTo>
                <a:cubicBezTo>
                  <a:pt x="245" y="73"/>
                  <a:pt x="243" y="71"/>
                  <a:pt x="241" y="70"/>
                </a:cubicBezTo>
                <a:cubicBezTo>
                  <a:pt x="241" y="138"/>
                  <a:pt x="241" y="138"/>
                  <a:pt x="241" y="138"/>
                </a:cubicBezTo>
                <a:close/>
                <a:moveTo>
                  <a:pt x="253" y="128"/>
                </a:moveTo>
                <a:cubicBezTo>
                  <a:pt x="256" y="125"/>
                  <a:pt x="258" y="121"/>
                  <a:pt x="259" y="117"/>
                </a:cubicBezTo>
                <a:cubicBezTo>
                  <a:pt x="259" y="91"/>
                  <a:pt x="259" y="91"/>
                  <a:pt x="259" y="91"/>
                </a:cubicBezTo>
                <a:cubicBezTo>
                  <a:pt x="258" y="87"/>
                  <a:pt x="256" y="84"/>
                  <a:pt x="253" y="80"/>
                </a:cubicBezTo>
                <a:cubicBezTo>
                  <a:pt x="253" y="128"/>
                  <a:pt x="253" y="128"/>
                  <a:pt x="253" y="128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sp>
        <p:nvSpPr>
          <p:cNvPr id="3" name="Freeform 50"/>
          <p:cNvSpPr>
            <a:spLocks/>
          </p:cNvSpPr>
          <p:nvPr/>
        </p:nvSpPr>
        <p:spPr bwMode="auto">
          <a:xfrm>
            <a:off x="329735" y="1923871"/>
            <a:ext cx="804862" cy="439738"/>
          </a:xfrm>
          <a:custGeom>
            <a:avLst/>
            <a:gdLst>
              <a:gd name="T0" fmla="*/ 60 w 214"/>
              <a:gd name="T1" fmla="*/ 31 h 117"/>
              <a:gd name="T2" fmla="*/ 45 w 214"/>
              <a:gd name="T3" fmla="*/ 28 h 117"/>
              <a:gd name="T4" fmla="*/ 45 w 214"/>
              <a:gd name="T5" fmla="*/ 28 h 117"/>
              <a:gd name="T6" fmla="*/ 0 w 214"/>
              <a:gd name="T7" fmla="*/ 72 h 117"/>
              <a:gd name="T8" fmla="*/ 0 w 214"/>
              <a:gd name="T9" fmla="*/ 72 h 117"/>
              <a:gd name="T10" fmla="*/ 45 w 214"/>
              <a:gd name="T11" fmla="*/ 117 h 117"/>
              <a:gd name="T12" fmla="*/ 45 w 214"/>
              <a:gd name="T13" fmla="*/ 117 h 117"/>
              <a:gd name="T14" fmla="*/ 182 w 214"/>
              <a:gd name="T15" fmla="*/ 117 h 117"/>
              <a:gd name="T16" fmla="*/ 214 w 214"/>
              <a:gd name="T17" fmla="*/ 85 h 117"/>
              <a:gd name="T18" fmla="*/ 182 w 214"/>
              <a:gd name="T19" fmla="*/ 54 h 117"/>
              <a:gd name="T20" fmla="*/ 182 w 214"/>
              <a:gd name="T21" fmla="*/ 54 h 117"/>
              <a:gd name="T22" fmla="*/ 171 w 214"/>
              <a:gd name="T23" fmla="*/ 56 h 117"/>
              <a:gd name="T24" fmla="*/ 171 w 214"/>
              <a:gd name="T25" fmla="*/ 56 h 117"/>
              <a:gd name="T26" fmla="*/ 112 w 214"/>
              <a:gd name="T27" fmla="*/ 0 h 117"/>
              <a:gd name="T28" fmla="*/ 112 w 214"/>
              <a:gd name="T29" fmla="*/ 0 h 117"/>
              <a:gd name="T30" fmla="*/ 60 w 214"/>
              <a:gd name="T31" fmla="*/ 31 h 117"/>
              <a:gd name="T32" fmla="*/ 60 w 214"/>
              <a:gd name="T33" fmla="*/ 31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14" h="117">
                <a:moveTo>
                  <a:pt x="60" y="31"/>
                </a:moveTo>
                <a:cubicBezTo>
                  <a:pt x="55" y="29"/>
                  <a:pt x="50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20" y="28"/>
                  <a:pt x="0" y="48"/>
                  <a:pt x="0" y="72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97"/>
                  <a:pt x="20" y="117"/>
                  <a:pt x="45" y="117"/>
                </a:cubicBezTo>
                <a:cubicBezTo>
                  <a:pt x="45" y="117"/>
                  <a:pt x="45" y="117"/>
                  <a:pt x="45" y="117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200" y="117"/>
                  <a:pt x="214" y="103"/>
                  <a:pt x="214" y="85"/>
                </a:cubicBezTo>
                <a:cubicBezTo>
                  <a:pt x="214" y="68"/>
                  <a:pt x="200" y="54"/>
                  <a:pt x="182" y="54"/>
                </a:cubicBezTo>
                <a:cubicBezTo>
                  <a:pt x="182" y="54"/>
                  <a:pt x="182" y="54"/>
                  <a:pt x="182" y="54"/>
                </a:cubicBezTo>
                <a:cubicBezTo>
                  <a:pt x="178" y="54"/>
                  <a:pt x="174" y="54"/>
                  <a:pt x="171" y="56"/>
                </a:cubicBezTo>
                <a:cubicBezTo>
                  <a:pt x="171" y="56"/>
                  <a:pt x="171" y="56"/>
                  <a:pt x="171" y="56"/>
                </a:cubicBezTo>
                <a:cubicBezTo>
                  <a:pt x="169" y="25"/>
                  <a:pt x="144" y="0"/>
                  <a:pt x="112" y="0"/>
                </a:cubicBezTo>
                <a:cubicBezTo>
                  <a:pt x="112" y="0"/>
                  <a:pt x="112" y="0"/>
                  <a:pt x="112" y="0"/>
                </a:cubicBezTo>
                <a:cubicBezTo>
                  <a:pt x="90" y="0"/>
                  <a:pt x="70" y="12"/>
                  <a:pt x="60" y="31"/>
                </a:cubicBezTo>
                <a:cubicBezTo>
                  <a:pt x="60" y="31"/>
                  <a:pt x="60" y="31"/>
                  <a:pt x="60" y="31"/>
                </a:cubicBezTo>
                <a:close/>
              </a:path>
            </a:pathLst>
          </a:custGeom>
          <a:solidFill>
            <a:srgbClr val="5FC1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字魂58号-创中黑" panose="00000500000000000000" pitchFamily="2" charset="-122"/>
              <a:ea typeface="字魂58号-创中黑" panose="00000500000000000000" pitchFamily="2" charset="-122"/>
            </a:endParaRPr>
          </a:p>
        </p:txBody>
      </p:sp>
      <p:grpSp>
        <p:nvGrpSpPr>
          <p:cNvPr id="4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5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3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4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263113" y="1844779"/>
            <a:ext cx="3864630" cy="5031538"/>
          </a:xfrm>
          <a:prstGeom prst="rect">
            <a:avLst/>
          </a:prstGeom>
        </p:spPr>
      </p:pic>
      <p:pic>
        <p:nvPicPr>
          <p:cNvPr id="28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650297" y="729248"/>
            <a:ext cx="439002" cy="4855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142905" y="1160334"/>
            <a:ext cx="7353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AI NHANH </a:t>
            </a:r>
          </a:p>
          <a:p>
            <a:pPr algn="ctr"/>
            <a:r>
              <a:rPr lang="en-US" sz="80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 AI ĐÚNG ?</a:t>
            </a:r>
          </a:p>
        </p:txBody>
      </p:sp>
    </p:spTree>
    <p:extLst>
      <p:ext uri="{BB962C8B-B14F-4D97-AF65-F5344CB8AC3E}">
        <p14:creationId xmlns:p14="http://schemas.microsoft.com/office/powerpoint/2010/main" val="55584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Tìm hiểu tiêu chuẩn của một quả bóng nặng bao nhiêu kg?">
            <a:extLst>
              <a:ext uri="{FF2B5EF4-FFF2-40B4-BE49-F238E27FC236}">
                <a16:creationId xmlns:a16="http://schemas.microsoft.com/office/drawing/2014/main" id="{B47B87A4-93A3-066E-E689-609BE3611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657" y="2370519"/>
            <a:ext cx="4102725" cy="41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9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474" y="1796244"/>
            <a:ext cx="4730927" cy="47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0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1026" name="Picture 2" descr="Dưa hấu miền nam VietFr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638" y="2047389"/>
            <a:ext cx="4273137" cy="42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8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 rot="21344219" flipH="1">
            <a:off x="258728" y="1847911"/>
            <a:ext cx="2529399" cy="4983341"/>
            <a:chOff x="3833813" y="787401"/>
            <a:chExt cx="1330324" cy="2620962"/>
          </a:xfrm>
        </p:grpSpPr>
        <p:sp>
          <p:nvSpPr>
            <p:cNvPr id="3" name="Freeform 53"/>
            <p:cNvSpPr>
              <a:spLocks/>
            </p:cNvSpPr>
            <p:nvPr/>
          </p:nvSpPr>
          <p:spPr bwMode="auto">
            <a:xfrm>
              <a:off x="4532313" y="1463676"/>
              <a:ext cx="601662" cy="323850"/>
            </a:xfrm>
            <a:custGeom>
              <a:avLst/>
              <a:gdLst>
                <a:gd name="T0" fmla="*/ 62 w 160"/>
                <a:gd name="T1" fmla="*/ 17 h 86"/>
                <a:gd name="T2" fmla="*/ 160 w 160"/>
                <a:gd name="T3" fmla="*/ 86 h 86"/>
                <a:gd name="T4" fmla="*/ 61 w 160"/>
                <a:gd name="T5" fmla="*/ 7 h 86"/>
                <a:gd name="T6" fmla="*/ 0 w 160"/>
                <a:gd name="T7" fmla="*/ 6 h 86"/>
                <a:gd name="T8" fmla="*/ 0 w 160"/>
                <a:gd name="T9" fmla="*/ 6 h 86"/>
                <a:gd name="T10" fmla="*/ 62 w 160"/>
                <a:gd name="T11" fmla="*/ 1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0" h="86">
                  <a:moveTo>
                    <a:pt x="62" y="17"/>
                  </a:moveTo>
                  <a:cubicBezTo>
                    <a:pt x="97" y="28"/>
                    <a:pt x="125" y="36"/>
                    <a:pt x="160" y="86"/>
                  </a:cubicBezTo>
                  <a:cubicBezTo>
                    <a:pt x="135" y="31"/>
                    <a:pt x="92" y="14"/>
                    <a:pt x="61" y="7"/>
                  </a:cubicBezTo>
                  <a:cubicBezTo>
                    <a:pt x="31" y="0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1" y="6"/>
                    <a:pt x="34" y="8"/>
                    <a:pt x="62" y="17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4" name="Freeform 54"/>
            <p:cNvSpPr>
              <a:spLocks/>
            </p:cNvSpPr>
            <p:nvPr/>
          </p:nvSpPr>
          <p:spPr bwMode="auto">
            <a:xfrm>
              <a:off x="4532313" y="1485901"/>
              <a:ext cx="601662" cy="309563"/>
            </a:xfrm>
            <a:custGeom>
              <a:avLst/>
              <a:gdLst>
                <a:gd name="T0" fmla="*/ 62 w 160"/>
                <a:gd name="T1" fmla="*/ 11 h 82"/>
                <a:gd name="T2" fmla="*/ 0 w 160"/>
                <a:gd name="T3" fmla="*/ 0 h 82"/>
                <a:gd name="T4" fmla="*/ 43 w 160"/>
                <a:gd name="T5" fmla="*/ 38 h 82"/>
                <a:gd name="T6" fmla="*/ 39 w 160"/>
                <a:gd name="T7" fmla="*/ 13 h 82"/>
                <a:gd name="T8" fmla="*/ 54 w 160"/>
                <a:gd name="T9" fmla="*/ 34 h 82"/>
                <a:gd name="T10" fmla="*/ 84 w 160"/>
                <a:gd name="T11" fmla="*/ 51 h 82"/>
                <a:gd name="T12" fmla="*/ 86 w 160"/>
                <a:gd name="T13" fmla="*/ 34 h 82"/>
                <a:gd name="T14" fmla="*/ 160 w 160"/>
                <a:gd name="T15" fmla="*/ 82 h 82"/>
                <a:gd name="T16" fmla="*/ 160 w 160"/>
                <a:gd name="T17" fmla="*/ 80 h 82"/>
                <a:gd name="T18" fmla="*/ 62 w 160"/>
                <a:gd name="T19" fmla="*/ 1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0" h="82">
                  <a:moveTo>
                    <a:pt x="62" y="11"/>
                  </a:moveTo>
                  <a:cubicBezTo>
                    <a:pt x="34" y="2"/>
                    <a:pt x="11" y="0"/>
                    <a:pt x="0" y="0"/>
                  </a:cubicBezTo>
                  <a:cubicBezTo>
                    <a:pt x="7" y="37"/>
                    <a:pt x="43" y="38"/>
                    <a:pt x="43" y="38"/>
                  </a:cubicBezTo>
                  <a:cubicBezTo>
                    <a:pt x="37" y="25"/>
                    <a:pt x="39" y="13"/>
                    <a:pt x="39" y="13"/>
                  </a:cubicBezTo>
                  <a:cubicBezTo>
                    <a:pt x="39" y="13"/>
                    <a:pt x="47" y="26"/>
                    <a:pt x="54" y="34"/>
                  </a:cubicBezTo>
                  <a:cubicBezTo>
                    <a:pt x="61" y="42"/>
                    <a:pt x="84" y="51"/>
                    <a:pt x="84" y="51"/>
                  </a:cubicBezTo>
                  <a:cubicBezTo>
                    <a:pt x="82" y="45"/>
                    <a:pt x="86" y="34"/>
                    <a:pt x="86" y="34"/>
                  </a:cubicBezTo>
                  <a:cubicBezTo>
                    <a:pt x="112" y="71"/>
                    <a:pt x="160" y="82"/>
                    <a:pt x="160" y="82"/>
                  </a:cubicBezTo>
                  <a:cubicBezTo>
                    <a:pt x="160" y="81"/>
                    <a:pt x="160" y="81"/>
                    <a:pt x="160" y="80"/>
                  </a:cubicBezTo>
                  <a:cubicBezTo>
                    <a:pt x="125" y="30"/>
                    <a:pt x="97" y="22"/>
                    <a:pt x="62" y="11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5" name="Freeform 55"/>
            <p:cNvSpPr>
              <a:spLocks/>
            </p:cNvSpPr>
            <p:nvPr/>
          </p:nvSpPr>
          <p:spPr bwMode="auto">
            <a:xfrm>
              <a:off x="4727575" y="1133476"/>
              <a:ext cx="436562" cy="266700"/>
            </a:xfrm>
            <a:custGeom>
              <a:avLst/>
              <a:gdLst>
                <a:gd name="T0" fmla="*/ 40 w 116"/>
                <a:gd name="T1" fmla="*/ 7 h 71"/>
                <a:gd name="T2" fmla="*/ 114 w 116"/>
                <a:gd name="T3" fmla="*/ 6 h 71"/>
                <a:gd name="T4" fmla="*/ 116 w 116"/>
                <a:gd name="T5" fmla="*/ 6 h 71"/>
                <a:gd name="T6" fmla="*/ 24 w 116"/>
                <a:gd name="T7" fmla="*/ 42 h 71"/>
                <a:gd name="T8" fmla="*/ 39 w 116"/>
                <a:gd name="T9" fmla="*/ 54 h 71"/>
                <a:gd name="T10" fmla="*/ 4 w 116"/>
                <a:gd name="T11" fmla="*/ 71 h 71"/>
                <a:gd name="T12" fmla="*/ 1 w 116"/>
                <a:gd name="T13" fmla="*/ 71 h 71"/>
                <a:gd name="T14" fmla="*/ 40 w 116"/>
                <a:gd name="T1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1">
                  <a:moveTo>
                    <a:pt x="40" y="7"/>
                  </a:moveTo>
                  <a:cubicBezTo>
                    <a:pt x="61" y="1"/>
                    <a:pt x="85" y="0"/>
                    <a:pt x="114" y="6"/>
                  </a:cubicBezTo>
                  <a:cubicBezTo>
                    <a:pt x="115" y="6"/>
                    <a:pt x="115" y="6"/>
                    <a:pt x="116" y="6"/>
                  </a:cubicBezTo>
                  <a:cubicBezTo>
                    <a:pt x="116" y="6"/>
                    <a:pt x="76" y="43"/>
                    <a:pt x="24" y="42"/>
                  </a:cubicBezTo>
                  <a:cubicBezTo>
                    <a:pt x="24" y="42"/>
                    <a:pt x="32" y="53"/>
                    <a:pt x="39" y="54"/>
                  </a:cubicBezTo>
                  <a:cubicBezTo>
                    <a:pt x="39" y="54"/>
                    <a:pt x="16" y="70"/>
                    <a:pt x="4" y="71"/>
                  </a:cubicBezTo>
                  <a:cubicBezTo>
                    <a:pt x="3" y="71"/>
                    <a:pt x="2" y="71"/>
                    <a:pt x="1" y="71"/>
                  </a:cubicBezTo>
                  <a:cubicBezTo>
                    <a:pt x="0" y="38"/>
                    <a:pt x="24" y="17"/>
                    <a:pt x="40" y="7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6" name="Freeform 56"/>
            <p:cNvSpPr>
              <a:spLocks/>
            </p:cNvSpPr>
            <p:nvPr/>
          </p:nvSpPr>
          <p:spPr bwMode="auto">
            <a:xfrm>
              <a:off x="4494213" y="1158876"/>
              <a:ext cx="384175" cy="406400"/>
            </a:xfrm>
            <a:custGeom>
              <a:avLst/>
              <a:gdLst>
                <a:gd name="T0" fmla="*/ 39 w 102"/>
                <a:gd name="T1" fmla="*/ 36 h 108"/>
                <a:gd name="T2" fmla="*/ 102 w 102"/>
                <a:gd name="T3" fmla="*/ 0 h 108"/>
                <a:gd name="T4" fmla="*/ 63 w 102"/>
                <a:gd name="T5" fmla="*/ 64 h 108"/>
                <a:gd name="T6" fmla="*/ 37 w 102"/>
                <a:gd name="T7" fmla="*/ 63 h 108"/>
                <a:gd name="T8" fmla="*/ 63 w 102"/>
                <a:gd name="T9" fmla="*/ 76 h 108"/>
                <a:gd name="T10" fmla="*/ 0 w 102"/>
                <a:gd name="T11" fmla="*/ 90 h 108"/>
                <a:gd name="T12" fmla="*/ 0 w 102"/>
                <a:gd name="T13" fmla="*/ 90 h 108"/>
                <a:gd name="T14" fmla="*/ 39 w 102"/>
                <a:gd name="T15" fmla="*/ 3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108">
                  <a:moveTo>
                    <a:pt x="39" y="36"/>
                  </a:moveTo>
                  <a:cubicBezTo>
                    <a:pt x="54" y="22"/>
                    <a:pt x="74" y="8"/>
                    <a:pt x="102" y="0"/>
                  </a:cubicBezTo>
                  <a:cubicBezTo>
                    <a:pt x="86" y="10"/>
                    <a:pt x="62" y="31"/>
                    <a:pt x="63" y="64"/>
                  </a:cubicBezTo>
                  <a:cubicBezTo>
                    <a:pt x="52" y="65"/>
                    <a:pt x="37" y="63"/>
                    <a:pt x="37" y="63"/>
                  </a:cubicBezTo>
                  <a:cubicBezTo>
                    <a:pt x="37" y="63"/>
                    <a:pt x="46" y="72"/>
                    <a:pt x="63" y="76"/>
                  </a:cubicBezTo>
                  <a:cubicBezTo>
                    <a:pt x="63" y="76"/>
                    <a:pt x="39" y="108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13" y="59"/>
                    <a:pt x="39" y="36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7" name="Freeform 57"/>
            <p:cNvSpPr>
              <a:spLocks/>
            </p:cNvSpPr>
            <p:nvPr/>
          </p:nvSpPr>
          <p:spPr bwMode="auto">
            <a:xfrm>
              <a:off x="4548188" y="1558926"/>
              <a:ext cx="552450" cy="1646238"/>
            </a:xfrm>
            <a:custGeom>
              <a:avLst/>
              <a:gdLst>
                <a:gd name="T0" fmla="*/ 119 w 147"/>
                <a:gd name="T1" fmla="*/ 358 h 438"/>
                <a:gd name="T2" fmla="*/ 86 w 147"/>
                <a:gd name="T3" fmla="*/ 194 h 438"/>
                <a:gd name="T4" fmla="*/ 58 w 147"/>
                <a:gd name="T5" fmla="*/ 111 h 438"/>
                <a:gd name="T6" fmla="*/ 23 w 147"/>
                <a:gd name="T7" fmla="*/ 43 h 438"/>
                <a:gd name="T8" fmla="*/ 4 w 147"/>
                <a:gd name="T9" fmla="*/ 15 h 438"/>
                <a:gd name="T10" fmla="*/ 0 w 147"/>
                <a:gd name="T11" fmla="*/ 8 h 438"/>
                <a:gd name="T12" fmla="*/ 16 w 147"/>
                <a:gd name="T13" fmla="*/ 0 h 438"/>
                <a:gd name="T14" fmla="*/ 95 w 147"/>
                <a:gd name="T15" fmla="*/ 174 h 438"/>
                <a:gd name="T16" fmla="*/ 147 w 147"/>
                <a:gd name="T17" fmla="*/ 438 h 438"/>
                <a:gd name="T18" fmla="*/ 119 w 147"/>
                <a:gd name="T19" fmla="*/ 35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" h="438">
                  <a:moveTo>
                    <a:pt x="119" y="358"/>
                  </a:moveTo>
                  <a:cubicBezTo>
                    <a:pt x="113" y="301"/>
                    <a:pt x="92" y="215"/>
                    <a:pt x="86" y="194"/>
                  </a:cubicBezTo>
                  <a:cubicBezTo>
                    <a:pt x="79" y="173"/>
                    <a:pt x="64" y="131"/>
                    <a:pt x="58" y="111"/>
                  </a:cubicBezTo>
                  <a:cubicBezTo>
                    <a:pt x="51" y="92"/>
                    <a:pt x="29" y="56"/>
                    <a:pt x="23" y="43"/>
                  </a:cubicBezTo>
                  <a:cubicBezTo>
                    <a:pt x="20" y="36"/>
                    <a:pt x="11" y="24"/>
                    <a:pt x="4" y="15"/>
                  </a:cubicBezTo>
                  <a:cubicBezTo>
                    <a:pt x="2" y="10"/>
                    <a:pt x="0" y="8"/>
                    <a:pt x="0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45" y="37"/>
                    <a:pt x="95" y="174"/>
                  </a:cubicBezTo>
                  <a:cubicBezTo>
                    <a:pt x="130" y="269"/>
                    <a:pt x="142" y="376"/>
                    <a:pt x="147" y="438"/>
                  </a:cubicBezTo>
                  <a:cubicBezTo>
                    <a:pt x="136" y="428"/>
                    <a:pt x="124" y="405"/>
                    <a:pt x="119" y="358"/>
                  </a:cubicBezTo>
                  <a:close/>
                </a:path>
              </a:pathLst>
            </a:custGeom>
            <a:solidFill>
              <a:srgbClr val="8404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8" name="Freeform 58"/>
            <p:cNvSpPr>
              <a:spLocks/>
            </p:cNvSpPr>
            <p:nvPr/>
          </p:nvSpPr>
          <p:spPr bwMode="auto">
            <a:xfrm>
              <a:off x="4562475" y="1614488"/>
              <a:ext cx="544512" cy="1793875"/>
            </a:xfrm>
            <a:custGeom>
              <a:avLst/>
              <a:gdLst>
                <a:gd name="T0" fmla="*/ 0 w 145"/>
                <a:gd name="T1" fmla="*/ 0 h 477"/>
                <a:gd name="T2" fmla="*/ 19 w 145"/>
                <a:gd name="T3" fmla="*/ 28 h 477"/>
                <a:gd name="T4" fmla="*/ 54 w 145"/>
                <a:gd name="T5" fmla="*/ 96 h 477"/>
                <a:gd name="T6" fmla="*/ 82 w 145"/>
                <a:gd name="T7" fmla="*/ 179 h 477"/>
                <a:gd name="T8" fmla="*/ 115 w 145"/>
                <a:gd name="T9" fmla="*/ 343 h 477"/>
                <a:gd name="T10" fmla="*/ 143 w 145"/>
                <a:gd name="T11" fmla="*/ 423 h 477"/>
                <a:gd name="T12" fmla="*/ 145 w 145"/>
                <a:gd name="T13" fmla="*/ 477 h 477"/>
                <a:gd name="T14" fmla="*/ 74 w 145"/>
                <a:gd name="T15" fmla="*/ 477 h 477"/>
                <a:gd name="T16" fmla="*/ 70 w 145"/>
                <a:gd name="T17" fmla="*/ 181 h 477"/>
                <a:gd name="T18" fmla="*/ 0 w 145"/>
                <a:gd name="T1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477">
                  <a:moveTo>
                    <a:pt x="0" y="0"/>
                  </a:moveTo>
                  <a:cubicBezTo>
                    <a:pt x="7" y="9"/>
                    <a:pt x="16" y="21"/>
                    <a:pt x="19" y="28"/>
                  </a:cubicBezTo>
                  <a:cubicBezTo>
                    <a:pt x="25" y="41"/>
                    <a:pt x="47" y="77"/>
                    <a:pt x="54" y="96"/>
                  </a:cubicBezTo>
                  <a:cubicBezTo>
                    <a:pt x="60" y="116"/>
                    <a:pt x="75" y="158"/>
                    <a:pt x="82" y="179"/>
                  </a:cubicBezTo>
                  <a:cubicBezTo>
                    <a:pt x="88" y="200"/>
                    <a:pt x="109" y="286"/>
                    <a:pt x="115" y="343"/>
                  </a:cubicBezTo>
                  <a:cubicBezTo>
                    <a:pt x="120" y="390"/>
                    <a:pt x="132" y="413"/>
                    <a:pt x="143" y="423"/>
                  </a:cubicBezTo>
                  <a:cubicBezTo>
                    <a:pt x="145" y="456"/>
                    <a:pt x="145" y="477"/>
                    <a:pt x="145" y="477"/>
                  </a:cubicBezTo>
                  <a:cubicBezTo>
                    <a:pt x="74" y="477"/>
                    <a:pt x="74" y="477"/>
                    <a:pt x="74" y="477"/>
                  </a:cubicBezTo>
                  <a:cubicBezTo>
                    <a:pt x="98" y="420"/>
                    <a:pt x="108" y="314"/>
                    <a:pt x="70" y="181"/>
                  </a:cubicBezTo>
                  <a:cubicBezTo>
                    <a:pt x="39" y="74"/>
                    <a:pt x="10" y="18"/>
                    <a:pt x="0" y="0"/>
                  </a:cubicBezTo>
                  <a:close/>
                </a:path>
              </a:pathLst>
            </a:custGeom>
            <a:solidFill>
              <a:srgbClr val="A70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9" name="Freeform 59"/>
            <p:cNvSpPr>
              <a:spLocks/>
            </p:cNvSpPr>
            <p:nvPr/>
          </p:nvSpPr>
          <p:spPr bwMode="auto">
            <a:xfrm>
              <a:off x="3836988" y="1397001"/>
              <a:ext cx="722312" cy="239713"/>
            </a:xfrm>
            <a:custGeom>
              <a:avLst/>
              <a:gdLst>
                <a:gd name="T0" fmla="*/ 123 w 192"/>
                <a:gd name="T1" fmla="*/ 11 h 64"/>
                <a:gd name="T2" fmla="*/ 0 w 192"/>
                <a:gd name="T3" fmla="*/ 64 h 64"/>
                <a:gd name="T4" fmla="*/ 126 w 192"/>
                <a:gd name="T5" fmla="*/ 0 h 64"/>
                <a:gd name="T6" fmla="*/ 192 w 192"/>
                <a:gd name="T7" fmla="*/ 14 h 64"/>
                <a:gd name="T8" fmla="*/ 192 w 192"/>
                <a:gd name="T9" fmla="*/ 14 h 64"/>
                <a:gd name="T10" fmla="*/ 123 w 192"/>
                <a:gd name="T11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64">
                  <a:moveTo>
                    <a:pt x="123" y="11"/>
                  </a:moveTo>
                  <a:cubicBezTo>
                    <a:pt x="82" y="15"/>
                    <a:pt x="51" y="17"/>
                    <a:pt x="0" y="64"/>
                  </a:cubicBezTo>
                  <a:cubicBezTo>
                    <a:pt x="40" y="9"/>
                    <a:pt x="92" y="0"/>
                    <a:pt x="126" y="0"/>
                  </a:cubicBezTo>
                  <a:cubicBezTo>
                    <a:pt x="161" y="0"/>
                    <a:pt x="192" y="14"/>
                    <a:pt x="192" y="14"/>
                  </a:cubicBezTo>
                  <a:cubicBezTo>
                    <a:pt x="192" y="14"/>
                    <a:pt x="192" y="14"/>
                    <a:pt x="192" y="14"/>
                  </a:cubicBezTo>
                  <a:cubicBezTo>
                    <a:pt x="181" y="12"/>
                    <a:pt x="156" y="8"/>
                    <a:pt x="123" y="11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0" name="Freeform 60"/>
            <p:cNvSpPr>
              <a:spLocks/>
            </p:cNvSpPr>
            <p:nvPr/>
          </p:nvSpPr>
          <p:spPr bwMode="auto">
            <a:xfrm>
              <a:off x="3833813" y="1427163"/>
              <a:ext cx="725487" cy="217488"/>
            </a:xfrm>
            <a:custGeom>
              <a:avLst/>
              <a:gdLst>
                <a:gd name="T0" fmla="*/ 124 w 193"/>
                <a:gd name="T1" fmla="*/ 3 h 58"/>
                <a:gd name="T2" fmla="*/ 193 w 193"/>
                <a:gd name="T3" fmla="*/ 6 h 58"/>
                <a:gd name="T4" fmla="*/ 137 w 193"/>
                <a:gd name="T5" fmla="*/ 38 h 58"/>
                <a:gd name="T6" fmla="*/ 148 w 193"/>
                <a:gd name="T7" fmla="*/ 11 h 58"/>
                <a:gd name="T8" fmla="*/ 126 w 193"/>
                <a:gd name="T9" fmla="*/ 31 h 58"/>
                <a:gd name="T10" fmla="*/ 90 w 193"/>
                <a:gd name="T11" fmla="*/ 42 h 58"/>
                <a:gd name="T12" fmla="*/ 92 w 193"/>
                <a:gd name="T13" fmla="*/ 23 h 58"/>
                <a:gd name="T14" fmla="*/ 0 w 193"/>
                <a:gd name="T15" fmla="*/ 58 h 58"/>
                <a:gd name="T16" fmla="*/ 1 w 193"/>
                <a:gd name="T17" fmla="*/ 56 h 58"/>
                <a:gd name="T18" fmla="*/ 124 w 193"/>
                <a:gd name="T19" fmla="*/ 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" h="58">
                  <a:moveTo>
                    <a:pt x="124" y="3"/>
                  </a:moveTo>
                  <a:cubicBezTo>
                    <a:pt x="157" y="0"/>
                    <a:pt x="182" y="4"/>
                    <a:pt x="193" y="6"/>
                  </a:cubicBezTo>
                  <a:cubicBezTo>
                    <a:pt x="176" y="45"/>
                    <a:pt x="137" y="38"/>
                    <a:pt x="137" y="38"/>
                  </a:cubicBezTo>
                  <a:cubicBezTo>
                    <a:pt x="147" y="24"/>
                    <a:pt x="148" y="11"/>
                    <a:pt x="148" y="11"/>
                  </a:cubicBezTo>
                  <a:cubicBezTo>
                    <a:pt x="148" y="11"/>
                    <a:pt x="136" y="24"/>
                    <a:pt x="126" y="31"/>
                  </a:cubicBezTo>
                  <a:cubicBezTo>
                    <a:pt x="117" y="38"/>
                    <a:pt x="90" y="42"/>
                    <a:pt x="90" y="42"/>
                  </a:cubicBezTo>
                  <a:cubicBezTo>
                    <a:pt x="93" y="37"/>
                    <a:pt x="92" y="23"/>
                    <a:pt x="92" y="23"/>
                  </a:cubicBezTo>
                  <a:cubicBezTo>
                    <a:pt x="54" y="58"/>
                    <a:pt x="0" y="58"/>
                    <a:pt x="0" y="58"/>
                  </a:cubicBezTo>
                  <a:cubicBezTo>
                    <a:pt x="0" y="57"/>
                    <a:pt x="0" y="57"/>
                    <a:pt x="1" y="56"/>
                  </a:cubicBezTo>
                  <a:cubicBezTo>
                    <a:pt x="52" y="9"/>
                    <a:pt x="83" y="7"/>
                    <a:pt x="124" y="3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1" name="Freeform 61"/>
            <p:cNvSpPr>
              <a:spLocks/>
            </p:cNvSpPr>
            <p:nvPr/>
          </p:nvSpPr>
          <p:spPr bwMode="auto">
            <a:xfrm>
              <a:off x="3867150" y="1106488"/>
              <a:ext cx="695325" cy="354013"/>
            </a:xfrm>
            <a:custGeom>
              <a:avLst/>
              <a:gdLst>
                <a:gd name="T0" fmla="*/ 132 w 185"/>
                <a:gd name="T1" fmla="*/ 51 h 94"/>
                <a:gd name="T2" fmla="*/ 0 w 185"/>
                <a:gd name="T3" fmla="*/ 21 h 94"/>
                <a:gd name="T4" fmla="*/ 140 w 185"/>
                <a:gd name="T5" fmla="*/ 44 h 94"/>
                <a:gd name="T6" fmla="*/ 185 w 185"/>
                <a:gd name="T7" fmla="*/ 94 h 94"/>
                <a:gd name="T8" fmla="*/ 185 w 185"/>
                <a:gd name="T9" fmla="*/ 94 h 94"/>
                <a:gd name="T10" fmla="*/ 132 w 185"/>
                <a:gd name="T11" fmla="*/ 5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94">
                  <a:moveTo>
                    <a:pt x="132" y="51"/>
                  </a:moveTo>
                  <a:cubicBezTo>
                    <a:pt x="96" y="30"/>
                    <a:pt x="69" y="13"/>
                    <a:pt x="0" y="21"/>
                  </a:cubicBezTo>
                  <a:cubicBezTo>
                    <a:pt x="66" y="0"/>
                    <a:pt x="112" y="23"/>
                    <a:pt x="140" y="44"/>
                  </a:cubicBezTo>
                  <a:cubicBezTo>
                    <a:pt x="168" y="64"/>
                    <a:pt x="185" y="94"/>
                    <a:pt x="185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177" y="85"/>
                    <a:pt x="159" y="67"/>
                    <a:pt x="132" y="51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2" name="Freeform 62"/>
            <p:cNvSpPr>
              <a:spLocks/>
            </p:cNvSpPr>
            <p:nvPr/>
          </p:nvSpPr>
          <p:spPr bwMode="auto">
            <a:xfrm>
              <a:off x="3859213" y="1155701"/>
              <a:ext cx="703262" cy="384175"/>
            </a:xfrm>
            <a:custGeom>
              <a:avLst/>
              <a:gdLst>
                <a:gd name="T0" fmla="*/ 134 w 187"/>
                <a:gd name="T1" fmla="*/ 38 h 102"/>
                <a:gd name="T2" fmla="*/ 187 w 187"/>
                <a:gd name="T3" fmla="*/ 81 h 102"/>
                <a:gd name="T4" fmla="*/ 123 w 187"/>
                <a:gd name="T5" fmla="*/ 74 h 102"/>
                <a:gd name="T6" fmla="*/ 147 w 187"/>
                <a:gd name="T7" fmla="*/ 58 h 102"/>
                <a:gd name="T8" fmla="*/ 119 w 187"/>
                <a:gd name="T9" fmla="*/ 61 h 102"/>
                <a:gd name="T10" fmla="*/ 82 w 187"/>
                <a:gd name="T11" fmla="*/ 48 h 102"/>
                <a:gd name="T12" fmla="*/ 96 w 187"/>
                <a:gd name="T13" fmla="*/ 35 h 102"/>
                <a:gd name="T14" fmla="*/ 0 w 187"/>
                <a:gd name="T15" fmla="*/ 8 h 102"/>
                <a:gd name="T16" fmla="*/ 2 w 187"/>
                <a:gd name="T17" fmla="*/ 8 h 102"/>
                <a:gd name="T18" fmla="*/ 134 w 187"/>
                <a:gd name="T19" fmla="*/ 3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7" h="102">
                  <a:moveTo>
                    <a:pt x="134" y="38"/>
                  </a:moveTo>
                  <a:cubicBezTo>
                    <a:pt x="161" y="54"/>
                    <a:pt x="179" y="72"/>
                    <a:pt x="187" y="81"/>
                  </a:cubicBezTo>
                  <a:cubicBezTo>
                    <a:pt x="150" y="102"/>
                    <a:pt x="123" y="74"/>
                    <a:pt x="123" y="74"/>
                  </a:cubicBezTo>
                  <a:cubicBezTo>
                    <a:pt x="139" y="68"/>
                    <a:pt x="147" y="58"/>
                    <a:pt x="147" y="58"/>
                  </a:cubicBezTo>
                  <a:cubicBezTo>
                    <a:pt x="147" y="58"/>
                    <a:pt x="130" y="61"/>
                    <a:pt x="119" y="61"/>
                  </a:cubicBezTo>
                  <a:cubicBezTo>
                    <a:pt x="107" y="62"/>
                    <a:pt x="82" y="48"/>
                    <a:pt x="82" y="48"/>
                  </a:cubicBezTo>
                  <a:cubicBezTo>
                    <a:pt x="88" y="46"/>
                    <a:pt x="96" y="35"/>
                    <a:pt x="96" y="35"/>
                  </a:cubicBezTo>
                  <a:cubicBezTo>
                    <a:pt x="44" y="41"/>
                    <a:pt x="0" y="8"/>
                    <a:pt x="0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71" y="0"/>
                    <a:pt x="98" y="17"/>
                    <a:pt x="134" y="38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3" name="Freeform 63"/>
            <p:cNvSpPr>
              <a:spLocks/>
            </p:cNvSpPr>
            <p:nvPr/>
          </p:nvSpPr>
          <p:spPr bwMode="auto">
            <a:xfrm>
              <a:off x="4257675" y="1482726"/>
              <a:ext cx="331787" cy="582613"/>
            </a:xfrm>
            <a:custGeom>
              <a:avLst/>
              <a:gdLst>
                <a:gd name="T0" fmla="*/ 47 w 88"/>
                <a:gd name="T1" fmla="*/ 42 h 155"/>
                <a:gd name="T2" fmla="*/ 18 w 88"/>
                <a:gd name="T3" fmla="*/ 155 h 155"/>
                <a:gd name="T4" fmla="*/ 41 w 88"/>
                <a:gd name="T5" fmla="*/ 34 h 155"/>
                <a:gd name="T6" fmla="*/ 88 w 88"/>
                <a:gd name="T7" fmla="*/ 0 h 155"/>
                <a:gd name="T8" fmla="*/ 88 w 88"/>
                <a:gd name="T9" fmla="*/ 0 h 155"/>
                <a:gd name="T10" fmla="*/ 47 w 88"/>
                <a:gd name="T11" fmla="*/ 4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" h="155">
                  <a:moveTo>
                    <a:pt x="47" y="42"/>
                  </a:moveTo>
                  <a:cubicBezTo>
                    <a:pt x="28" y="71"/>
                    <a:pt x="12" y="93"/>
                    <a:pt x="18" y="155"/>
                  </a:cubicBezTo>
                  <a:cubicBezTo>
                    <a:pt x="0" y="94"/>
                    <a:pt x="22" y="56"/>
                    <a:pt x="41" y="34"/>
                  </a:cubicBezTo>
                  <a:cubicBezTo>
                    <a:pt x="60" y="11"/>
                    <a:pt x="88" y="0"/>
                    <a:pt x="88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0" y="6"/>
                    <a:pt x="63" y="19"/>
                    <a:pt x="47" y="42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4" name="Freeform 64"/>
            <p:cNvSpPr>
              <a:spLocks/>
            </p:cNvSpPr>
            <p:nvPr/>
          </p:nvSpPr>
          <p:spPr bwMode="auto">
            <a:xfrm>
              <a:off x="4303713" y="1482726"/>
              <a:ext cx="357187" cy="590550"/>
            </a:xfrm>
            <a:custGeom>
              <a:avLst/>
              <a:gdLst>
                <a:gd name="T0" fmla="*/ 35 w 95"/>
                <a:gd name="T1" fmla="*/ 42 h 157"/>
                <a:gd name="T2" fmla="*/ 76 w 95"/>
                <a:gd name="T3" fmla="*/ 0 h 157"/>
                <a:gd name="T4" fmla="*/ 68 w 95"/>
                <a:gd name="T5" fmla="*/ 56 h 157"/>
                <a:gd name="T6" fmla="*/ 54 w 95"/>
                <a:gd name="T7" fmla="*/ 32 h 157"/>
                <a:gd name="T8" fmla="*/ 57 w 95"/>
                <a:gd name="T9" fmla="*/ 58 h 157"/>
                <a:gd name="T10" fmla="*/ 44 w 95"/>
                <a:gd name="T11" fmla="*/ 89 h 157"/>
                <a:gd name="T12" fmla="*/ 32 w 95"/>
                <a:gd name="T13" fmla="*/ 75 h 157"/>
                <a:gd name="T14" fmla="*/ 6 w 95"/>
                <a:gd name="T15" fmla="*/ 157 h 157"/>
                <a:gd name="T16" fmla="*/ 6 w 95"/>
                <a:gd name="T17" fmla="*/ 155 h 157"/>
                <a:gd name="T18" fmla="*/ 35 w 95"/>
                <a:gd name="T19" fmla="*/ 4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57">
                  <a:moveTo>
                    <a:pt x="35" y="42"/>
                  </a:moveTo>
                  <a:cubicBezTo>
                    <a:pt x="51" y="19"/>
                    <a:pt x="68" y="6"/>
                    <a:pt x="76" y="0"/>
                  </a:cubicBezTo>
                  <a:cubicBezTo>
                    <a:pt x="95" y="35"/>
                    <a:pt x="68" y="56"/>
                    <a:pt x="68" y="56"/>
                  </a:cubicBezTo>
                  <a:cubicBezTo>
                    <a:pt x="63" y="41"/>
                    <a:pt x="54" y="32"/>
                    <a:pt x="54" y="32"/>
                  </a:cubicBezTo>
                  <a:cubicBezTo>
                    <a:pt x="54" y="32"/>
                    <a:pt x="57" y="48"/>
                    <a:pt x="57" y="58"/>
                  </a:cubicBezTo>
                  <a:cubicBezTo>
                    <a:pt x="57" y="69"/>
                    <a:pt x="44" y="89"/>
                    <a:pt x="44" y="89"/>
                  </a:cubicBezTo>
                  <a:cubicBezTo>
                    <a:pt x="42" y="83"/>
                    <a:pt x="32" y="75"/>
                    <a:pt x="32" y="75"/>
                  </a:cubicBezTo>
                  <a:cubicBezTo>
                    <a:pt x="36" y="122"/>
                    <a:pt x="6" y="157"/>
                    <a:pt x="6" y="157"/>
                  </a:cubicBezTo>
                  <a:cubicBezTo>
                    <a:pt x="6" y="156"/>
                    <a:pt x="6" y="156"/>
                    <a:pt x="6" y="155"/>
                  </a:cubicBezTo>
                  <a:cubicBezTo>
                    <a:pt x="0" y="93"/>
                    <a:pt x="16" y="71"/>
                    <a:pt x="35" y="42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5" name="Freeform 65"/>
            <p:cNvSpPr>
              <a:spLocks/>
            </p:cNvSpPr>
            <p:nvPr/>
          </p:nvSpPr>
          <p:spPr bwMode="auto">
            <a:xfrm>
              <a:off x="4532313" y="828676"/>
              <a:ext cx="338137" cy="681038"/>
            </a:xfrm>
            <a:custGeom>
              <a:avLst/>
              <a:gdLst>
                <a:gd name="T0" fmla="*/ 17 w 90"/>
                <a:gd name="T1" fmla="*/ 113 h 181"/>
                <a:gd name="T2" fmla="*/ 90 w 90"/>
                <a:gd name="T3" fmla="*/ 0 h 181"/>
                <a:gd name="T4" fmla="*/ 5 w 90"/>
                <a:gd name="T5" fmla="*/ 114 h 181"/>
                <a:gd name="T6" fmla="*/ 8 w 90"/>
                <a:gd name="T7" fmla="*/ 181 h 181"/>
                <a:gd name="T8" fmla="*/ 8 w 90"/>
                <a:gd name="T9" fmla="*/ 181 h 181"/>
                <a:gd name="T10" fmla="*/ 17 w 90"/>
                <a:gd name="T11" fmla="*/ 113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81">
                  <a:moveTo>
                    <a:pt x="17" y="113"/>
                  </a:moveTo>
                  <a:cubicBezTo>
                    <a:pt x="28" y="73"/>
                    <a:pt x="35" y="42"/>
                    <a:pt x="90" y="0"/>
                  </a:cubicBezTo>
                  <a:cubicBezTo>
                    <a:pt x="28" y="31"/>
                    <a:pt x="11" y="80"/>
                    <a:pt x="5" y="114"/>
                  </a:cubicBezTo>
                  <a:cubicBezTo>
                    <a:pt x="0" y="148"/>
                    <a:pt x="8" y="181"/>
                    <a:pt x="8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0"/>
                    <a:pt x="8" y="144"/>
                    <a:pt x="17" y="113"/>
                  </a:cubicBezTo>
                  <a:close/>
                </a:path>
              </a:pathLst>
            </a:custGeom>
            <a:solidFill>
              <a:srgbClr val="4C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6" name="Freeform 66"/>
            <p:cNvSpPr>
              <a:spLocks/>
            </p:cNvSpPr>
            <p:nvPr/>
          </p:nvSpPr>
          <p:spPr bwMode="auto">
            <a:xfrm>
              <a:off x="4562475" y="823913"/>
              <a:ext cx="315912" cy="685800"/>
            </a:xfrm>
            <a:custGeom>
              <a:avLst/>
              <a:gdLst>
                <a:gd name="T0" fmla="*/ 9 w 84"/>
                <a:gd name="T1" fmla="*/ 114 h 182"/>
                <a:gd name="T2" fmla="*/ 0 w 84"/>
                <a:gd name="T3" fmla="*/ 182 h 182"/>
                <a:gd name="T4" fmla="*/ 41 w 84"/>
                <a:gd name="T5" fmla="*/ 133 h 182"/>
                <a:gd name="T6" fmla="*/ 13 w 84"/>
                <a:gd name="T7" fmla="*/ 138 h 182"/>
                <a:gd name="T8" fmla="*/ 36 w 84"/>
                <a:gd name="T9" fmla="*/ 121 h 182"/>
                <a:gd name="T10" fmla="*/ 53 w 84"/>
                <a:gd name="T11" fmla="*/ 86 h 182"/>
                <a:gd name="T12" fmla="*/ 34 w 84"/>
                <a:gd name="T13" fmla="*/ 86 h 182"/>
                <a:gd name="T14" fmla="*/ 84 w 84"/>
                <a:gd name="T15" fmla="*/ 0 h 182"/>
                <a:gd name="T16" fmla="*/ 82 w 84"/>
                <a:gd name="T17" fmla="*/ 1 h 182"/>
                <a:gd name="T18" fmla="*/ 9 w 84"/>
                <a:gd name="T19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182">
                  <a:moveTo>
                    <a:pt x="9" y="114"/>
                  </a:moveTo>
                  <a:cubicBezTo>
                    <a:pt x="0" y="145"/>
                    <a:pt x="0" y="171"/>
                    <a:pt x="0" y="182"/>
                  </a:cubicBezTo>
                  <a:cubicBezTo>
                    <a:pt x="42" y="172"/>
                    <a:pt x="41" y="133"/>
                    <a:pt x="41" y="133"/>
                  </a:cubicBezTo>
                  <a:cubicBezTo>
                    <a:pt x="26" y="140"/>
                    <a:pt x="13" y="138"/>
                    <a:pt x="13" y="138"/>
                  </a:cubicBezTo>
                  <a:cubicBezTo>
                    <a:pt x="13" y="138"/>
                    <a:pt x="27" y="129"/>
                    <a:pt x="36" y="121"/>
                  </a:cubicBezTo>
                  <a:cubicBezTo>
                    <a:pt x="45" y="113"/>
                    <a:pt x="53" y="86"/>
                    <a:pt x="53" y="86"/>
                  </a:cubicBezTo>
                  <a:cubicBezTo>
                    <a:pt x="47" y="89"/>
                    <a:pt x="34" y="86"/>
                    <a:pt x="34" y="86"/>
                  </a:cubicBezTo>
                  <a:cubicBezTo>
                    <a:pt x="75" y="54"/>
                    <a:pt x="84" y="0"/>
                    <a:pt x="84" y="0"/>
                  </a:cubicBezTo>
                  <a:cubicBezTo>
                    <a:pt x="83" y="0"/>
                    <a:pt x="83" y="1"/>
                    <a:pt x="82" y="1"/>
                  </a:cubicBezTo>
                  <a:cubicBezTo>
                    <a:pt x="27" y="43"/>
                    <a:pt x="20" y="74"/>
                    <a:pt x="9" y="114"/>
                  </a:cubicBezTo>
                  <a:close/>
                </a:path>
              </a:pathLst>
            </a:custGeom>
            <a:solidFill>
              <a:srgbClr val="72AA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7" name="Freeform 67"/>
            <p:cNvSpPr>
              <a:spLocks/>
            </p:cNvSpPr>
            <p:nvPr/>
          </p:nvSpPr>
          <p:spPr bwMode="auto">
            <a:xfrm>
              <a:off x="4265613" y="790576"/>
              <a:ext cx="334962" cy="684213"/>
            </a:xfrm>
            <a:custGeom>
              <a:avLst/>
              <a:gdLst>
                <a:gd name="T0" fmla="*/ 72 w 89"/>
                <a:gd name="T1" fmla="*/ 114 h 182"/>
                <a:gd name="T2" fmla="*/ 0 w 89"/>
                <a:gd name="T3" fmla="*/ 0 h 182"/>
                <a:gd name="T4" fmla="*/ 83 w 89"/>
                <a:gd name="T5" fmla="*/ 115 h 182"/>
                <a:gd name="T6" fmla="*/ 79 w 89"/>
                <a:gd name="T7" fmla="*/ 182 h 182"/>
                <a:gd name="T8" fmla="*/ 79 w 89"/>
                <a:gd name="T9" fmla="*/ 182 h 182"/>
                <a:gd name="T10" fmla="*/ 72 w 89"/>
                <a:gd name="T11" fmla="*/ 11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182">
                  <a:moveTo>
                    <a:pt x="72" y="114"/>
                  </a:moveTo>
                  <a:cubicBezTo>
                    <a:pt x="62" y="73"/>
                    <a:pt x="55" y="43"/>
                    <a:pt x="0" y="0"/>
                  </a:cubicBezTo>
                  <a:cubicBezTo>
                    <a:pt x="62" y="31"/>
                    <a:pt x="78" y="80"/>
                    <a:pt x="83" y="115"/>
                  </a:cubicBezTo>
                  <a:cubicBezTo>
                    <a:pt x="89" y="149"/>
                    <a:pt x="79" y="182"/>
                    <a:pt x="79" y="182"/>
                  </a:cubicBezTo>
                  <a:cubicBezTo>
                    <a:pt x="79" y="182"/>
                    <a:pt x="79" y="182"/>
                    <a:pt x="79" y="182"/>
                  </a:cubicBezTo>
                  <a:cubicBezTo>
                    <a:pt x="80" y="170"/>
                    <a:pt x="80" y="145"/>
                    <a:pt x="72" y="114"/>
                  </a:cubicBezTo>
                  <a:close/>
                </a:path>
              </a:pathLst>
            </a:custGeom>
            <a:solidFill>
              <a:srgbClr val="4894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8" name="Freeform 68"/>
            <p:cNvSpPr>
              <a:spLocks/>
            </p:cNvSpPr>
            <p:nvPr/>
          </p:nvSpPr>
          <p:spPr bwMode="auto">
            <a:xfrm>
              <a:off x="4262438" y="787401"/>
              <a:ext cx="303212" cy="687388"/>
            </a:xfrm>
            <a:custGeom>
              <a:avLst/>
              <a:gdLst>
                <a:gd name="T0" fmla="*/ 73 w 81"/>
                <a:gd name="T1" fmla="*/ 115 h 183"/>
                <a:gd name="T2" fmla="*/ 80 w 81"/>
                <a:gd name="T3" fmla="*/ 183 h 183"/>
                <a:gd name="T4" fmla="*/ 40 w 81"/>
                <a:gd name="T5" fmla="*/ 133 h 183"/>
                <a:gd name="T6" fmla="*/ 68 w 81"/>
                <a:gd name="T7" fmla="*/ 139 h 183"/>
                <a:gd name="T8" fmla="*/ 46 w 81"/>
                <a:gd name="T9" fmla="*/ 121 h 183"/>
                <a:gd name="T10" fmla="*/ 29 w 81"/>
                <a:gd name="T11" fmla="*/ 86 h 183"/>
                <a:gd name="T12" fmla="*/ 48 w 81"/>
                <a:gd name="T13" fmla="*/ 86 h 183"/>
                <a:gd name="T14" fmla="*/ 0 w 81"/>
                <a:gd name="T15" fmla="*/ 0 h 183"/>
                <a:gd name="T16" fmla="*/ 1 w 81"/>
                <a:gd name="T17" fmla="*/ 1 h 183"/>
                <a:gd name="T18" fmla="*/ 73 w 81"/>
                <a:gd name="T19" fmla="*/ 11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183">
                  <a:moveTo>
                    <a:pt x="73" y="115"/>
                  </a:moveTo>
                  <a:cubicBezTo>
                    <a:pt x="81" y="146"/>
                    <a:pt x="81" y="171"/>
                    <a:pt x="80" y="183"/>
                  </a:cubicBezTo>
                  <a:cubicBezTo>
                    <a:pt x="39" y="172"/>
                    <a:pt x="40" y="133"/>
                    <a:pt x="40" y="133"/>
                  </a:cubicBezTo>
                  <a:cubicBezTo>
                    <a:pt x="56" y="140"/>
                    <a:pt x="68" y="139"/>
                    <a:pt x="68" y="139"/>
                  </a:cubicBezTo>
                  <a:cubicBezTo>
                    <a:pt x="68" y="139"/>
                    <a:pt x="54" y="129"/>
                    <a:pt x="46" y="121"/>
                  </a:cubicBezTo>
                  <a:cubicBezTo>
                    <a:pt x="37" y="113"/>
                    <a:pt x="29" y="86"/>
                    <a:pt x="29" y="86"/>
                  </a:cubicBezTo>
                  <a:cubicBezTo>
                    <a:pt x="35" y="89"/>
                    <a:pt x="48" y="86"/>
                    <a:pt x="48" y="86"/>
                  </a:cubicBezTo>
                  <a:cubicBezTo>
                    <a:pt x="8" y="53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56" y="44"/>
                    <a:pt x="63" y="74"/>
                    <a:pt x="73" y="115"/>
                  </a:cubicBezTo>
                  <a:close/>
                </a:path>
              </a:pathLst>
            </a:custGeom>
            <a:solidFill>
              <a:srgbClr val="70AC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19" name="Oval 69"/>
            <p:cNvSpPr>
              <a:spLocks noChangeArrowheads="1"/>
            </p:cNvSpPr>
            <p:nvPr/>
          </p:nvSpPr>
          <p:spPr bwMode="auto">
            <a:xfrm>
              <a:off x="4581525" y="1438276"/>
              <a:ext cx="157162" cy="1619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0" name="Oval 70"/>
            <p:cNvSpPr>
              <a:spLocks noChangeArrowheads="1"/>
            </p:cNvSpPr>
            <p:nvPr/>
          </p:nvSpPr>
          <p:spPr bwMode="auto">
            <a:xfrm>
              <a:off x="4589463" y="1444626"/>
              <a:ext cx="119062" cy="125413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1" name="Oval 71"/>
            <p:cNvSpPr>
              <a:spLocks noChangeArrowheads="1"/>
            </p:cNvSpPr>
            <p:nvPr/>
          </p:nvSpPr>
          <p:spPr bwMode="auto">
            <a:xfrm>
              <a:off x="4419600" y="1430338"/>
              <a:ext cx="200025" cy="200025"/>
            </a:xfrm>
            <a:prstGeom prst="ellipse">
              <a:avLst/>
            </a:prstGeom>
            <a:solidFill>
              <a:srgbClr val="F8B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  <p:sp>
          <p:nvSpPr>
            <p:cNvPr id="22" name="Oval 72"/>
            <p:cNvSpPr>
              <a:spLocks noChangeArrowheads="1"/>
            </p:cNvSpPr>
            <p:nvPr/>
          </p:nvSpPr>
          <p:spPr bwMode="auto">
            <a:xfrm>
              <a:off x="4422775" y="1438276"/>
              <a:ext cx="158750" cy="153988"/>
            </a:xfrm>
            <a:prstGeom prst="ellipse">
              <a:avLst/>
            </a:prstGeom>
            <a:solidFill>
              <a:srgbClr val="FDD1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字魂58号-创中黑" panose="00000500000000000000" pitchFamily="2" charset="-122"/>
                <a:ea typeface="字魂58号-创中黑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276" y="180341"/>
            <a:ext cx="7472566" cy="1684193"/>
            <a:chOff x="468276" y="180341"/>
            <a:chExt cx="7472566" cy="1684193"/>
          </a:xfrm>
        </p:grpSpPr>
        <p:pic>
          <p:nvPicPr>
            <p:cNvPr id="25" name="图片 38">
              <a:extLst>
                <a:ext uri="{FF2B5EF4-FFF2-40B4-BE49-F238E27FC236}">
                  <a16:creationId xmlns:a16="http://schemas.microsoft.com/office/drawing/2014/main" id="{F921A9EA-6111-44E1-989F-4B1CFB5A2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76" y="180341"/>
              <a:ext cx="7472566" cy="168419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35482" y="718543"/>
              <a:ext cx="70906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UTM Avo" panose="02040603050506020204" pitchFamily="18" charset="0"/>
                </a:rPr>
                <a:t>Mỗi vật sau có dạng khối gì?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90688" y="1022437"/>
            <a:ext cx="3810000" cy="2916184"/>
            <a:chOff x="7890688" y="1022437"/>
            <a:chExt cx="3810000" cy="2916184"/>
          </a:xfrm>
        </p:grpSpPr>
        <p:pic>
          <p:nvPicPr>
            <p:cNvPr id="23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0688" y="1022437"/>
              <a:ext cx="3810000" cy="291618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319151" y="2047389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3300"/>
                  </a:solidFill>
                  <a:latin typeface="UTM Avo" panose="02040603050506020204" pitchFamily="18" charset="0"/>
                </a:rPr>
                <a:t>KHỐI TRỤ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6857" y="3840871"/>
            <a:ext cx="3810000" cy="2916184"/>
            <a:chOff x="7556857" y="3840871"/>
            <a:chExt cx="3810000" cy="2916184"/>
          </a:xfrm>
        </p:grpSpPr>
        <p:pic>
          <p:nvPicPr>
            <p:cNvPr id="24" name="图片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857" y="3840871"/>
              <a:ext cx="3810000" cy="291618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90688" y="4902443"/>
              <a:ext cx="2953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008000"/>
                  </a:solidFill>
                  <a:latin typeface="UTM Avo" panose="02040603050506020204" pitchFamily="18" charset="0"/>
                </a:rPr>
                <a:t>KHỐI CẦU</a:t>
              </a:r>
            </a:p>
          </p:txBody>
        </p:sp>
      </p:grpSp>
      <p:pic>
        <p:nvPicPr>
          <p:cNvPr id="2050" name="Picture 2" descr="Coca lon 330ml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2105" y1="19952" x2="59825" y2="19952"/>
                        <a14:foregroundMark x1="60175" y1="20190" x2="60702" y2="85036"/>
                        <a14:foregroundMark x1="60702" y1="85748" x2="37368" y2="84323"/>
                        <a14:foregroundMark x1="42456" y1="19002" x2="37895" y2="83135"/>
                        <a14:foregroundMark x1="42982" y1="18765" x2="38246" y2="18765"/>
                        <a14:foregroundMark x1="39649" y1="20190" x2="39649" y2="20190"/>
                        <a14:foregroundMark x1="38596" y1="18765" x2="38596" y2="63420"/>
                        <a14:foregroundMark x1="41579" y1="16152" x2="59825" y2="17102"/>
                        <a14:foregroundMark x1="59825" y1="17102" x2="60351" y2="19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27" y="2043496"/>
            <a:ext cx="5919704" cy="43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7" name="组合 11"/>
          <p:cNvGrpSpPr/>
          <p:nvPr/>
        </p:nvGrpSpPr>
        <p:grpSpPr>
          <a:xfrm>
            <a:off x="3013995" y="273053"/>
            <a:ext cx="7544065" cy="5210298"/>
            <a:chOff x="-558688" y="0"/>
            <a:chExt cx="9107943" cy="6858000"/>
          </a:xfrm>
        </p:grpSpPr>
        <p:pic>
          <p:nvPicPr>
            <p:cNvPr id="8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0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0"/>
            <a:ext cx="1063853" cy="1355319"/>
          </a:xfrm>
          <a:prstGeom prst="rect">
            <a:avLst/>
          </a:prstGeom>
        </p:spPr>
      </p:pic>
      <p:pic>
        <p:nvPicPr>
          <p:cNvPr id="11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2" cy="3460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7616" y="201965"/>
            <a:ext cx="3163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Lobster" panose="02040603050506020204" pitchFamily="18" charset="0"/>
              </a:rPr>
              <a:t>Toán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005" y="1734286"/>
            <a:ext cx="7605053" cy="3489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30943" y="4081334"/>
            <a:ext cx="307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UTM Hanzel" panose="02040603050506020204" pitchFamily="18" charset="0"/>
              </a:rPr>
              <a:t>(Trang 35)</a:t>
            </a:r>
          </a:p>
        </p:txBody>
      </p:sp>
    </p:spTree>
    <p:extLst>
      <p:ext uri="{BB962C8B-B14F-4D97-AF65-F5344CB8AC3E}">
        <p14:creationId xmlns:p14="http://schemas.microsoft.com/office/powerpoint/2010/main" val="9473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6D871E24-9C15-4919-8A20-3CD1565F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4" y="76370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C097A8-192F-43C0-8DF3-5EA4E874E91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3138" y="-207164"/>
            <a:ext cx="8995314" cy="57596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816A908-AAC7-471D-BBC0-E84881139DFF}"/>
              </a:ext>
            </a:extLst>
          </p:cNvPr>
          <p:cNvSpPr/>
          <p:nvPr/>
        </p:nvSpPr>
        <p:spPr>
          <a:xfrm>
            <a:off x="377744" y="1057055"/>
            <a:ext cx="531909" cy="51448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1</a:t>
            </a:r>
            <a:endParaRPr lang="vi-VN" sz="3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90AD28-100D-4D49-B556-678D001BF1D8}"/>
              </a:ext>
            </a:extLst>
          </p:cNvPr>
          <p:cNvGrpSpPr/>
          <p:nvPr/>
        </p:nvGrpSpPr>
        <p:grpSpPr>
          <a:xfrm>
            <a:off x="1044693" y="1099485"/>
            <a:ext cx="1508679" cy="584777"/>
            <a:chOff x="1870518" y="1440653"/>
            <a:chExt cx="1045966" cy="4508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3D3AB4-CD01-4C8C-BA47-D7328977B7B8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0889"/>
              <a:chOff x="1870518" y="1440654"/>
              <a:chExt cx="758382" cy="450889"/>
            </a:xfrm>
          </p:grpSpPr>
          <p:sp>
            <p:nvSpPr>
              <p:cNvPr id="8" name="Rectangle: Rounded Corners 51">
                <a:extLst>
                  <a:ext uri="{FF2B5EF4-FFF2-40B4-BE49-F238E27FC236}">
                    <a16:creationId xmlns:a16="http://schemas.microsoft.com/office/drawing/2014/main" id="{512D191E-E6BC-4499-8B8D-50E7B8A5572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91C7D10-42F1-443F-A720-471627A90DC1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475885" cy="4508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DD8B8AF-CCB9-4B42-A678-FD12F231B684}"/>
                </a:ext>
              </a:extLst>
            </p:cNvPr>
            <p:cNvSpPr txBox="1"/>
            <p:nvPr/>
          </p:nvSpPr>
          <p:spPr>
            <a:xfrm>
              <a:off x="2630642" y="1440653"/>
              <a:ext cx="285842" cy="45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/>
                <a:t>?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4B0DB1-34F6-4AB7-9542-57D9977EBE0D}"/>
              </a:ext>
            </a:extLst>
          </p:cNvPr>
          <p:cNvSpPr txBox="1"/>
          <p:nvPr/>
        </p:nvSpPr>
        <p:spPr>
          <a:xfrm>
            <a:off x="731064" y="4923351"/>
            <a:ext cx="40765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</a:rPr>
              <a:t>Trong bức tranh có: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5458A5-2B0F-40C6-9B74-0EF5CDBA8530}"/>
              </a:ext>
            </a:extLst>
          </p:cNvPr>
          <p:cNvGrpSpPr/>
          <p:nvPr/>
        </p:nvGrpSpPr>
        <p:grpSpPr>
          <a:xfrm>
            <a:off x="783951" y="5644874"/>
            <a:ext cx="5471370" cy="586108"/>
            <a:chOff x="785700" y="5486181"/>
            <a:chExt cx="5471370" cy="58610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AEE228-FB66-458A-96A1-469479B6A845}"/>
                </a:ext>
              </a:extLst>
            </p:cNvPr>
            <p:cNvSpPr txBox="1"/>
            <p:nvPr/>
          </p:nvSpPr>
          <p:spPr>
            <a:xfrm>
              <a:off x="785700" y="5549069"/>
              <a:ext cx="5471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a)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trụ.</a:t>
              </a:r>
            </a:p>
          </p:txBody>
        </p:sp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C2DEA564-6FF8-4854-99EE-796253B47028}"/>
                </a:ext>
              </a:extLst>
            </p:cNvPr>
            <p:cNvSpPr/>
            <p:nvPr/>
          </p:nvSpPr>
          <p:spPr>
            <a:xfrm>
              <a:off x="1281327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F355CD-AB2A-4947-8DA4-9A23C1937425}"/>
              </a:ext>
            </a:extLst>
          </p:cNvPr>
          <p:cNvGrpSpPr/>
          <p:nvPr/>
        </p:nvGrpSpPr>
        <p:grpSpPr>
          <a:xfrm>
            <a:off x="6431915" y="5657938"/>
            <a:ext cx="5711820" cy="586108"/>
            <a:chOff x="785700" y="5486181"/>
            <a:chExt cx="5711820" cy="58610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99BF5A-3BDB-4154-A592-C2019A22493D}"/>
                </a:ext>
              </a:extLst>
            </p:cNvPr>
            <p:cNvSpPr txBox="1"/>
            <p:nvPr/>
          </p:nvSpPr>
          <p:spPr>
            <a:xfrm>
              <a:off x="785700" y="5549069"/>
              <a:ext cx="57118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b)           </a:t>
              </a:r>
              <a:r>
                <a:rPr lang="vi-VN" sz="2800" b="1" dirty="0">
                  <a:solidFill>
                    <a:srgbClr val="0070C0"/>
                  </a:solidFill>
                </a:rPr>
                <a:t>đèn lồng dạng khối cầu.</a:t>
              </a:r>
            </a:p>
          </p:txBody>
        </p:sp>
        <p:sp>
          <p:nvSpPr>
            <p:cNvPr id="16" name="Rectangle: Rounded Corners 58">
              <a:extLst>
                <a:ext uri="{FF2B5EF4-FFF2-40B4-BE49-F238E27FC236}">
                  <a16:creationId xmlns:a16="http://schemas.microsoft.com/office/drawing/2014/main" id="{EF127B58-CAAD-43B7-A93A-564E1DF16002}"/>
                </a:ext>
              </a:extLst>
            </p:cNvPr>
            <p:cNvSpPr/>
            <p:nvPr/>
          </p:nvSpPr>
          <p:spPr>
            <a:xfrm>
              <a:off x="1360809" y="5486181"/>
              <a:ext cx="567717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828CF52-AB80-444B-BC4C-3BF458C8CE76}"/>
              </a:ext>
            </a:extLst>
          </p:cNvPr>
          <p:cNvSpPr txBox="1"/>
          <p:nvPr/>
        </p:nvSpPr>
        <p:spPr>
          <a:xfrm>
            <a:off x="7322727" y="118064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2C5327-D7CC-4C24-BA16-8CC0955EDAD9}"/>
              </a:ext>
            </a:extLst>
          </p:cNvPr>
          <p:cNvSpPr txBox="1"/>
          <p:nvPr/>
        </p:nvSpPr>
        <p:spPr>
          <a:xfrm>
            <a:off x="7817319" y="120683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376BF-7883-4C35-8A97-9174FAB93BAF}"/>
              </a:ext>
            </a:extLst>
          </p:cNvPr>
          <p:cNvSpPr txBox="1"/>
          <p:nvPr/>
        </p:nvSpPr>
        <p:spPr>
          <a:xfrm>
            <a:off x="8284507" y="118064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849363-1B77-4028-A0F2-4CDD302A802A}"/>
              </a:ext>
            </a:extLst>
          </p:cNvPr>
          <p:cNvSpPr txBox="1"/>
          <p:nvPr/>
        </p:nvSpPr>
        <p:spPr>
          <a:xfrm>
            <a:off x="8831133" y="11161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C54BF2-2E0D-4349-BF17-4F16FACA95BF}"/>
              </a:ext>
            </a:extLst>
          </p:cNvPr>
          <p:cNvSpPr txBox="1"/>
          <p:nvPr/>
        </p:nvSpPr>
        <p:spPr>
          <a:xfrm>
            <a:off x="9359066" y="108426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81F48B-CFD6-45A3-A856-A8D2CD0C2829}"/>
              </a:ext>
            </a:extLst>
          </p:cNvPr>
          <p:cNvSpPr txBox="1"/>
          <p:nvPr/>
        </p:nvSpPr>
        <p:spPr>
          <a:xfrm>
            <a:off x="10001664" y="10549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00B05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1D6399-5BBE-4CA9-B4C2-C8A676579B52}"/>
              </a:ext>
            </a:extLst>
          </p:cNvPr>
          <p:cNvSpPr txBox="1"/>
          <p:nvPr/>
        </p:nvSpPr>
        <p:spPr>
          <a:xfrm>
            <a:off x="10553938" y="92744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6464D2-3F11-40A9-8EB8-F94092BAD661}"/>
              </a:ext>
            </a:extLst>
          </p:cNvPr>
          <p:cNvSpPr txBox="1"/>
          <p:nvPr/>
        </p:nvSpPr>
        <p:spPr>
          <a:xfrm>
            <a:off x="4793419" y="18529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415058-C036-46BB-B683-7491C08D4151}"/>
              </a:ext>
            </a:extLst>
          </p:cNvPr>
          <p:cNvSpPr txBox="1"/>
          <p:nvPr/>
        </p:nvSpPr>
        <p:spPr>
          <a:xfrm>
            <a:off x="5187782" y="152631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Rectangle: Rounded Corners 67">
            <a:extLst>
              <a:ext uri="{FF2B5EF4-FFF2-40B4-BE49-F238E27FC236}">
                <a16:creationId xmlns:a16="http://schemas.microsoft.com/office/drawing/2014/main" id="{90C24FA1-E79B-44EB-AB3E-35E3B1247973}"/>
              </a:ext>
            </a:extLst>
          </p:cNvPr>
          <p:cNvSpPr/>
          <p:nvPr/>
        </p:nvSpPr>
        <p:spPr>
          <a:xfrm>
            <a:off x="1279578" y="5652340"/>
            <a:ext cx="582425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5ADF54-A676-4BF9-8369-9C544A1C34AA}"/>
              </a:ext>
            </a:extLst>
          </p:cNvPr>
          <p:cNvSpPr txBox="1"/>
          <p:nvPr/>
        </p:nvSpPr>
        <p:spPr>
          <a:xfrm>
            <a:off x="5527010" y="153235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C853DD-35AC-4D64-9E3E-631BA21D25E8}"/>
              </a:ext>
            </a:extLst>
          </p:cNvPr>
          <p:cNvSpPr txBox="1"/>
          <p:nvPr/>
        </p:nvSpPr>
        <p:spPr>
          <a:xfrm>
            <a:off x="5921373" y="1571535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AD1F73E-DED8-43FC-BA59-EB4F2336020A}"/>
              </a:ext>
            </a:extLst>
          </p:cNvPr>
          <p:cNvSpPr txBox="1"/>
          <p:nvPr/>
        </p:nvSpPr>
        <p:spPr>
          <a:xfrm>
            <a:off x="6255321" y="1579876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5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F00728-6AF4-4225-8BF1-00005C6F98F1}"/>
              </a:ext>
            </a:extLst>
          </p:cNvPr>
          <p:cNvSpPr txBox="1"/>
          <p:nvPr/>
        </p:nvSpPr>
        <p:spPr>
          <a:xfrm>
            <a:off x="6589139" y="1791614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</a:rPr>
              <a:t>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DEA7D8-B0BD-442C-953D-6271AAA1F37C}"/>
              </a:ext>
            </a:extLst>
          </p:cNvPr>
          <p:cNvSpPr txBox="1"/>
          <p:nvPr/>
        </p:nvSpPr>
        <p:spPr>
          <a:xfrm>
            <a:off x="8059873" y="2544797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7D1E7E-D354-4563-AE49-4B6C42ACC3FC}"/>
              </a:ext>
            </a:extLst>
          </p:cNvPr>
          <p:cNvSpPr txBox="1"/>
          <p:nvPr/>
        </p:nvSpPr>
        <p:spPr>
          <a:xfrm>
            <a:off x="8473690" y="255161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EC5504B-8939-4581-8FAB-AF810847B827}"/>
              </a:ext>
            </a:extLst>
          </p:cNvPr>
          <p:cNvSpPr txBox="1"/>
          <p:nvPr/>
        </p:nvSpPr>
        <p:spPr>
          <a:xfrm>
            <a:off x="8907871" y="254479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1FCBBB-715B-4E1C-BBAE-F86D1B23E852}"/>
              </a:ext>
            </a:extLst>
          </p:cNvPr>
          <p:cNvSpPr txBox="1"/>
          <p:nvPr/>
        </p:nvSpPr>
        <p:spPr>
          <a:xfrm>
            <a:off x="9324964" y="2544799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68D0E3-8022-4277-9AE4-12C68CDEE80B}"/>
              </a:ext>
            </a:extLst>
          </p:cNvPr>
          <p:cNvSpPr txBox="1"/>
          <p:nvPr/>
        </p:nvSpPr>
        <p:spPr>
          <a:xfrm>
            <a:off x="9899167" y="2544800"/>
            <a:ext cx="617285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61F5B7-ABC3-4C96-9AE5-729B78876F85}"/>
              </a:ext>
            </a:extLst>
          </p:cNvPr>
          <p:cNvSpPr txBox="1"/>
          <p:nvPr/>
        </p:nvSpPr>
        <p:spPr>
          <a:xfrm>
            <a:off x="10387326" y="2481912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37" name="Rectangle: Rounded Corners 78">
            <a:extLst>
              <a:ext uri="{FF2B5EF4-FFF2-40B4-BE49-F238E27FC236}">
                <a16:creationId xmlns:a16="http://schemas.microsoft.com/office/drawing/2014/main" id="{E1944B63-1A94-4C77-9216-00684CAFF10E}"/>
              </a:ext>
            </a:extLst>
          </p:cNvPr>
          <p:cNvSpPr/>
          <p:nvPr/>
        </p:nvSpPr>
        <p:spPr>
          <a:xfrm>
            <a:off x="6890428" y="5652340"/>
            <a:ext cx="774979" cy="5518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FF0000"/>
                </a:solidFill>
              </a:rPr>
              <a:t>12</a:t>
            </a:r>
            <a:endParaRPr lang="vi-VN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278</Words>
  <Application>Microsoft Office PowerPoint</Application>
  <PresentationFormat>Widescreen</PresentationFormat>
  <Paragraphs>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字魂58号-创中黑</vt:lpstr>
      <vt:lpstr>SVN-Dancing Script</vt:lpstr>
      <vt:lpstr>#9Slide07 IcielCrocante</vt:lpstr>
      <vt:lpstr>Arial</vt:lpstr>
      <vt:lpstr>UTM Avo</vt:lpstr>
      <vt:lpstr>SVN-Lobster</vt:lpstr>
      <vt:lpstr>UTM Showcard</vt:lpstr>
      <vt:lpstr>Calibri Light</vt:lpstr>
      <vt:lpstr>Times New Roman</vt:lpstr>
      <vt:lpstr>UTM Hanzel</vt:lpstr>
      <vt:lpstr>SVN-Newton</vt:lpstr>
      <vt:lpstr>#9Slide07 HoneyCream</vt:lpstr>
      <vt:lpstr>Calibri</vt:lpstr>
      <vt:lpstr>Englebert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Windows User</cp:lastModifiedBy>
  <cp:revision>17</cp:revision>
  <dcterms:created xsi:type="dcterms:W3CDTF">2023-02-02T15:30:07Z</dcterms:created>
  <dcterms:modified xsi:type="dcterms:W3CDTF">2023-02-12T03:30:19Z</dcterms:modified>
</cp:coreProperties>
</file>