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77" r:id="rId3"/>
    <p:sldMasterId id="2147483679" r:id="rId4"/>
  </p:sldMasterIdLst>
  <p:notesMasterIdLst>
    <p:notesMasterId r:id="rId31"/>
  </p:notesMasterIdLst>
  <p:sldIdLst>
    <p:sldId id="257" r:id="rId5"/>
    <p:sldId id="263" r:id="rId6"/>
    <p:sldId id="321" r:id="rId7"/>
    <p:sldId id="322" r:id="rId8"/>
    <p:sldId id="323" r:id="rId9"/>
    <p:sldId id="319" r:id="rId10"/>
    <p:sldId id="267" r:id="rId11"/>
    <p:sldId id="324" r:id="rId12"/>
    <p:sldId id="325" r:id="rId13"/>
    <p:sldId id="326" r:id="rId14"/>
    <p:sldId id="327" r:id="rId15"/>
    <p:sldId id="329" r:id="rId16"/>
    <p:sldId id="281" r:id="rId17"/>
    <p:sldId id="264" r:id="rId18"/>
    <p:sldId id="265" r:id="rId19"/>
    <p:sldId id="278" r:id="rId20"/>
    <p:sldId id="330" r:id="rId21"/>
    <p:sldId id="331" r:id="rId22"/>
    <p:sldId id="332" r:id="rId23"/>
    <p:sldId id="268" r:id="rId24"/>
    <p:sldId id="333" r:id="rId25"/>
    <p:sldId id="274" r:id="rId26"/>
    <p:sldId id="334" r:id="rId27"/>
    <p:sldId id="320" r:id="rId28"/>
    <p:sldId id="261" r:id="rId29"/>
    <p:sldId id="318" r:id="rId30"/>
  </p:sldIdLst>
  <p:sldSz cx="12192000" cy="6858000"/>
  <p:notesSz cx="6858000" cy="9144000"/>
  <p:embeddedFontLst>
    <p:embeddedFont>
      <p:font typeface="#9Slide05 SVNUT Triumph" panose="00000500000000000000" pitchFamily="2" charset="0"/>
      <p:italic r:id="rId32"/>
    </p:embeddedFont>
    <p:embeddedFont>
      <p:font typeface="#9Slide07 HoneyCream" pitchFamily="2" charset="0"/>
      <p:regular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Cambria" panose="02040503050406030204" pitchFamily="18" charset="0"/>
      <p:regular r:id="rId40"/>
      <p:bold r:id="rId41"/>
      <p:italic r:id="rId42"/>
      <p:boldItalic r:id="rId43"/>
    </p:embeddedFont>
    <p:embeddedFont>
      <p:font typeface="Fredoka One" panose="02000000000000000000" pitchFamily="2" charset="0"/>
      <p:regular r:id="rId44"/>
    </p:embeddedFont>
    <p:embeddedFont>
      <p:font typeface="SVN-Dancing Script" panose="02040603050506020204" pitchFamily="18" charset="0"/>
      <p:regular r:id="rId45"/>
    </p:embeddedFont>
    <p:embeddedFont>
      <p:font typeface="SVN-Newton" panose="02040603050506020204" pitchFamily="18" charset="0"/>
      <p:regular r:id="rId46"/>
    </p:embeddedFont>
    <p:embeddedFont>
      <p:font typeface="UTM Avo" panose="02040603050506020204" pitchFamily="18"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BADC"/>
    <a:srgbClr val="127366"/>
    <a:srgbClr val="781C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1" autoAdjust="0"/>
    <p:restoredTop sz="94660"/>
  </p:normalViewPr>
  <p:slideViewPr>
    <p:cSldViewPr snapToGrid="0">
      <p:cViewPr varScale="1">
        <p:scale>
          <a:sx n="77" d="100"/>
          <a:sy n="77" d="100"/>
        </p:scale>
        <p:origin x="61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103A49-5F5B-441D-8426-7746398CD5F6}" type="datetimeFigureOut">
              <a:rPr lang="en-US" smtClean="0"/>
              <a:t>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090A0-0F69-433D-B7DE-3BF8C2211465}" type="slidenum">
              <a:rPr lang="en-US" smtClean="0"/>
              <a:t>‹#›</a:t>
            </a:fld>
            <a:endParaRPr lang="en-US"/>
          </a:p>
        </p:txBody>
      </p:sp>
    </p:spTree>
    <p:extLst>
      <p:ext uri="{BB962C8B-B14F-4D97-AF65-F5344CB8AC3E}">
        <p14:creationId xmlns:p14="http://schemas.microsoft.com/office/powerpoint/2010/main" val="4220660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p:txBody>
          <a:bodyPr/>
          <a:lstStyle/>
          <a:p>
            <a:fld id="{5E529051-3B0B-4F01-9C6E-0742C3D94F2F}" type="datetimeFigureOut">
              <a:rPr lang="en-US" smtClean="0"/>
              <a:t>2/12/2023</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pic>
        <p:nvPicPr>
          <p:cNvPr id="8" name="Picture 7">
            <a:extLst>
              <a:ext uri="{FF2B5EF4-FFF2-40B4-BE49-F238E27FC236}">
                <a16:creationId xmlns:a16="http://schemas.microsoft.com/office/drawing/2014/main" id="{0CFC9B84-3A2F-E0FD-AEAB-78D27662AEE6}"/>
              </a:ext>
            </a:extLst>
          </p:cNvPr>
          <p:cNvPicPr>
            <a:picLocks noChangeAspect="1"/>
          </p:cNvPicPr>
          <p:nvPr userDrawn="1"/>
        </p:nvPicPr>
        <p:blipFill>
          <a:blip r:embed="rId3"/>
          <a:stretch>
            <a:fillRect/>
          </a:stretch>
        </p:blipFill>
        <p:spPr>
          <a:xfrm>
            <a:off x="-501580" y="6462372"/>
            <a:ext cx="1542422" cy="518205"/>
          </a:xfrm>
          <a:prstGeom prst="rect">
            <a:avLst/>
          </a:prstGeom>
        </p:spPr>
      </p:pic>
    </p:spTree>
    <p:extLst>
      <p:ext uri="{BB962C8B-B14F-4D97-AF65-F5344CB8AC3E}">
        <p14:creationId xmlns:p14="http://schemas.microsoft.com/office/powerpoint/2010/main" val="3999832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p:txBody>
          <a:bodyPr/>
          <a:lstStyle/>
          <a:p>
            <a:fld id="{5E529051-3B0B-4F01-9C6E-0742C3D94F2F}" type="datetimeFigureOut">
              <a:rPr lang="en-US" smtClean="0"/>
              <a:t>2/12/2023</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92872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p:txBody>
          <a:bodyPr/>
          <a:lstStyle/>
          <a:p>
            <a:fld id="{5E529051-3B0B-4F01-9C6E-0742C3D94F2F}" type="datetimeFigureOut">
              <a:rPr lang="en-US" smtClean="0"/>
              <a:t>2/12/2023</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345178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A3FEF-1C7C-60D5-2234-7CBB89F49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6957B-54C8-0750-8A61-D01E20CA0E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2E43D-D236-E4DA-5425-7FADA83B48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F0A964-7FEB-4E16-E98E-5E7CF580DE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E61C03-66A0-2687-0F98-D52AA0305D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476C006-CC0A-22DA-AF33-23A3B9AC4067}"/>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736505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F6B8AF-2638-3024-415F-144BFA284E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48F071C-D8F2-2FFA-3ACD-B21F4BF70E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24C868-8A73-E65F-3C4E-8C0A82B9B5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74E657-AA26-ACF6-6E08-566DAD4C7E05}"/>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658564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DF79-57AA-20DC-2A22-CE54BF0A73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29B33-04AB-D2B1-DE87-1BB25B5E79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8ECE4E-C0CB-EAF7-3A94-94309BA2E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50C59E-2D00-21BB-BEC1-8623B0184A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165FE70-B689-AC0F-0344-357936755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FBC813B-B089-8BEB-AC98-2E08C23CF5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60E3010-BC61-8F12-09BA-BF5A227D65CA}"/>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1644052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1154-EEED-1105-319B-6223DCCCF5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2B0473-8527-43F1-84F1-8932179C0B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5DED9E-B168-65DC-F6D9-AEA688698D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7951CD-D42F-6D41-3455-781C79B741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B733BE-E476-4396-3CDB-290C4D43FC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D09F99-96FA-AB60-077C-5C96BD818F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627FA44-7330-0F55-046B-F1FA4E5378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E81BC0B-7F66-D0BE-4703-B13EC11591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6B9B61F-EA71-5B3C-E2D9-F1A9E863F6F2}"/>
              </a:ext>
            </a:extLst>
          </p:cNvPr>
          <p:cNvPicPr>
            <a:picLocks noChangeAspect="1"/>
          </p:cNvPicPr>
          <p:nvPr userDrawn="1"/>
        </p:nvPicPr>
        <p:blipFill>
          <a:blip r:embed="rId3"/>
          <a:stretch>
            <a:fillRect/>
          </a:stretch>
        </p:blipFill>
        <p:spPr>
          <a:xfrm>
            <a:off x="-470983" y="6488759"/>
            <a:ext cx="1542422" cy="518205"/>
          </a:xfrm>
          <a:prstGeom prst="rect">
            <a:avLst/>
          </a:prstGeom>
        </p:spPr>
      </p:pic>
    </p:spTree>
    <p:extLst>
      <p:ext uri="{BB962C8B-B14F-4D97-AF65-F5344CB8AC3E}">
        <p14:creationId xmlns:p14="http://schemas.microsoft.com/office/powerpoint/2010/main" val="1047268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p:txBody>
          <a:bodyPr/>
          <a:lstStyle/>
          <a:p>
            <a:fld id="{5E529051-3B0B-4F01-9C6E-0742C3D94F2F}" type="datetimeFigureOut">
              <a:rPr lang="en-US" smtClean="0"/>
              <a:t>2/12/2023</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pic>
        <p:nvPicPr>
          <p:cNvPr id="8" name="Picture 7">
            <a:extLst>
              <a:ext uri="{FF2B5EF4-FFF2-40B4-BE49-F238E27FC236}">
                <a16:creationId xmlns:a16="http://schemas.microsoft.com/office/drawing/2014/main" id="{0CFC9B84-3A2F-E0FD-AEAB-78D27662AEE6}"/>
              </a:ext>
            </a:extLst>
          </p:cNvPr>
          <p:cNvPicPr>
            <a:picLocks noChangeAspect="1"/>
          </p:cNvPicPr>
          <p:nvPr userDrawn="1"/>
        </p:nvPicPr>
        <p:blipFill>
          <a:blip r:embed="rId3"/>
          <a:stretch>
            <a:fillRect/>
          </a:stretch>
        </p:blipFill>
        <p:spPr>
          <a:xfrm>
            <a:off x="-501580" y="6462372"/>
            <a:ext cx="1542422" cy="518205"/>
          </a:xfrm>
          <a:prstGeom prst="rect">
            <a:avLst/>
          </a:prstGeom>
        </p:spPr>
      </p:pic>
    </p:spTree>
    <p:extLst>
      <p:ext uri="{BB962C8B-B14F-4D97-AF65-F5344CB8AC3E}">
        <p14:creationId xmlns:p14="http://schemas.microsoft.com/office/powerpoint/2010/main" val="3432336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
        <p:nvSpPr>
          <p:cNvPr id="8" name="Rectangle: Rounded Corners 7">
            <a:extLst>
              <a:ext uri="{FF2B5EF4-FFF2-40B4-BE49-F238E27FC236}">
                <a16:creationId xmlns:a16="http://schemas.microsoft.com/office/drawing/2014/main" id="{DE31A53A-E877-5E1C-DD71-9EFE0412B53E}"/>
              </a:ext>
            </a:extLst>
          </p:cNvPr>
          <p:cNvSpPr/>
          <p:nvPr userDrawn="1"/>
        </p:nvSpPr>
        <p:spPr>
          <a:xfrm>
            <a:off x="582999" y="51511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FFA98EF-DD93-3848-E0CF-73A26DA3C154}"/>
              </a:ext>
            </a:extLst>
          </p:cNvPr>
          <p:cNvPicPr>
            <a:picLocks noChangeAspect="1"/>
          </p:cNvPicPr>
          <p:nvPr userDrawn="1"/>
        </p:nvPicPr>
        <p:blipFill>
          <a:blip r:embed="rId3"/>
          <a:stretch>
            <a:fillRect/>
          </a:stretch>
        </p:blipFill>
        <p:spPr>
          <a:xfrm>
            <a:off x="-501580" y="6462372"/>
            <a:ext cx="1542422" cy="518205"/>
          </a:xfrm>
          <a:prstGeom prst="rect">
            <a:avLst/>
          </a:prstGeom>
        </p:spPr>
      </p:pic>
    </p:spTree>
    <p:extLst>
      <p:ext uri="{BB962C8B-B14F-4D97-AF65-F5344CB8AC3E}">
        <p14:creationId xmlns:p14="http://schemas.microsoft.com/office/powerpoint/2010/main" val="1581702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59125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4474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A3FEF-1C7C-60D5-2234-7CBB89F49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6957B-54C8-0750-8A61-D01E20CA0E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2E43D-D236-E4DA-5425-7FADA83B486D}"/>
              </a:ext>
            </a:extLst>
          </p:cNvPr>
          <p:cNvSpPr>
            <a:spLocks noGrp="1"/>
          </p:cNvSpPr>
          <p:nvPr>
            <p:ph type="dt" sz="half" idx="10"/>
          </p:nvPr>
        </p:nvSpPr>
        <p:spPr/>
        <p:txBody>
          <a:bodyPr/>
          <a:lstStyle/>
          <a:p>
            <a:fld id="{5E529051-3B0B-4F01-9C6E-0742C3D94F2F}" type="datetimeFigureOut">
              <a:rPr lang="en-US" smtClean="0"/>
              <a:t>2/12/2023</a:t>
            </a:fld>
            <a:endParaRPr lang="en-US"/>
          </a:p>
        </p:txBody>
      </p:sp>
      <p:sp>
        <p:nvSpPr>
          <p:cNvPr id="5" name="Footer Placeholder 4">
            <a:extLst>
              <a:ext uri="{FF2B5EF4-FFF2-40B4-BE49-F238E27FC236}">
                <a16:creationId xmlns:a16="http://schemas.microsoft.com/office/drawing/2014/main" id="{61F0A964-7FEB-4E16-E98E-5E7CF580D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61C03-66A0-2687-0F98-D52AA0305DD5}"/>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C9A889F-A3E4-8F72-151D-85F253204610}"/>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29839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F6B8AF-2638-3024-415F-144BFA284E2B}"/>
              </a:ext>
            </a:extLst>
          </p:cNvPr>
          <p:cNvSpPr>
            <a:spLocks noGrp="1"/>
          </p:cNvSpPr>
          <p:nvPr>
            <p:ph type="dt" sz="half" idx="10"/>
          </p:nvPr>
        </p:nvSpPr>
        <p:spPr/>
        <p:txBody>
          <a:bodyPr/>
          <a:lstStyle/>
          <a:p>
            <a:fld id="{5E529051-3B0B-4F01-9C6E-0742C3D94F2F}" type="datetimeFigureOut">
              <a:rPr lang="en-US" smtClean="0"/>
              <a:t>2/12/2023</a:t>
            </a:fld>
            <a:endParaRPr lang="en-US"/>
          </a:p>
        </p:txBody>
      </p:sp>
      <p:sp>
        <p:nvSpPr>
          <p:cNvPr id="5" name="Footer Placeholder 4">
            <a:extLst>
              <a:ext uri="{FF2B5EF4-FFF2-40B4-BE49-F238E27FC236}">
                <a16:creationId xmlns:a16="http://schemas.microsoft.com/office/drawing/2014/main" id="{D48F071C-D8F2-2FFA-3ACD-B21F4BF70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4C868-8A73-E65F-3C4E-8C0A82B9B5BE}"/>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pic>
        <p:nvPicPr>
          <p:cNvPr id="8" name="Picture 7">
            <a:extLst>
              <a:ext uri="{FF2B5EF4-FFF2-40B4-BE49-F238E27FC236}">
                <a16:creationId xmlns:a16="http://schemas.microsoft.com/office/drawing/2014/main" id="{240660C0-F456-1442-6136-AD80F2B705EB}"/>
              </a:ext>
            </a:extLst>
          </p:cNvPr>
          <p:cNvPicPr>
            <a:picLocks noChangeAspect="1"/>
          </p:cNvPicPr>
          <p:nvPr userDrawn="1"/>
        </p:nvPicPr>
        <p:blipFill>
          <a:blip r:embed="rId3"/>
          <a:stretch>
            <a:fillRect/>
          </a:stretch>
        </p:blipFill>
        <p:spPr>
          <a:xfrm>
            <a:off x="-322131" y="6561397"/>
            <a:ext cx="1542422" cy="518205"/>
          </a:xfrm>
          <a:prstGeom prst="rect">
            <a:avLst/>
          </a:prstGeom>
        </p:spPr>
      </p:pic>
    </p:spTree>
    <p:extLst>
      <p:ext uri="{BB962C8B-B14F-4D97-AF65-F5344CB8AC3E}">
        <p14:creationId xmlns:p14="http://schemas.microsoft.com/office/powerpoint/2010/main" val="104658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DF79-57AA-20DC-2A22-CE54BF0A73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29B33-04AB-D2B1-DE87-1BB25B5E79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8ECE4E-C0CB-EAF7-3A94-94309BA2E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50C59E-2D00-21BB-BEC1-8623B0184A79}"/>
              </a:ext>
            </a:extLst>
          </p:cNvPr>
          <p:cNvSpPr>
            <a:spLocks noGrp="1"/>
          </p:cNvSpPr>
          <p:nvPr>
            <p:ph type="dt" sz="half" idx="10"/>
          </p:nvPr>
        </p:nvSpPr>
        <p:spPr/>
        <p:txBody>
          <a:bodyPr/>
          <a:lstStyle/>
          <a:p>
            <a:fld id="{5E529051-3B0B-4F01-9C6E-0742C3D94F2F}" type="datetimeFigureOut">
              <a:rPr lang="en-US" smtClean="0"/>
              <a:t>2/12/2023</a:t>
            </a:fld>
            <a:endParaRPr lang="en-US"/>
          </a:p>
        </p:txBody>
      </p:sp>
      <p:sp>
        <p:nvSpPr>
          <p:cNvPr id="6" name="Footer Placeholder 5">
            <a:extLst>
              <a:ext uri="{FF2B5EF4-FFF2-40B4-BE49-F238E27FC236}">
                <a16:creationId xmlns:a16="http://schemas.microsoft.com/office/drawing/2014/main" id="{3165FE70-B689-AC0F-0344-357936755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C813B-B089-8BEB-AC98-2E08C23CF57A}"/>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FBE2B4B-B050-FEF7-5DDD-58A2E125C985}"/>
              </a:ext>
            </a:extLst>
          </p:cNvPr>
          <p:cNvPicPr>
            <a:picLocks noChangeAspect="1"/>
          </p:cNvPicPr>
          <p:nvPr userDrawn="1"/>
        </p:nvPicPr>
        <p:blipFill>
          <a:blip r:embed="rId3"/>
          <a:stretch>
            <a:fillRect/>
          </a:stretch>
        </p:blipFill>
        <p:spPr>
          <a:xfrm>
            <a:off x="-161611" y="6429488"/>
            <a:ext cx="1542422" cy="518205"/>
          </a:xfrm>
          <a:prstGeom prst="rect">
            <a:avLst/>
          </a:prstGeom>
        </p:spPr>
      </p:pic>
    </p:spTree>
    <p:extLst>
      <p:ext uri="{BB962C8B-B14F-4D97-AF65-F5344CB8AC3E}">
        <p14:creationId xmlns:p14="http://schemas.microsoft.com/office/powerpoint/2010/main" val="527190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1154-EEED-1105-319B-6223DCCCF5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2B0473-8527-43F1-84F1-8932179C0B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5DED9E-B168-65DC-F6D9-AEA688698D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7951CD-D42F-6D41-3455-781C79B741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B733BE-E476-4396-3CDB-290C4D43FC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D09F99-96FA-AB60-077C-5C96BD818FEB}"/>
              </a:ext>
            </a:extLst>
          </p:cNvPr>
          <p:cNvSpPr>
            <a:spLocks noGrp="1"/>
          </p:cNvSpPr>
          <p:nvPr>
            <p:ph type="dt" sz="half" idx="10"/>
          </p:nvPr>
        </p:nvSpPr>
        <p:spPr/>
        <p:txBody>
          <a:bodyPr/>
          <a:lstStyle/>
          <a:p>
            <a:fld id="{5E529051-3B0B-4F01-9C6E-0742C3D94F2F}" type="datetimeFigureOut">
              <a:rPr lang="en-US" smtClean="0"/>
              <a:t>2/12/2023</a:t>
            </a:fld>
            <a:endParaRPr lang="en-US"/>
          </a:p>
        </p:txBody>
      </p:sp>
      <p:sp>
        <p:nvSpPr>
          <p:cNvPr id="8" name="Footer Placeholder 7">
            <a:extLst>
              <a:ext uri="{FF2B5EF4-FFF2-40B4-BE49-F238E27FC236}">
                <a16:creationId xmlns:a16="http://schemas.microsoft.com/office/drawing/2014/main" id="{8627FA44-7330-0F55-046B-F1FA4E5378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81BC0B-7F66-D0BE-4703-B13EC11591A7}"/>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pic>
        <p:nvPicPr>
          <p:cNvPr id="11" name="Picture 10">
            <a:extLst>
              <a:ext uri="{FF2B5EF4-FFF2-40B4-BE49-F238E27FC236}">
                <a16:creationId xmlns:a16="http://schemas.microsoft.com/office/drawing/2014/main" id="{023EF111-317C-B2E1-12DE-B65AF10B7CCC}"/>
              </a:ext>
            </a:extLst>
          </p:cNvPr>
          <p:cNvPicPr>
            <a:picLocks noChangeAspect="1"/>
          </p:cNvPicPr>
          <p:nvPr userDrawn="1"/>
        </p:nvPicPr>
        <p:blipFill>
          <a:blip r:embed="rId3"/>
          <a:stretch>
            <a:fillRect/>
          </a:stretch>
        </p:blipFill>
        <p:spPr>
          <a:xfrm>
            <a:off x="-470983" y="6408057"/>
            <a:ext cx="1542422" cy="518205"/>
          </a:xfrm>
          <a:prstGeom prst="rect">
            <a:avLst/>
          </a:prstGeom>
        </p:spPr>
      </p:pic>
    </p:spTree>
    <p:extLst>
      <p:ext uri="{BB962C8B-B14F-4D97-AF65-F5344CB8AC3E}">
        <p14:creationId xmlns:p14="http://schemas.microsoft.com/office/powerpoint/2010/main" val="346371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p:txBody>
          <a:bodyPr/>
          <a:lstStyle/>
          <a:p>
            <a:fld id="{5E529051-3B0B-4F01-9C6E-0742C3D94F2F}" type="datetimeFigureOut">
              <a:rPr lang="en-US" smtClean="0"/>
              <a:t>2/12/2023</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91558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p:txBody>
          <a:bodyPr/>
          <a:lstStyle/>
          <a:p>
            <a:fld id="{5E529051-3B0B-4F01-9C6E-0742C3D94F2F}" type="datetimeFigureOut">
              <a:rPr lang="en-US" smtClean="0"/>
              <a:t>2/12/2023</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65736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p:txBody>
          <a:bodyPr/>
          <a:lstStyle/>
          <a:p>
            <a:fld id="{5E529051-3B0B-4F01-9C6E-0742C3D94F2F}" type="datetimeFigureOut">
              <a:rPr lang="en-US" smtClean="0"/>
              <a:t>2/12/2023</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008745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p:txBody>
          <a:bodyPr/>
          <a:lstStyle/>
          <a:p>
            <a:fld id="{5E529051-3B0B-4F01-9C6E-0742C3D94F2F}" type="datetimeFigureOut">
              <a:rPr lang="en-US" smtClean="0"/>
              <a:t>2/12/2023</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69990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9.png"/><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7"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1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85393-B2AD-5BB0-B705-0E7EE610B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AAE1F-1FDE-8B2E-4AE6-0FF63DC7C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432F2-158A-1737-E637-338FAAB8E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29051-3B0B-4F01-9C6E-0742C3D94F2F}" type="datetimeFigureOut">
              <a:rPr lang="en-US" smtClean="0"/>
              <a:t>2/12/2023</a:t>
            </a:fld>
            <a:endParaRPr lang="en-US"/>
          </a:p>
        </p:txBody>
      </p:sp>
      <p:sp>
        <p:nvSpPr>
          <p:cNvPr id="5" name="Footer Placeholder 4">
            <a:extLst>
              <a:ext uri="{FF2B5EF4-FFF2-40B4-BE49-F238E27FC236}">
                <a16:creationId xmlns:a16="http://schemas.microsoft.com/office/drawing/2014/main" id="{EC425503-9B2A-0664-AA37-391EBECE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D86757-03BE-AD92-387D-B6A4D031D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5F8FD-F93E-4078-A38C-AF467D5B6572}" type="slidenum">
              <a:rPr lang="en-US" smtClean="0"/>
              <a:t>‹#›</a:t>
            </a:fld>
            <a:endParaRPr lang="en-US"/>
          </a:p>
        </p:txBody>
      </p:sp>
      <p:sp>
        <p:nvSpPr>
          <p:cNvPr id="7" name="TextBox 3">
            <a:extLst>
              <a:ext uri="{FF2B5EF4-FFF2-40B4-BE49-F238E27FC236}">
                <a16:creationId xmlns:a16="http://schemas.microsoft.com/office/drawing/2014/main" id="{2B266F89-FD1A-F3CF-483F-92AC899B87B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FA870BB-4699-B177-0895-BFD8F486ED7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B503DAF4-A93C-E212-59F4-938F29F3FCE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85D2A662-D6BC-E005-F579-C1B0C5E0545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2F9ADC4F-F1EC-9DB9-1416-B890CC568FE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FCCD1FC6-8226-13E0-458E-B011954DC417}"/>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7F5A4E35-7C07-064F-3436-ADBFE77A8058}"/>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2C3CA6E9-4B91-7434-AE09-8E47F33D3CF9}"/>
              </a:ext>
            </a:extLst>
          </p:cNvPr>
          <p:cNvPicPr>
            <a:picLocks noChangeAspect="1"/>
          </p:cNvPicPr>
          <p:nvPr userDrawn="1"/>
        </p:nvPicPr>
        <p:blipFill>
          <a:blip r:embed="rId16"/>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181977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85393-B2AD-5BB0-B705-0E7EE610B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AAE1F-1FDE-8B2E-4AE6-0FF63DC7C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432F2-158A-1737-E637-338FAAB8E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425503-9B2A-0664-AA37-391EBECE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D86757-03BE-AD92-387D-B6A4D031D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id="{784A6CF8-6A4C-B34E-B571-9C507AAD4BA8}"/>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444202D-2F9C-6342-41D3-2B2E367DF96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5640E46A-5C8D-EC58-AA67-EE86393CEE1B}"/>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46CB42B2-ED89-195F-555B-F897F9A0D1F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FBAC3E51-F03D-2192-37F8-CF1350F792A1}"/>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0C9B821A-ED86-603A-25B8-A2AA92DA007F}"/>
              </a:ext>
            </a:extLst>
          </p:cNvPr>
          <p:cNvPicPr>
            <a:picLocks noChangeAspect="1"/>
          </p:cNvPicPr>
          <p:nvPr userDrawn="1"/>
        </p:nvPicPr>
        <p:blipFill>
          <a:blip r:embed="rId9"/>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9F458233-BCD8-2FE8-F868-D7A5F9B6846A}"/>
              </a:ext>
            </a:extLst>
          </p:cNvPr>
          <p:cNvPicPr>
            <a:picLocks noChangeAspect="1"/>
          </p:cNvPicPr>
          <p:nvPr userDrawn="1"/>
        </p:nvPicPr>
        <p:blipFill>
          <a:blip r:embed="rId9"/>
          <a:stretch>
            <a:fillRect/>
          </a:stretch>
        </p:blipFill>
        <p:spPr>
          <a:xfrm>
            <a:off x="-8487112" y="-76200"/>
            <a:ext cx="2188654" cy="2658086"/>
          </a:xfrm>
          <a:prstGeom prst="rect">
            <a:avLst/>
          </a:prstGeom>
        </p:spPr>
      </p:pic>
      <p:pic>
        <p:nvPicPr>
          <p:cNvPr id="14" name="Picture 13">
            <a:extLst>
              <a:ext uri="{FF2B5EF4-FFF2-40B4-BE49-F238E27FC236}">
                <a16:creationId xmlns:a16="http://schemas.microsoft.com/office/drawing/2014/main" id="{5AB5A0D1-E827-158C-BDC4-C402F0C48B79}"/>
              </a:ext>
            </a:extLst>
          </p:cNvPr>
          <p:cNvPicPr>
            <a:picLocks noChangeAspect="1"/>
          </p:cNvPicPr>
          <p:nvPr userDrawn="1"/>
        </p:nvPicPr>
        <p:blipFill>
          <a:blip r:embed="rId10"/>
          <a:stretch>
            <a:fillRect/>
          </a:stretch>
        </p:blipFill>
        <p:spPr>
          <a:xfrm>
            <a:off x="9962560" y="-1706353"/>
            <a:ext cx="3566469" cy="627942"/>
          </a:xfrm>
          <a:prstGeom prst="rect">
            <a:avLst/>
          </a:prstGeom>
        </p:spPr>
      </p:pic>
      <p:pic>
        <p:nvPicPr>
          <p:cNvPr id="15" name="Picture 14">
            <a:extLst>
              <a:ext uri="{FF2B5EF4-FFF2-40B4-BE49-F238E27FC236}">
                <a16:creationId xmlns:a16="http://schemas.microsoft.com/office/drawing/2014/main" id="{2A2A9A55-AD72-3873-BADB-AAA38BBC7EDB}"/>
              </a:ext>
            </a:extLst>
          </p:cNvPr>
          <p:cNvPicPr>
            <a:picLocks noChangeAspect="1"/>
          </p:cNvPicPr>
          <p:nvPr userDrawn="1"/>
        </p:nvPicPr>
        <p:blipFill>
          <a:blip r:embed="rId11"/>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956671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85393-B2AD-5BB0-B705-0E7EE610B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AAE1F-1FDE-8B2E-4AE6-0FF63DC7C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432F2-158A-1737-E637-338FAAB8E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425503-9B2A-0664-AA37-391EBECE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D86757-03BE-AD92-387D-B6A4D031D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id="{345FBC1B-CC1E-6710-DCE5-9FD7C77D9119}"/>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F12E83D-10CC-331C-7C2C-DA52F405FB2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D09B5986-C68B-9C0E-A0D8-A2811B0D96A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FA6499B0-39E6-3CFC-3753-5A93945815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9DB0FD65-6DDF-80F8-FCFF-0F68114400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E16A63A6-DF4F-71D3-DE61-4AFC99EF5509}"/>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CCB49D1E-C34E-553D-FAE9-D4E44885B261}"/>
              </a:ext>
            </a:extLst>
          </p:cNvPr>
          <p:cNvPicPr>
            <a:picLocks noChangeAspect="1"/>
          </p:cNvPicPr>
          <p:nvPr userDrawn="1"/>
        </p:nvPicPr>
        <p:blipFill>
          <a:blip r:embed="rId5"/>
          <a:stretch>
            <a:fillRect/>
          </a:stretch>
        </p:blipFill>
        <p:spPr>
          <a:xfrm>
            <a:off x="-8487112" y="-76200"/>
            <a:ext cx="2188654" cy="2658086"/>
          </a:xfrm>
          <a:prstGeom prst="rect">
            <a:avLst/>
          </a:prstGeom>
        </p:spPr>
      </p:pic>
      <p:pic>
        <p:nvPicPr>
          <p:cNvPr id="14" name="Picture 13">
            <a:extLst>
              <a:ext uri="{FF2B5EF4-FFF2-40B4-BE49-F238E27FC236}">
                <a16:creationId xmlns:a16="http://schemas.microsoft.com/office/drawing/2014/main" id="{D6F991FA-39BF-E6A3-AFD5-C159EAF241BF}"/>
              </a:ext>
            </a:extLst>
          </p:cNvPr>
          <p:cNvPicPr>
            <a:picLocks noChangeAspect="1"/>
          </p:cNvPicPr>
          <p:nvPr userDrawn="1"/>
        </p:nvPicPr>
        <p:blipFill>
          <a:blip r:embed="rId6"/>
          <a:stretch>
            <a:fillRect/>
          </a:stretch>
        </p:blipFill>
        <p:spPr>
          <a:xfrm>
            <a:off x="9962560" y="-1706353"/>
            <a:ext cx="3566469" cy="627942"/>
          </a:xfrm>
          <a:prstGeom prst="rect">
            <a:avLst/>
          </a:prstGeom>
        </p:spPr>
      </p:pic>
      <p:pic>
        <p:nvPicPr>
          <p:cNvPr id="15" name="Picture 14">
            <a:extLst>
              <a:ext uri="{FF2B5EF4-FFF2-40B4-BE49-F238E27FC236}">
                <a16:creationId xmlns:a16="http://schemas.microsoft.com/office/drawing/2014/main" id="{99BB8949-F95A-6566-4DB3-EC409985B5F5}"/>
              </a:ext>
            </a:extLst>
          </p:cNvPr>
          <p:cNvPicPr>
            <a:picLocks noChangeAspect="1"/>
          </p:cNvPicPr>
          <p:nvPr userDrawn="1"/>
        </p:nvPicPr>
        <p:blipFill>
          <a:blip r:embed="rId7"/>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1555961249"/>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3816246403"/>
      </p:ext>
    </p:extLst>
  </p:cSld>
  <p:clrMap bg1="lt1" tx1="dk1" bg2="dk2" tx2="lt2" accent1="accent1" accent2="accent2" accent3="accent3" accent4="accent4" accent5="accent5" accent6="accent6" hlink="hlink" folHlink="folHlink"/>
  <p:sldLayoutIdLst>
    <p:sldLayoutId id="2147483680" r:id="rId1"/>
    <p:sldLayoutId id="2147483681"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0.png"/><Relationship Id="rId1" Type="http://schemas.openxmlformats.org/officeDocument/2006/relationships/slideLayout" Target="../slideLayouts/slideLayout19.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219384-D089-F64E-0700-2807B528D19D}"/>
              </a:ext>
            </a:extLst>
          </p:cNvPr>
          <p:cNvPicPr>
            <a:picLocks noChangeAspect="1"/>
          </p:cNvPicPr>
          <p:nvPr/>
        </p:nvPicPr>
        <p:blipFill rotWithShape="1">
          <a:blip r:embed="rId2">
            <a:extLst>
              <a:ext uri="{28A0092B-C50C-407E-A947-70E740481C1C}">
                <a14:useLocalDpi xmlns:a14="http://schemas.microsoft.com/office/drawing/2010/main" val="0"/>
              </a:ext>
            </a:extLst>
          </a:blip>
          <a:srcRect l="27081" t="-1956" r="39649" b="76757"/>
          <a:stretch/>
        </p:blipFill>
        <p:spPr>
          <a:xfrm>
            <a:off x="8003187" y="208260"/>
            <a:ext cx="3310344" cy="2312991"/>
          </a:xfrm>
          <a:prstGeom prst="rect">
            <a:avLst/>
          </a:prstGeom>
        </p:spPr>
      </p:pic>
      <p:pic>
        <p:nvPicPr>
          <p:cNvPr id="10" name="Picture 9">
            <a:extLst>
              <a:ext uri="{FF2B5EF4-FFF2-40B4-BE49-F238E27FC236}">
                <a16:creationId xmlns:a16="http://schemas.microsoft.com/office/drawing/2014/main" id="{8D1E3DBD-51DC-24AC-89C6-E12FBD481B88}"/>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04E2686-210F-0CD5-B2B2-477A63704114}"/>
              </a:ext>
            </a:extLst>
          </p:cNvPr>
          <p:cNvPicPr>
            <a:picLocks noChangeAspect="1"/>
          </p:cNvPicPr>
          <p:nvPr/>
        </p:nvPicPr>
        <p:blipFill rotWithShape="1">
          <a:blip r:embed="rId2">
            <a:extLst>
              <a:ext uri="{28A0092B-C50C-407E-A947-70E740481C1C}">
                <a14:useLocalDpi xmlns:a14="http://schemas.microsoft.com/office/drawing/2010/main" val="0"/>
              </a:ext>
            </a:extLst>
          </a:blip>
          <a:srcRect l="62998" t="67820" r="-1" b="-1000"/>
          <a:stretch/>
        </p:blipFill>
        <p:spPr>
          <a:xfrm>
            <a:off x="-419100" y="3144525"/>
            <a:ext cx="4611781" cy="3814944"/>
          </a:xfrm>
          <a:prstGeom prst="rect">
            <a:avLst/>
          </a:prstGeom>
        </p:spPr>
      </p:pic>
      <p:pic>
        <p:nvPicPr>
          <p:cNvPr id="8" name="Picture 7">
            <a:extLst>
              <a:ext uri="{FF2B5EF4-FFF2-40B4-BE49-F238E27FC236}">
                <a16:creationId xmlns:a16="http://schemas.microsoft.com/office/drawing/2014/main" id="{642F2F99-CA51-EB85-7410-7E054C5823B2}"/>
              </a:ext>
            </a:extLst>
          </p:cNvPr>
          <p:cNvPicPr>
            <a:picLocks noChangeAspect="1"/>
          </p:cNvPicPr>
          <p:nvPr/>
        </p:nvPicPr>
        <p:blipFill rotWithShape="1">
          <a:blip r:embed="rId2">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2" name="Picture 1">
            <a:extLst>
              <a:ext uri="{FF2B5EF4-FFF2-40B4-BE49-F238E27FC236}">
                <a16:creationId xmlns:a16="http://schemas.microsoft.com/office/drawing/2014/main" id="{67105E50-8CFC-6795-0906-4C9153348E1E}"/>
              </a:ext>
            </a:extLst>
          </p:cNvPr>
          <p:cNvPicPr>
            <a:picLocks noChangeAspect="1"/>
          </p:cNvPicPr>
          <p:nvPr/>
        </p:nvPicPr>
        <p:blipFill>
          <a:blip r:embed="rId3"/>
          <a:stretch>
            <a:fillRect/>
          </a:stretch>
        </p:blipFill>
        <p:spPr>
          <a:xfrm>
            <a:off x="11119879" y="50740"/>
            <a:ext cx="927262" cy="1126145"/>
          </a:xfrm>
          <a:prstGeom prst="rect">
            <a:avLst/>
          </a:prstGeom>
        </p:spPr>
      </p:pic>
      <p:sp>
        <p:nvSpPr>
          <p:cNvPr id="5" name="TextBox 4">
            <a:extLst>
              <a:ext uri="{FF2B5EF4-FFF2-40B4-BE49-F238E27FC236}">
                <a16:creationId xmlns:a16="http://schemas.microsoft.com/office/drawing/2014/main" id="{224CBAF9-1A3B-07C5-590C-6164C87592A6}"/>
              </a:ext>
            </a:extLst>
          </p:cNvPr>
          <p:cNvSpPr txBox="1"/>
          <p:nvPr/>
        </p:nvSpPr>
        <p:spPr>
          <a:xfrm>
            <a:off x="5196388" y="1069894"/>
            <a:ext cx="1799224" cy="769441"/>
          </a:xfrm>
          <a:prstGeom prst="rect">
            <a:avLst/>
          </a:prstGeom>
          <a:noFill/>
        </p:spPr>
        <p:txBody>
          <a:bodyPr wrap="square" rtlCol="0">
            <a:spAutoFit/>
          </a:bodyPr>
          <a:lstStyle/>
          <a:p>
            <a:pPr algn="ctr"/>
            <a:r>
              <a:rPr lang="en-US" sz="4400" b="1" dirty="0">
                <a:solidFill>
                  <a:srgbClr val="6A2F0F"/>
                </a:solidFill>
                <a:latin typeface="Cambria" panose="02040503050406030204" pitchFamily="18" charset="0"/>
              </a:rPr>
              <a:t>ĐỌC</a:t>
            </a:r>
          </a:p>
        </p:txBody>
      </p:sp>
      <p:pic>
        <p:nvPicPr>
          <p:cNvPr id="6" name="Picture 5">
            <a:extLst>
              <a:ext uri="{FF2B5EF4-FFF2-40B4-BE49-F238E27FC236}">
                <a16:creationId xmlns:a16="http://schemas.microsoft.com/office/drawing/2014/main" id="{F5724AFB-C448-1342-814C-1FC832D03128}"/>
              </a:ext>
            </a:extLst>
          </p:cNvPr>
          <p:cNvPicPr>
            <a:picLocks noChangeAspect="1"/>
          </p:cNvPicPr>
          <p:nvPr/>
        </p:nvPicPr>
        <p:blipFill>
          <a:blip r:embed="rId4"/>
          <a:stretch>
            <a:fillRect/>
          </a:stretch>
        </p:blipFill>
        <p:spPr>
          <a:xfrm>
            <a:off x="3495355" y="-135860"/>
            <a:ext cx="5201289" cy="1736346"/>
          </a:xfrm>
          <a:prstGeom prst="rect">
            <a:avLst/>
          </a:prstGeom>
        </p:spPr>
      </p:pic>
      <p:pic>
        <p:nvPicPr>
          <p:cNvPr id="18" name="Picture 17">
            <a:extLst>
              <a:ext uri="{FF2B5EF4-FFF2-40B4-BE49-F238E27FC236}">
                <a16:creationId xmlns:a16="http://schemas.microsoft.com/office/drawing/2014/main" id="{0A355182-C68A-7199-0ACA-829E25CADC70}"/>
              </a:ext>
            </a:extLst>
          </p:cNvPr>
          <p:cNvPicPr>
            <a:picLocks noChangeAspect="1"/>
          </p:cNvPicPr>
          <p:nvPr/>
        </p:nvPicPr>
        <p:blipFill>
          <a:blip r:embed="rId5"/>
          <a:stretch>
            <a:fillRect/>
          </a:stretch>
        </p:blipFill>
        <p:spPr>
          <a:xfrm>
            <a:off x="777226" y="1626650"/>
            <a:ext cx="10637546" cy="2057467"/>
          </a:xfrm>
          <a:prstGeom prst="rect">
            <a:avLst/>
          </a:prstGeom>
        </p:spPr>
      </p:pic>
      <p:sp>
        <p:nvSpPr>
          <p:cNvPr id="19" name="TextBox 18">
            <a:extLst>
              <a:ext uri="{FF2B5EF4-FFF2-40B4-BE49-F238E27FC236}">
                <a16:creationId xmlns:a16="http://schemas.microsoft.com/office/drawing/2014/main" id="{C75D8B8A-159B-5FCA-E0D8-5DDAD940F9C2}"/>
              </a:ext>
            </a:extLst>
          </p:cNvPr>
          <p:cNvSpPr txBox="1"/>
          <p:nvPr/>
        </p:nvSpPr>
        <p:spPr>
          <a:xfrm>
            <a:off x="3395407" y="3956335"/>
            <a:ext cx="7200410" cy="830997"/>
          </a:xfrm>
          <a:prstGeom prst="rect">
            <a:avLst/>
          </a:prstGeom>
          <a:noFill/>
        </p:spPr>
        <p:txBody>
          <a:bodyPr wrap="square">
            <a:spAutoFit/>
          </a:bodyPr>
          <a:lstStyle/>
          <a:p>
            <a:pPr algn="ctr"/>
            <a:r>
              <a:rPr lang="en-US" sz="4800" b="1" dirty="0">
                <a:solidFill>
                  <a:srgbClr val="33275D"/>
                </a:solidFill>
                <a:latin typeface="Cambria" panose="02040503050406030204" pitchFamily="18" charset="0"/>
                <a:ea typeface="Cambria" panose="02040503050406030204" pitchFamily="18" charset="0"/>
                <a:cs typeface="Arial" panose="020B0604020202020204" pitchFamily="34" charset="0"/>
              </a:rPr>
              <a:t>Trang 42 - 43</a:t>
            </a:r>
          </a:p>
        </p:txBody>
      </p:sp>
    </p:spTree>
    <p:extLst>
      <p:ext uri="{BB962C8B-B14F-4D97-AF65-F5344CB8AC3E}">
        <p14:creationId xmlns:p14="http://schemas.microsoft.com/office/powerpoint/2010/main" val="112541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F71E039-E1F8-8341-EE09-126883B40DA7}"/>
              </a:ext>
            </a:extLst>
          </p:cNvPr>
          <p:cNvSpPr/>
          <p:nvPr/>
        </p:nvSpPr>
        <p:spPr>
          <a:xfrm>
            <a:off x="564960" y="5024648"/>
            <a:ext cx="11355064" cy="11325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6FD3A68-D66C-4963-4680-B3280C9CC777}"/>
              </a:ext>
            </a:extLst>
          </p:cNvPr>
          <p:cNvSpPr/>
          <p:nvPr/>
        </p:nvSpPr>
        <p:spPr>
          <a:xfrm>
            <a:off x="517829" y="1175033"/>
            <a:ext cx="11355064" cy="796491"/>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E57DB40-7D7E-781F-089A-71B70C48E686}"/>
              </a:ext>
            </a:extLst>
          </p:cNvPr>
          <p:cNvSpPr/>
          <p:nvPr/>
        </p:nvSpPr>
        <p:spPr>
          <a:xfrm>
            <a:off x="517829" y="2002346"/>
            <a:ext cx="11355064" cy="1256669"/>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B20F9E4-7B94-0200-79A0-8C044BDB2C29}"/>
              </a:ext>
            </a:extLst>
          </p:cNvPr>
          <p:cNvSpPr/>
          <p:nvPr/>
        </p:nvSpPr>
        <p:spPr>
          <a:xfrm>
            <a:off x="564960" y="3333380"/>
            <a:ext cx="11355064" cy="155309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CC29CF8-8439-7EFE-E398-51F525998481}"/>
              </a:ext>
            </a:extLst>
          </p:cNvPr>
          <p:cNvSpPr txBox="1"/>
          <p:nvPr/>
        </p:nvSpPr>
        <p:spPr>
          <a:xfrm>
            <a:off x="517829" y="109070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5" name="Picture 4">
            <a:extLst>
              <a:ext uri="{FF2B5EF4-FFF2-40B4-BE49-F238E27FC236}">
                <a16:creationId xmlns:a16="http://schemas.microsoft.com/office/drawing/2014/main" id="{7B5519AB-485F-80E1-57AE-CA309E65DBB4}"/>
              </a:ext>
            </a:extLst>
          </p:cNvPr>
          <p:cNvPicPr>
            <a:picLocks noChangeAspect="1"/>
          </p:cNvPicPr>
          <p:nvPr/>
        </p:nvPicPr>
        <p:blipFill>
          <a:blip r:embed="rId3"/>
          <a:stretch>
            <a:fillRect/>
          </a:stretch>
        </p:blipFill>
        <p:spPr>
          <a:xfrm>
            <a:off x="-221258" y="-212515"/>
            <a:ext cx="3051309" cy="1571196"/>
          </a:xfrm>
          <a:prstGeom prst="rect">
            <a:avLst/>
          </a:prstGeom>
        </p:spPr>
      </p:pic>
    </p:spTree>
    <p:extLst>
      <p:ext uri="{BB962C8B-B14F-4D97-AF65-F5344CB8AC3E}">
        <p14:creationId xmlns:p14="http://schemas.microsoft.com/office/powerpoint/2010/main" val="203883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P spid="10" grpId="0" animBg="1"/>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CC29CF8-8439-7EFE-E398-51F525998481}"/>
              </a:ext>
            </a:extLst>
          </p:cNvPr>
          <p:cNvSpPr txBox="1"/>
          <p:nvPr/>
        </p:nvSpPr>
        <p:spPr>
          <a:xfrm>
            <a:off x="492369" y="108457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5" name="Picture 4">
            <a:extLst>
              <a:ext uri="{FF2B5EF4-FFF2-40B4-BE49-F238E27FC236}">
                <a16:creationId xmlns:a16="http://schemas.microsoft.com/office/drawing/2014/main" id="{5093A04B-9D84-6C9F-AB76-F85923E162F4}"/>
              </a:ext>
            </a:extLst>
          </p:cNvPr>
          <p:cNvPicPr>
            <a:picLocks noChangeAspect="1"/>
          </p:cNvPicPr>
          <p:nvPr/>
        </p:nvPicPr>
        <p:blipFill>
          <a:blip r:embed="rId3"/>
          <a:stretch>
            <a:fillRect/>
          </a:stretch>
        </p:blipFill>
        <p:spPr>
          <a:xfrm>
            <a:off x="0" y="-266626"/>
            <a:ext cx="2670470" cy="1679418"/>
          </a:xfrm>
          <a:prstGeom prst="rect">
            <a:avLst/>
          </a:prstGeom>
        </p:spPr>
      </p:pic>
    </p:spTree>
    <p:extLst>
      <p:ext uri="{BB962C8B-B14F-4D97-AF65-F5344CB8AC3E}">
        <p14:creationId xmlns:p14="http://schemas.microsoft.com/office/powerpoint/2010/main" val="36719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F71E039-E1F8-8341-EE09-126883B40DA7}"/>
              </a:ext>
            </a:extLst>
          </p:cNvPr>
          <p:cNvSpPr/>
          <p:nvPr/>
        </p:nvSpPr>
        <p:spPr>
          <a:xfrm>
            <a:off x="564960" y="5024648"/>
            <a:ext cx="11355064" cy="11325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6FD3A68-D66C-4963-4680-B3280C9CC777}"/>
              </a:ext>
            </a:extLst>
          </p:cNvPr>
          <p:cNvSpPr/>
          <p:nvPr/>
        </p:nvSpPr>
        <p:spPr>
          <a:xfrm>
            <a:off x="517829" y="1175033"/>
            <a:ext cx="11355064" cy="796491"/>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E57DB40-7D7E-781F-089A-71B70C48E686}"/>
              </a:ext>
            </a:extLst>
          </p:cNvPr>
          <p:cNvSpPr/>
          <p:nvPr/>
        </p:nvSpPr>
        <p:spPr>
          <a:xfrm>
            <a:off x="517829" y="2002346"/>
            <a:ext cx="11355064" cy="1256669"/>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B20F9E4-7B94-0200-79A0-8C044BDB2C29}"/>
              </a:ext>
            </a:extLst>
          </p:cNvPr>
          <p:cNvSpPr/>
          <p:nvPr/>
        </p:nvSpPr>
        <p:spPr>
          <a:xfrm>
            <a:off x="564960" y="3333380"/>
            <a:ext cx="11355064" cy="155309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CC29CF8-8439-7EFE-E398-51F525998481}"/>
              </a:ext>
            </a:extLst>
          </p:cNvPr>
          <p:cNvSpPr txBox="1"/>
          <p:nvPr/>
        </p:nvSpPr>
        <p:spPr>
          <a:xfrm>
            <a:off x="517829" y="109070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6DCA6865-5B1D-7FA2-1448-E7B8387B93C7}"/>
              </a:ext>
            </a:extLst>
          </p:cNvPr>
          <p:cNvPicPr>
            <a:picLocks noChangeAspect="1"/>
          </p:cNvPicPr>
          <p:nvPr/>
        </p:nvPicPr>
        <p:blipFill>
          <a:blip r:embed="rId3"/>
          <a:stretch>
            <a:fillRect/>
          </a:stretch>
        </p:blipFill>
        <p:spPr>
          <a:xfrm>
            <a:off x="0" y="-254567"/>
            <a:ext cx="2299701" cy="1686774"/>
          </a:xfrm>
          <a:prstGeom prst="rect">
            <a:avLst/>
          </a:prstGeom>
        </p:spPr>
      </p:pic>
    </p:spTree>
    <p:extLst>
      <p:ext uri="{BB962C8B-B14F-4D97-AF65-F5344CB8AC3E}">
        <p14:creationId xmlns:p14="http://schemas.microsoft.com/office/powerpoint/2010/main" val="145574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P spid="10" grpId="0" animBg="1"/>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77A134C-8608-4D81-97B1-B52505F3EA39}"/>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组合 47">
            <a:extLst>
              <a:ext uri="{FF2B5EF4-FFF2-40B4-BE49-F238E27FC236}">
                <a16:creationId xmlns:a16="http://schemas.microsoft.com/office/drawing/2014/main" id="{BC7DFDC2-BE4D-3DE5-5F12-82F15906192F}"/>
              </a:ext>
            </a:extLst>
          </p:cNvPr>
          <p:cNvGrpSpPr/>
          <p:nvPr/>
        </p:nvGrpSpPr>
        <p:grpSpPr>
          <a:xfrm>
            <a:off x="1401562" y="2089302"/>
            <a:ext cx="4694438" cy="985764"/>
            <a:chOff x="3151567" y="4106353"/>
            <a:chExt cx="4182027" cy="1023787"/>
          </a:xfrm>
        </p:grpSpPr>
        <p:grpSp>
          <p:nvGrpSpPr>
            <p:cNvPr id="3" name="组合 31">
              <a:extLst>
                <a:ext uri="{FF2B5EF4-FFF2-40B4-BE49-F238E27FC236}">
                  <a16:creationId xmlns:a16="http://schemas.microsoft.com/office/drawing/2014/main" id="{8EF00278-03BA-6B53-EA06-405123548E0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DEE0A122-EA61-BF3C-CD8C-9C81CF6F9088}"/>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9" name="圆角矩形 33">
                <a:extLst>
                  <a:ext uri="{FF2B5EF4-FFF2-40B4-BE49-F238E27FC236}">
                    <a16:creationId xmlns:a16="http://schemas.microsoft.com/office/drawing/2014/main" id="{082B909C-1889-62E5-9E3F-C9CEA624370C}"/>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57F77AA0-B0D0-A9C7-AF3B-8CFA7594F8B8}"/>
                </a:ext>
              </a:extLst>
            </p:cNvPr>
            <p:cNvSpPr txBox="1"/>
            <p:nvPr/>
          </p:nvSpPr>
          <p:spPr>
            <a:xfrm>
              <a:off x="4627070" y="4240935"/>
              <a:ext cx="123102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Tự</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vệ</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0" name="Picture 9">
            <a:extLst>
              <a:ext uri="{FF2B5EF4-FFF2-40B4-BE49-F238E27FC236}">
                <a16:creationId xmlns:a16="http://schemas.microsoft.com/office/drawing/2014/main" id="{1FFFE729-CDD3-3FCA-F184-74CFAB6600AC}"/>
              </a:ext>
            </a:extLst>
          </p:cNvPr>
          <p:cNvPicPr>
            <a:picLocks noChangeAspect="1"/>
          </p:cNvPicPr>
          <p:nvPr/>
        </p:nvPicPr>
        <p:blipFill>
          <a:blip r:embed="rId2"/>
          <a:stretch>
            <a:fillRect/>
          </a:stretch>
        </p:blipFill>
        <p:spPr>
          <a:xfrm>
            <a:off x="4192857" y="423136"/>
            <a:ext cx="4049593" cy="1222353"/>
          </a:xfrm>
          <a:prstGeom prst="rect">
            <a:avLst/>
          </a:prstGeom>
        </p:spPr>
      </p:pic>
      <p:sp>
        <p:nvSpPr>
          <p:cNvPr id="11" name="TextBox 10">
            <a:extLst>
              <a:ext uri="{FF2B5EF4-FFF2-40B4-BE49-F238E27FC236}">
                <a16:creationId xmlns:a16="http://schemas.microsoft.com/office/drawing/2014/main" id="{86DC901B-8243-01E2-C2C6-DC978DC2AE03}"/>
              </a:ext>
            </a:extLst>
          </p:cNvPr>
          <p:cNvSpPr txBox="1"/>
          <p:nvPr/>
        </p:nvSpPr>
        <p:spPr>
          <a:xfrm>
            <a:off x="5294118" y="2142254"/>
            <a:ext cx="5896664" cy="584775"/>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Tự</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bảo</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vệ</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mình</a:t>
            </a:r>
            <a:endParaRPr lang="en-US" sz="3200" b="1" dirty="0">
              <a:latin typeface="Cambria" panose="02040503050406030204" pitchFamily="18" charset="0"/>
            </a:endParaRPr>
          </a:p>
        </p:txBody>
      </p:sp>
      <p:grpSp>
        <p:nvGrpSpPr>
          <p:cNvPr id="12" name="组合 47">
            <a:extLst>
              <a:ext uri="{FF2B5EF4-FFF2-40B4-BE49-F238E27FC236}">
                <a16:creationId xmlns:a16="http://schemas.microsoft.com/office/drawing/2014/main" id="{64F9E25A-9F8E-06F4-AEDC-D81D0AA7046C}"/>
              </a:ext>
            </a:extLst>
          </p:cNvPr>
          <p:cNvGrpSpPr/>
          <p:nvPr/>
        </p:nvGrpSpPr>
        <p:grpSpPr>
          <a:xfrm>
            <a:off x="1504131" y="3565626"/>
            <a:ext cx="4694438" cy="985764"/>
            <a:chOff x="3151567" y="4106353"/>
            <a:chExt cx="4182027" cy="1023787"/>
          </a:xfrm>
        </p:grpSpPr>
        <p:grpSp>
          <p:nvGrpSpPr>
            <p:cNvPr id="13" name="组合 31">
              <a:extLst>
                <a:ext uri="{FF2B5EF4-FFF2-40B4-BE49-F238E27FC236}">
                  <a16:creationId xmlns:a16="http://schemas.microsoft.com/office/drawing/2014/main" id="{88D19058-B74A-9776-3D19-2670C0092EF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03D280F4-0AC1-D9D5-9CB4-0F1EF8501DDC}"/>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EB40C902-3F57-B442-C87E-918C2B3BDC4D}"/>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4" name="文本框 41">
              <a:extLst>
                <a:ext uri="{FF2B5EF4-FFF2-40B4-BE49-F238E27FC236}">
                  <a16:creationId xmlns:a16="http://schemas.microsoft.com/office/drawing/2014/main" id="{6AFA4F20-20E6-BC2D-84E4-806B4E4D578F}"/>
                </a:ext>
              </a:extLst>
            </p:cNvPr>
            <p:cNvSpPr txBox="1"/>
            <p:nvPr/>
          </p:nvSpPr>
          <p:spPr>
            <a:xfrm>
              <a:off x="4076457" y="4240935"/>
              <a:ext cx="2332259"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Dũng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mãnh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17" name="TextBox 16">
            <a:extLst>
              <a:ext uri="{FF2B5EF4-FFF2-40B4-BE49-F238E27FC236}">
                <a16:creationId xmlns:a16="http://schemas.microsoft.com/office/drawing/2014/main" id="{3692D04E-3441-6BAA-2622-DBAA9CA2835A}"/>
              </a:ext>
            </a:extLst>
          </p:cNvPr>
          <p:cNvSpPr txBox="1"/>
          <p:nvPr/>
        </p:nvSpPr>
        <p:spPr>
          <a:xfrm>
            <a:off x="6297232" y="3529041"/>
            <a:ext cx="4288067" cy="1077218"/>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Có</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sức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mạnh</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trên</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mức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bình</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thường</a:t>
            </a:r>
            <a:endParaRPr lang="en-US" sz="3200" b="1" dirty="0">
              <a:latin typeface="Cambria" panose="02040503050406030204" pitchFamily="18" charset="0"/>
            </a:endParaRPr>
          </a:p>
        </p:txBody>
      </p:sp>
      <p:grpSp>
        <p:nvGrpSpPr>
          <p:cNvPr id="18" name="组合 47">
            <a:extLst>
              <a:ext uri="{FF2B5EF4-FFF2-40B4-BE49-F238E27FC236}">
                <a16:creationId xmlns:a16="http://schemas.microsoft.com/office/drawing/2014/main" id="{15D86AF7-E3C3-6AD4-098C-30B9BCFB5A5C}"/>
              </a:ext>
            </a:extLst>
          </p:cNvPr>
          <p:cNvGrpSpPr/>
          <p:nvPr/>
        </p:nvGrpSpPr>
        <p:grpSpPr>
          <a:xfrm>
            <a:off x="1405467" y="5092080"/>
            <a:ext cx="4694438" cy="985764"/>
            <a:chOff x="3151567" y="4106353"/>
            <a:chExt cx="4182027" cy="1023787"/>
          </a:xfrm>
        </p:grpSpPr>
        <p:grpSp>
          <p:nvGrpSpPr>
            <p:cNvPr id="19" name="组合 31">
              <a:extLst>
                <a:ext uri="{FF2B5EF4-FFF2-40B4-BE49-F238E27FC236}">
                  <a16:creationId xmlns:a16="http://schemas.microsoft.com/office/drawing/2014/main" id="{45ECAE49-77F2-4A6A-BA69-CF60528A2B4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1" name="圆角矩形 32">
                <a:extLst>
                  <a:ext uri="{FF2B5EF4-FFF2-40B4-BE49-F238E27FC236}">
                    <a16:creationId xmlns:a16="http://schemas.microsoft.com/office/drawing/2014/main" id="{D90D4AAF-846F-6B97-F2DB-5FCBC75722B7}"/>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2" name="圆角矩形 33">
                <a:extLst>
                  <a:ext uri="{FF2B5EF4-FFF2-40B4-BE49-F238E27FC236}">
                    <a16:creationId xmlns:a16="http://schemas.microsoft.com/office/drawing/2014/main" id="{E8F4BC77-0B14-3691-7235-882E3BA2AA42}"/>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0" name="文本框 41">
              <a:extLst>
                <a:ext uri="{FF2B5EF4-FFF2-40B4-BE49-F238E27FC236}">
                  <a16:creationId xmlns:a16="http://schemas.microsoft.com/office/drawing/2014/main" id="{31A47B1D-3E68-D562-09D2-DF1B1386A999}"/>
                </a:ext>
              </a:extLst>
            </p:cNvPr>
            <p:cNvSpPr txBox="1"/>
            <p:nvPr/>
          </p:nvSpPr>
          <p:spPr>
            <a:xfrm>
              <a:off x="4010625" y="4240935"/>
              <a:ext cx="2463925"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Tuyệt</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chủng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3" name="TextBox 22">
            <a:extLst>
              <a:ext uri="{FF2B5EF4-FFF2-40B4-BE49-F238E27FC236}">
                <a16:creationId xmlns:a16="http://schemas.microsoft.com/office/drawing/2014/main" id="{56E222C6-471C-6C9D-4048-DC29D5AA758A}"/>
              </a:ext>
            </a:extLst>
          </p:cNvPr>
          <p:cNvSpPr txBox="1"/>
          <p:nvPr/>
        </p:nvSpPr>
        <p:spPr>
          <a:xfrm>
            <a:off x="6297233" y="5316138"/>
            <a:ext cx="4288067" cy="584775"/>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Mất</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hẳn</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nòi</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giống</a:t>
            </a:r>
            <a:endParaRPr lang="en-US" sz="3200" b="1" dirty="0">
              <a:latin typeface="Cambria" panose="02040503050406030204" pitchFamily="18" charset="0"/>
            </a:endParaRPr>
          </a:p>
        </p:txBody>
      </p:sp>
    </p:spTree>
    <p:extLst>
      <p:ext uri="{BB962C8B-B14F-4D97-AF65-F5344CB8AC3E}">
        <p14:creationId xmlns:p14="http://schemas.microsoft.com/office/powerpoint/2010/main" val="124139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48224-D381-106D-C950-1CE9F6E2384E}"/>
              </a:ext>
            </a:extLst>
          </p:cNvPr>
          <p:cNvPicPr>
            <a:picLocks noChangeAspect="1"/>
          </p:cNvPicPr>
          <p:nvPr/>
        </p:nvPicPr>
        <p:blipFill>
          <a:blip r:embed="rId2"/>
          <a:stretch>
            <a:fillRect/>
          </a:stretch>
        </p:blipFill>
        <p:spPr>
          <a:xfrm>
            <a:off x="2670624" y="1469062"/>
            <a:ext cx="7413379" cy="5809992"/>
          </a:xfrm>
          <a:prstGeom prst="rect">
            <a:avLst/>
          </a:prstGeom>
        </p:spPr>
      </p:pic>
    </p:spTree>
    <p:extLst>
      <p:ext uri="{BB962C8B-B14F-4D97-AF65-F5344CB8AC3E}">
        <p14:creationId xmlns:p14="http://schemas.microsoft.com/office/powerpoint/2010/main" val="52147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2BE6B-A828-FB95-4F1C-0141B40A04FC}"/>
              </a:ext>
            </a:extLst>
          </p:cNvPr>
          <p:cNvPicPr>
            <a:picLocks noChangeAspect="1"/>
          </p:cNvPicPr>
          <p:nvPr/>
        </p:nvPicPr>
        <p:blipFill>
          <a:blip r:embed="rId2"/>
          <a:stretch>
            <a:fillRect/>
          </a:stretch>
        </p:blipFill>
        <p:spPr>
          <a:xfrm>
            <a:off x="199982" y="-304799"/>
            <a:ext cx="5896018" cy="4009292"/>
          </a:xfrm>
          <a:prstGeom prst="rect">
            <a:avLst/>
          </a:prstGeom>
        </p:spPr>
      </p:pic>
    </p:spTree>
    <p:extLst>
      <p:ext uri="{BB962C8B-B14F-4D97-AF65-F5344CB8AC3E}">
        <p14:creationId xmlns:p14="http://schemas.microsoft.com/office/powerpoint/2010/main" val="114539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006D546-3054-6148-8275-9C97E71C46F3}"/>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18993354-6151-E50F-8A0D-A3C8194E5FC3}"/>
              </a:ext>
            </a:extLst>
          </p:cNvPr>
          <p:cNvGrpSpPr/>
          <p:nvPr/>
        </p:nvGrpSpPr>
        <p:grpSpPr>
          <a:xfrm>
            <a:off x="3078514" y="894408"/>
            <a:ext cx="8316317" cy="1916171"/>
            <a:chOff x="2505740" y="798716"/>
            <a:chExt cx="7878725" cy="1916171"/>
          </a:xfrm>
        </p:grpSpPr>
        <p:grpSp>
          <p:nvGrpSpPr>
            <p:cNvPr id="3" name="组合 31">
              <a:extLst>
                <a:ext uri="{FF2B5EF4-FFF2-40B4-BE49-F238E27FC236}">
                  <a16:creationId xmlns:a16="http://schemas.microsoft.com/office/drawing/2014/main" id="{1175E84F-E694-A985-124B-310B6CF7531A}"/>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F85CDF72-EA18-7FE4-9C22-8E8657C5547D}"/>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2C207D44-18D1-C2FE-6A21-168DD7A5ECA6}"/>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8DD6DA9C-004A-A62B-E69E-F999AB00B16B}"/>
                </a:ext>
              </a:extLst>
            </p:cNvPr>
            <p:cNvSpPr txBox="1"/>
            <p:nvPr/>
          </p:nvSpPr>
          <p:spPr>
            <a:xfrm>
              <a:off x="2700037" y="1156636"/>
              <a:ext cx="7140785"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Bài</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đọc</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cho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biết</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những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thông</a:t>
              </a:r>
              <a:r>
                <a:rPr lang="en-US" sz="3600" b="1" i="0" dirty="0">
                  <a:solidFill>
                    <a:srgbClr val="127366"/>
                  </a:solidFill>
                  <a:effectLst/>
                  <a:latin typeface="Cambria" panose="02040503050406030204" pitchFamily="18" charset="0"/>
                </a:rPr>
                <a:t> tin </a:t>
              </a:r>
              <a:r>
                <a:rPr lang="en-US" sz="3600" b="1" i="0" dirty="0" err="1">
                  <a:solidFill>
                    <a:srgbClr val="127366"/>
                  </a:solidFill>
                  <a:effectLst/>
                  <a:latin typeface="Cambria" panose="02040503050406030204" pitchFamily="18" charset="0"/>
                </a:rPr>
                <a:t>nào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về</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khủng</a:t>
              </a:r>
              <a:r>
                <a:rPr lang="en-US" sz="3600" b="1" i="0" dirty="0">
                  <a:solidFill>
                    <a:srgbClr val="127366"/>
                  </a:solidFill>
                  <a:effectLst/>
                  <a:latin typeface="Cambria" panose="02040503050406030204" pitchFamily="18" charset="0"/>
                </a:rPr>
                <a:t> long?</a:t>
              </a:r>
              <a:endParaRPr lang="en-US" sz="3600" b="1" dirty="0">
                <a:solidFill>
                  <a:srgbClr val="127366"/>
                </a:solidFill>
                <a:latin typeface="Cambria" panose="02040503050406030204" pitchFamily="18" charset="0"/>
              </a:endParaRPr>
            </a:p>
          </p:txBody>
        </p:sp>
      </p:grpSp>
      <p:pic>
        <p:nvPicPr>
          <p:cNvPr id="11" name="Picture 10">
            <a:extLst>
              <a:ext uri="{FF2B5EF4-FFF2-40B4-BE49-F238E27FC236}">
                <a16:creationId xmlns:a16="http://schemas.microsoft.com/office/drawing/2014/main" id="{FE0143F7-ABF3-40E5-BB32-AD5886E03EAF}"/>
              </a:ext>
            </a:extLst>
          </p:cNvPr>
          <p:cNvPicPr>
            <a:picLocks noChangeAspect="1"/>
          </p:cNvPicPr>
          <p:nvPr/>
        </p:nvPicPr>
        <p:blipFill>
          <a:blip r:embed="rId3"/>
          <a:stretch>
            <a:fillRect/>
          </a:stretch>
        </p:blipFill>
        <p:spPr>
          <a:xfrm>
            <a:off x="600406" y="1182149"/>
            <a:ext cx="2847079" cy="1536325"/>
          </a:xfrm>
          <a:prstGeom prst="rect">
            <a:avLst/>
          </a:prstGeom>
        </p:spPr>
      </p:pic>
      <p:grpSp>
        <p:nvGrpSpPr>
          <p:cNvPr id="14" name="Group 13">
            <a:extLst>
              <a:ext uri="{FF2B5EF4-FFF2-40B4-BE49-F238E27FC236}">
                <a16:creationId xmlns:a16="http://schemas.microsoft.com/office/drawing/2014/main" id="{7249AED7-819F-2C12-E502-0953499BC592}"/>
              </a:ext>
            </a:extLst>
          </p:cNvPr>
          <p:cNvGrpSpPr/>
          <p:nvPr/>
        </p:nvGrpSpPr>
        <p:grpSpPr>
          <a:xfrm>
            <a:off x="1159391" y="2907542"/>
            <a:ext cx="7102085" cy="750324"/>
            <a:chOff x="6989336" y="988399"/>
            <a:chExt cx="2143909" cy="750324"/>
          </a:xfrm>
        </p:grpSpPr>
        <p:sp>
          <p:nvSpPr>
            <p:cNvPr id="15" name="Rectangle: Rounded Corners 14">
              <a:extLst>
                <a:ext uri="{FF2B5EF4-FFF2-40B4-BE49-F238E27FC236}">
                  <a16:creationId xmlns:a16="http://schemas.microsoft.com/office/drawing/2014/main" id="{9C0A744C-F6A7-EE3B-52BB-3050FFEABED3}"/>
                </a:ext>
              </a:extLst>
            </p:cNvPr>
            <p:cNvSpPr/>
            <p:nvPr/>
          </p:nvSpPr>
          <p:spPr>
            <a:xfrm>
              <a:off x="6989336" y="988399"/>
              <a:ext cx="2143909" cy="750324"/>
            </a:xfrm>
            <a:prstGeom prst="roundRect">
              <a:avLst>
                <a:gd name="adj" fmla="val 50000"/>
              </a:avLst>
            </a:prstGeom>
            <a:solidFill>
              <a:srgbClr val="F4DCDE"/>
            </a:solidFill>
            <a:ln w="28575">
              <a:solidFill>
                <a:srgbClr val="1060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Box 15">
              <a:extLst>
                <a:ext uri="{FF2B5EF4-FFF2-40B4-BE49-F238E27FC236}">
                  <a16:creationId xmlns:a16="http://schemas.microsoft.com/office/drawing/2014/main" id="{A5622AD1-1699-35FE-8A24-504E86EF05E8}"/>
                </a:ext>
              </a:extLst>
            </p:cNvPr>
            <p:cNvSpPr txBox="1"/>
            <p:nvPr/>
          </p:nvSpPr>
          <p:spPr>
            <a:xfrm>
              <a:off x="7023301" y="1083770"/>
              <a:ext cx="2003868" cy="584775"/>
            </a:xfrm>
            <a:prstGeom prst="rect">
              <a:avLst/>
            </a:prstGeom>
            <a:noFill/>
          </p:spPr>
          <p:txBody>
            <a:bodyPr wrap="square" rtlCol="0">
              <a:spAutoFit/>
            </a:bodyPr>
            <a:lstStyle/>
            <a:p>
              <a:r>
                <a:rPr lang="en-US" sz="3200" b="1" dirty="0">
                  <a:latin typeface="Cambria" panose="02040503050406030204" pitchFamily="18" charset="0"/>
                </a:rPr>
                <a:t>a. </a:t>
              </a:r>
              <a:r>
                <a:rPr lang="en-US" sz="3200" b="1" dirty="0" err="1">
                  <a:latin typeface="Cambria" panose="02040503050406030204" pitchFamily="18" charset="0"/>
                </a:rPr>
                <a:t>Thường</a:t>
              </a:r>
              <a:r>
                <a:rPr lang="en-US" sz="3200" b="1" dirty="0">
                  <a:latin typeface="Cambria" panose="02040503050406030204" pitchFamily="18" charset="0"/>
                </a:rPr>
                <a:t> </a:t>
              </a:r>
              <a:r>
                <a:rPr lang="en-US" sz="3200" b="1" dirty="0" err="1">
                  <a:latin typeface="Cambria" panose="02040503050406030204" pitchFamily="18" charset="0"/>
                </a:rPr>
                <a:t>sống</a:t>
              </a:r>
              <a:r>
                <a:rPr lang="en-US" sz="3200" b="1" dirty="0">
                  <a:latin typeface="Cambria" panose="02040503050406030204" pitchFamily="18" charset="0"/>
                </a:rPr>
                <a:t> ở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vùng</a:t>
              </a:r>
              <a:r>
                <a:rPr lang="en-US" sz="3200" b="1" dirty="0">
                  <a:latin typeface="Cambria" panose="02040503050406030204" pitchFamily="18" charset="0"/>
                </a:rPr>
                <a:t> </a:t>
              </a:r>
              <a:r>
                <a:rPr lang="en-US" sz="3200" b="1" dirty="0" err="1">
                  <a:latin typeface="Cambria" panose="02040503050406030204" pitchFamily="18" charset="0"/>
                </a:rPr>
                <a:t>đất</a:t>
              </a:r>
              <a:r>
                <a:rPr lang="en-US" sz="3200" b="1" dirty="0">
                  <a:latin typeface="Cambria" panose="02040503050406030204" pitchFamily="18" charset="0"/>
                </a:rPr>
                <a:t> </a:t>
              </a:r>
              <a:r>
                <a:rPr lang="en-US" sz="3200" b="1" dirty="0" err="1">
                  <a:latin typeface="Cambria" panose="02040503050406030204" pitchFamily="18" charset="0"/>
                </a:rPr>
                <a:t>khô</a:t>
              </a:r>
              <a:endParaRPr lang="en-US" sz="3200" b="1" dirty="0">
                <a:latin typeface="Cambria" panose="02040503050406030204" pitchFamily="18" charset="0"/>
              </a:endParaRPr>
            </a:p>
          </p:txBody>
        </p:sp>
      </p:grpSp>
      <p:grpSp>
        <p:nvGrpSpPr>
          <p:cNvPr id="17" name="Group 16">
            <a:extLst>
              <a:ext uri="{FF2B5EF4-FFF2-40B4-BE49-F238E27FC236}">
                <a16:creationId xmlns:a16="http://schemas.microsoft.com/office/drawing/2014/main" id="{D00F848B-915C-E8F9-6FC2-C4B41A58FC25}"/>
              </a:ext>
            </a:extLst>
          </p:cNvPr>
          <p:cNvGrpSpPr/>
          <p:nvPr/>
        </p:nvGrpSpPr>
        <p:grpSpPr>
          <a:xfrm>
            <a:off x="1173849" y="3826444"/>
            <a:ext cx="7241675" cy="750324"/>
            <a:chOff x="7178320" y="988399"/>
            <a:chExt cx="2033467" cy="750324"/>
          </a:xfrm>
        </p:grpSpPr>
        <p:sp>
          <p:nvSpPr>
            <p:cNvPr id="18" name="Rectangle: Rounded Corners 17">
              <a:extLst>
                <a:ext uri="{FF2B5EF4-FFF2-40B4-BE49-F238E27FC236}">
                  <a16:creationId xmlns:a16="http://schemas.microsoft.com/office/drawing/2014/main" id="{3880B988-FD85-87D8-1E64-AD733878ABF3}"/>
                </a:ext>
              </a:extLst>
            </p:cNvPr>
            <p:cNvSpPr/>
            <p:nvPr/>
          </p:nvSpPr>
          <p:spPr>
            <a:xfrm>
              <a:off x="7178320" y="988399"/>
              <a:ext cx="1954925" cy="750324"/>
            </a:xfrm>
            <a:prstGeom prst="roundRect">
              <a:avLst>
                <a:gd name="adj" fmla="val 50000"/>
              </a:avLst>
            </a:prstGeom>
            <a:solidFill>
              <a:srgbClr val="F4DCDE"/>
            </a:solidFill>
            <a:ln w="28575">
              <a:solidFill>
                <a:srgbClr val="1060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Box 18">
              <a:extLst>
                <a:ext uri="{FF2B5EF4-FFF2-40B4-BE49-F238E27FC236}">
                  <a16:creationId xmlns:a16="http://schemas.microsoft.com/office/drawing/2014/main" id="{74FF545F-6BF2-11E8-E481-F841DB3E3C63}"/>
                </a:ext>
              </a:extLst>
            </p:cNvPr>
            <p:cNvSpPr txBox="1"/>
            <p:nvPr/>
          </p:nvSpPr>
          <p:spPr>
            <a:xfrm>
              <a:off x="7207919" y="1085895"/>
              <a:ext cx="2003868" cy="584775"/>
            </a:xfrm>
            <a:prstGeom prst="rect">
              <a:avLst/>
            </a:prstGeom>
            <a:noFill/>
          </p:spPr>
          <p:txBody>
            <a:bodyPr wrap="square" rtlCol="0">
              <a:spAutoFit/>
            </a:bodyPr>
            <a:lstStyle/>
            <a:p>
              <a:r>
                <a:rPr lang="en-US" sz="3200" b="1" dirty="0">
                  <a:latin typeface="Cambria" panose="02040503050406030204" pitchFamily="18" charset="0"/>
                </a:rPr>
                <a:t>b.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kích</a:t>
              </a:r>
              <a:r>
                <a:rPr lang="en-US" sz="3200" b="1" dirty="0">
                  <a:latin typeface="Cambria" panose="02040503050406030204" pitchFamily="18" charset="0"/>
                </a:rPr>
                <a:t> </a:t>
              </a:r>
              <a:r>
                <a:rPr lang="en-US" sz="3200" b="1" dirty="0" err="1">
                  <a:latin typeface="Cambria" panose="02040503050406030204" pitchFamily="18" charset="0"/>
                </a:rPr>
                <a:t>thước</a:t>
              </a:r>
              <a:r>
                <a:rPr lang="en-US" sz="3200" b="1" dirty="0">
                  <a:latin typeface="Cambria" panose="02040503050406030204" pitchFamily="18" charset="0"/>
                </a:rPr>
                <a:t> </a:t>
              </a:r>
              <a:r>
                <a:rPr lang="en-US" sz="3200" b="1" dirty="0" err="1">
                  <a:latin typeface="Cambria" panose="02040503050406030204" pitchFamily="18" charset="0"/>
                </a:rPr>
                <a:t>khổng</a:t>
              </a:r>
              <a:r>
                <a:rPr lang="en-US" sz="3200" b="1" dirty="0">
                  <a:latin typeface="Cambria" panose="02040503050406030204" pitchFamily="18" charset="0"/>
                </a:rPr>
                <a:t> </a:t>
              </a:r>
              <a:r>
                <a:rPr lang="en-US" sz="3200" b="1" dirty="0" err="1">
                  <a:latin typeface="Cambria" panose="02040503050406030204" pitchFamily="18" charset="0"/>
                </a:rPr>
                <a:t>lồ</a:t>
              </a:r>
              <a:endParaRPr lang="en-US" sz="3200" b="1" dirty="0">
                <a:latin typeface="Cambria" panose="02040503050406030204" pitchFamily="18" charset="0"/>
              </a:endParaRPr>
            </a:p>
          </p:txBody>
        </p:sp>
      </p:grpSp>
      <p:grpSp>
        <p:nvGrpSpPr>
          <p:cNvPr id="20" name="Group 19">
            <a:extLst>
              <a:ext uri="{FF2B5EF4-FFF2-40B4-BE49-F238E27FC236}">
                <a16:creationId xmlns:a16="http://schemas.microsoft.com/office/drawing/2014/main" id="{CF5E3163-B1BA-BC32-AF3C-06A517970D53}"/>
              </a:ext>
            </a:extLst>
          </p:cNvPr>
          <p:cNvGrpSpPr/>
          <p:nvPr/>
        </p:nvGrpSpPr>
        <p:grpSpPr>
          <a:xfrm>
            <a:off x="1159391" y="4730369"/>
            <a:ext cx="10540935" cy="750324"/>
            <a:chOff x="6989336" y="988399"/>
            <a:chExt cx="2026917" cy="750324"/>
          </a:xfrm>
        </p:grpSpPr>
        <p:sp>
          <p:nvSpPr>
            <p:cNvPr id="21" name="Rectangle: Rounded Corners 20">
              <a:extLst>
                <a:ext uri="{FF2B5EF4-FFF2-40B4-BE49-F238E27FC236}">
                  <a16:creationId xmlns:a16="http://schemas.microsoft.com/office/drawing/2014/main" id="{43B0384F-3E06-6B6E-693C-B85CF7155803}"/>
                </a:ext>
              </a:extLst>
            </p:cNvPr>
            <p:cNvSpPr/>
            <p:nvPr/>
          </p:nvSpPr>
          <p:spPr>
            <a:xfrm>
              <a:off x="6989336" y="988399"/>
              <a:ext cx="1329629" cy="750324"/>
            </a:xfrm>
            <a:prstGeom prst="roundRect">
              <a:avLst>
                <a:gd name="adj" fmla="val 50000"/>
              </a:avLst>
            </a:prstGeom>
            <a:solidFill>
              <a:srgbClr val="F4DCDE"/>
            </a:solidFill>
            <a:ln w="28575">
              <a:solidFill>
                <a:srgbClr val="1060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1">
              <a:extLst>
                <a:ext uri="{FF2B5EF4-FFF2-40B4-BE49-F238E27FC236}">
                  <a16:creationId xmlns:a16="http://schemas.microsoft.com/office/drawing/2014/main" id="{0213F942-0E4B-BC49-BAD2-97E80452841E}"/>
                </a:ext>
              </a:extLst>
            </p:cNvPr>
            <p:cNvSpPr txBox="1"/>
            <p:nvPr/>
          </p:nvSpPr>
          <p:spPr>
            <a:xfrm>
              <a:off x="7012385" y="1032819"/>
              <a:ext cx="2003868" cy="584775"/>
            </a:xfrm>
            <a:prstGeom prst="rect">
              <a:avLst/>
            </a:prstGeom>
            <a:noFill/>
          </p:spPr>
          <p:txBody>
            <a:bodyPr wrap="square" rtlCol="0">
              <a:spAutoFit/>
            </a:bodyPr>
            <a:lstStyle/>
            <a:p>
              <a:r>
                <a:rPr lang="en-US" sz="3200" b="1" dirty="0">
                  <a:latin typeface="Cambria" panose="02040503050406030204" pitchFamily="18" charset="0"/>
                </a:rPr>
                <a:t>c. </a:t>
              </a:r>
              <a:r>
                <a:rPr lang="en-US" sz="3200" b="1" dirty="0" err="1">
                  <a:latin typeface="Cambria" panose="02040503050406030204" pitchFamily="18" charset="0"/>
                </a:rPr>
                <a:t>Ăn</a:t>
              </a:r>
              <a:r>
                <a:rPr lang="en-US" sz="3200" b="1" dirty="0">
                  <a:latin typeface="Cambria" panose="02040503050406030204" pitchFamily="18" charset="0"/>
                </a:rPr>
                <a:t> </a:t>
              </a:r>
              <a:r>
                <a:rPr lang="en-US" sz="3200" b="1" dirty="0" err="1">
                  <a:latin typeface="Cambria" panose="02040503050406030204" pitchFamily="18" charset="0"/>
                </a:rPr>
                <a:t>cỏ</a:t>
              </a:r>
              <a:r>
                <a:rPr lang="en-US" sz="3200" b="1" dirty="0">
                  <a:latin typeface="Cambria" panose="02040503050406030204" pitchFamily="18" charset="0"/>
                </a:rPr>
                <a:t> </a:t>
              </a:r>
              <a:r>
                <a:rPr lang="en-US" sz="3200" b="1" dirty="0" err="1">
                  <a:latin typeface="Cambria" panose="02040503050406030204" pitchFamily="18" charset="0"/>
                </a:rPr>
                <a:t>hoặc</a:t>
              </a:r>
              <a:r>
                <a:rPr lang="en-US" sz="3200" b="1" dirty="0">
                  <a:latin typeface="Cambria" panose="02040503050406030204" pitchFamily="18" charset="0"/>
                </a:rPr>
                <a:t> </a:t>
              </a:r>
              <a:r>
                <a:rPr lang="en-US" sz="3200" b="1" dirty="0" err="1">
                  <a:latin typeface="Cambria" panose="02040503050406030204" pitchFamily="18" charset="0"/>
                </a:rPr>
                <a:t>ăn</a:t>
              </a:r>
              <a:r>
                <a:rPr lang="en-US" sz="3200" b="1" dirty="0">
                  <a:latin typeface="Cambria" panose="02040503050406030204" pitchFamily="18" charset="0"/>
                </a:rPr>
                <a:t> </a:t>
              </a:r>
              <a:r>
                <a:rPr lang="en-US" sz="3200" b="1" dirty="0" err="1">
                  <a:latin typeface="Cambria" panose="02040503050406030204" pitchFamily="18" charset="0"/>
                </a:rPr>
                <a:t>thịt</a:t>
              </a:r>
              <a:endParaRPr lang="en-US" sz="3200" b="1" dirty="0">
                <a:latin typeface="Cambria" panose="02040503050406030204" pitchFamily="18" charset="0"/>
              </a:endParaRPr>
            </a:p>
          </p:txBody>
        </p:sp>
      </p:grpSp>
      <p:grpSp>
        <p:nvGrpSpPr>
          <p:cNvPr id="23" name="Group 22">
            <a:extLst>
              <a:ext uri="{FF2B5EF4-FFF2-40B4-BE49-F238E27FC236}">
                <a16:creationId xmlns:a16="http://schemas.microsoft.com/office/drawing/2014/main" id="{0668117C-53E3-D0D3-980A-C13DE6EC1D23}"/>
              </a:ext>
            </a:extLst>
          </p:cNvPr>
          <p:cNvGrpSpPr/>
          <p:nvPr/>
        </p:nvGrpSpPr>
        <p:grpSpPr>
          <a:xfrm>
            <a:off x="1110009" y="5591848"/>
            <a:ext cx="7360791" cy="750324"/>
            <a:chOff x="7178320" y="988399"/>
            <a:chExt cx="2066914" cy="750324"/>
          </a:xfrm>
        </p:grpSpPr>
        <p:sp>
          <p:nvSpPr>
            <p:cNvPr id="24" name="Rectangle: Rounded Corners 23">
              <a:extLst>
                <a:ext uri="{FF2B5EF4-FFF2-40B4-BE49-F238E27FC236}">
                  <a16:creationId xmlns:a16="http://schemas.microsoft.com/office/drawing/2014/main" id="{2ECF9764-03F6-2DBC-1662-C483016EEE23}"/>
                </a:ext>
              </a:extLst>
            </p:cNvPr>
            <p:cNvSpPr/>
            <p:nvPr/>
          </p:nvSpPr>
          <p:spPr>
            <a:xfrm>
              <a:off x="7178320" y="988399"/>
              <a:ext cx="1954925" cy="750324"/>
            </a:xfrm>
            <a:prstGeom prst="roundRect">
              <a:avLst>
                <a:gd name="adj" fmla="val 50000"/>
              </a:avLst>
            </a:prstGeom>
            <a:solidFill>
              <a:srgbClr val="F4DCDE"/>
            </a:solidFill>
            <a:ln w="28575">
              <a:solidFill>
                <a:srgbClr val="1060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884C2DBD-D0D2-D269-92CC-8675746329E7}"/>
                </a:ext>
              </a:extLst>
            </p:cNvPr>
            <p:cNvSpPr txBox="1"/>
            <p:nvPr/>
          </p:nvSpPr>
          <p:spPr>
            <a:xfrm>
              <a:off x="7241366" y="1030845"/>
              <a:ext cx="2003868" cy="584775"/>
            </a:xfrm>
            <a:prstGeom prst="rect">
              <a:avLst/>
            </a:prstGeom>
            <a:noFill/>
          </p:spPr>
          <p:txBody>
            <a:bodyPr wrap="square" rtlCol="0">
              <a:spAutoFit/>
            </a:bodyPr>
            <a:lstStyle/>
            <a:p>
              <a:r>
                <a:rPr lang="en-US" sz="3200" b="1" dirty="0">
                  <a:latin typeface="Cambria" panose="02040503050406030204" pitchFamily="18" charset="0"/>
                </a:rPr>
                <a:t>d. Hung </a:t>
              </a:r>
              <a:r>
                <a:rPr lang="en-US" sz="3200" b="1" dirty="0" err="1">
                  <a:latin typeface="Cambria" panose="02040503050406030204" pitchFamily="18" charset="0"/>
                </a:rPr>
                <a:t>dữ</a:t>
              </a:r>
              <a:endParaRPr lang="en-US" sz="3200" b="1" dirty="0">
                <a:latin typeface="Cambria" panose="02040503050406030204" pitchFamily="18" charset="0"/>
              </a:endParaRPr>
            </a:p>
          </p:txBody>
        </p:sp>
      </p:grpSp>
      <p:pic>
        <p:nvPicPr>
          <p:cNvPr id="26" name="Picture 25">
            <a:extLst>
              <a:ext uri="{FF2B5EF4-FFF2-40B4-BE49-F238E27FC236}">
                <a16:creationId xmlns:a16="http://schemas.microsoft.com/office/drawing/2014/main" id="{CE1AFB5C-F324-2CF3-59F4-171AA364D5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66" b="44974" l="51338" r="73927">
                        <a14:foregroundMark x1="51800" y1="30602" x2="53230" y2="29350"/>
                        <a14:foregroundMark x1="72520" y1="13524" x2="73950" y2="13121"/>
                        <a14:foregroundMark x1="51338" y1="29754" x2="53715" y2="30602"/>
                      </a14:backgroundRemoval>
                    </a14:imgEffect>
                  </a14:imgLayer>
                </a14:imgProps>
              </a:ext>
              <a:ext uri="{28A0092B-C50C-407E-A947-70E740481C1C}">
                <a14:useLocalDpi xmlns:a14="http://schemas.microsoft.com/office/drawing/2010/main" val="0"/>
              </a:ext>
            </a:extLst>
          </a:blip>
          <a:srcRect l="49136" r="25097" b="50000"/>
          <a:stretch/>
        </p:blipFill>
        <p:spPr>
          <a:xfrm>
            <a:off x="8248332" y="2097972"/>
            <a:ext cx="1649437" cy="1829257"/>
          </a:xfrm>
          <a:prstGeom prst="rect">
            <a:avLst/>
          </a:prstGeom>
        </p:spPr>
      </p:pic>
      <p:pic>
        <p:nvPicPr>
          <p:cNvPr id="27" name="Picture 26">
            <a:extLst>
              <a:ext uri="{FF2B5EF4-FFF2-40B4-BE49-F238E27FC236}">
                <a16:creationId xmlns:a16="http://schemas.microsoft.com/office/drawing/2014/main" id="{E19529F7-897E-843F-4395-F2BCF9F92E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66" b="44974" l="51338" r="73927">
                        <a14:foregroundMark x1="51800" y1="30602" x2="53230" y2="29350"/>
                        <a14:foregroundMark x1="72520" y1="13524" x2="73950" y2="13121"/>
                        <a14:foregroundMark x1="51338" y1="29754" x2="53715" y2="30602"/>
                      </a14:backgroundRemoval>
                    </a14:imgEffect>
                  </a14:imgLayer>
                </a14:imgProps>
              </a:ext>
              <a:ext uri="{28A0092B-C50C-407E-A947-70E740481C1C}">
                <a14:useLocalDpi xmlns:a14="http://schemas.microsoft.com/office/drawing/2010/main" val="0"/>
              </a:ext>
            </a:extLst>
          </a:blip>
          <a:srcRect l="49136" r="25097" b="50000"/>
          <a:stretch/>
        </p:blipFill>
        <p:spPr>
          <a:xfrm>
            <a:off x="8102305" y="2924753"/>
            <a:ext cx="1649437" cy="1829257"/>
          </a:xfrm>
          <a:prstGeom prst="rect">
            <a:avLst/>
          </a:prstGeom>
        </p:spPr>
      </p:pic>
      <p:pic>
        <p:nvPicPr>
          <p:cNvPr id="28" name="Picture 27">
            <a:extLst>
              <a:ext uri="{FF2B5EF4-FFF2-40B4-BE49-F238E27FC236}">
                <a16:creationId xmlns:a16="http://schemas.microsoft.com/office/drawing/2014/main" id="{D56AEA4D-B198-6BBA-25A5-DBCEBA585E7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66" b="44974" l="51338" r="73927">
                        <a14:foregroundMark x1="51800" y1="30602" x2="53230" y2="29350"/>
                        <a14:foregroundMark x1="72520" y1="13524" x2="73950" y2="13121"/>
                        <a14:foregroundMark x1="51338" y1="29754" x2="53715" y2="30602"/>
                      </a14:backgroundRemoval>
                    </a14:imgEffect>
                  </a14:imgLayer>
                </a14:imgProps>
              </a:ext>
              <a:ext uri="{28A0092B-C50C-407E-A947-70E740481C1C}">
                <a14:useLocalDpi xmlns:a14="http://schemas.microsoft.com/office/drawing/2010/main" val="0"/>
              </a:ext>
            </a:extLst>
          </a:blip>
          <a:srcRect l="49136" r="25097" b="50000"/>
          <a:stretch/>
        </p:blipFill>
        <p:spPr>
          <a:xfrm>
            <a:off x="8082746" y="3625724"/>
            <a:ext cx="1649437" cy="1829257"/>
          </a:xfrm>
          <a:prstGeom prst="rect">
            <a:avLst/>
          </a:prstGeom>
        </p:spPr>
      </p:pic>
    </p:spTree>
    <p:extLst>
      <p:ext uri="{BB962C8B-B14F-4D97-AF65-F5344CB8AC3E}">
        <p14:creationId xmlns:p14="http://schemas.microsoft.com/office/powerpoint/2010/main" val="20086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80">
                                          <p:stCondLst>
                                            <p:cond delay="0"/>
                                          </p:stCondLst>
                                        </p:cTn>
                                        <p:tgtEl>
                                          <p:spTgt spid="14"/>
                                        </p:tgtEl>
                                      </p:cBhvr>
                                    </p:animEffect>
                                    <p:anim calcmode="lin" valueType="num">
                                      <p:cBhvr>
                                        <p:cTn id="1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2" dur="26">
                                          <p:stCondLst>
                                            <p:cond delay="650"/>
                                          </p:stCondLst>
                                        </p:cTn>
                                        <p:tgtEl>
                                          <p:spTgt spid="14"/>
                                        </p:tgtEl>
                                      </p:cBhvr>
                                      <p:to x="100000" y="60000"/>
                                    </p:animScale>
                                    <p:animScale>
                                      <p:cBhvr>
                                        <p:cTn id="23" dur="166" decel="50000">
                                          <p:stCondLst>
                                            <p:cond delay="676"/>
                                          </p:stCondLst>
                                        </p:cTn>
                                        <p:tgtEl>
                                          <p:spTgt spid="14"/>
                                        </p:tgtEl>
                                      </p:cBhvr>
                                      <p:to x="100000" y="100000"/>
                                    </p:animScale>
                                    <p:animScale>
                                      <p:cBhvr>
                                        <p:cTn id="24" dur="26">
                                          <p:stCondLst>
                                            <p:cond delay="1312"/>
                                          </p:stCondLst>
                                        </p:cTn>
                                        <p:tgtEl>
                                          <p:spTgt spid="14"/>
                                        </p:tgtEl>
                                      </p:cBhvr>
                                      <p:to x="100000" y="80000"/>
                                    </p:animScale>
                                    <p:animScale>
                                      <p:cBhvr>
                                        <p:cTn id="25" dur="166" decel="50000">
                                          <p:stCondLst>
                                            <p:cond delay="1338"/>
                                          </p:stCondLst>
                                        </p:cTn>
                                        <p:tgtEl>
                                          <p:spTgt spid="14"/>
                                        </p:tgtEl>
                                      </p:cBhvr>
                                      <p:to x="100000" y="100000"/>
                                    </p:animScale>
                                    <p:animScale>
                                      <p:cBhvr>
                                        <p:cTn id="26" dur="26">
                                          <p:stCondLst>
                                            <p:cond delay="1642"/>
                                          </p:stCondLst>
                                        </p:cTn>
                                        <p:tgtEl>
                                          <p:spTgt spid="14"/>
                                        </p:tgtEl>
                                      </p:cBhvr>
                                      <p:to x="100000" y="90000"/>
                                    </p:animScale>
                                    <p:animScale>
                                      <p:cBhvr>
                                        <p:cTn id="27" dur="166" decel="50000">
                                          <p:stCondLst>
                                            <p:cond delay="1668"/>
                                          </p:stCondLst>
                                        </p:cTn>
                                        <p:tgtEl>
                                          <p:spTgt spid="14"/>
                                        </p:tgtEl>
                                      </p:cBhvr>
                                      <p:to x="100000" y="100000"/>
                                    </p:animScale>
                                    <p:animScale>
                                      <p:cBhvr>
                                        <p:cTn id="28" dur="26">
                                          <p:stCondLst>
                                            <p:cond delay="1808"/>
                                          </p:stCondLst>
                                        </p:cTn>
                                        <p:tgtEl>
                                          <p:spTgt spid="14"/>
                                        </p:tgtEl>
                                      </p:cBhvr>
                                      <p:to x="100000" y="95000"/>
                                    </p:animScale>
                                    <p:animScale>
                                      <p:cBhvr>
                                        <p:cTn id="29" dur="166" decel="50000">
                                          <p:stCondLst>
                                            <p:cond delay="1834"/>
                                          </p:stCondLst>
                                        </p:cTn>
                                        <p:tgtEl>
                                          <p:spTgt spid="14"/>
                                        </p:tgtEl>
                                      </p:cBhvr>
                                      <p:to x="100000" y="100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80">
                                          <p:stCondLst>
                                            <p:cond delay="0"/>
                                          </p:stCondLst>
                                        </p:cTn>
                                        <p:tgtEl>
                                          <p:spTgt spid="17"/>
                                        </p:tgtEl>
                                      </p:cBhvr>
                                    </p:animEffect>
                                    <p:anim calcmode="lin" valueType="num">
                                      <p:cBhvr>
                                        <p:cTn id="3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0" dur="26">
                                          <p:stCondLst>
                                            <p:cond delay="650"/>
                                          </p:stCondLst>
                                        </p:cTn>
                                        <p:tgtEl>
                                          <p:spTgt spid="17"/>
                                        </p:tgtEl>
                                      </p:cBhvr>
                                      <p:to x="100000" y="60000"/>
                                    </p:animScale>
                                    <p:animScale>
                                      <p:cBhvr>
                                        <p:cTn id="41" dur="166" decel="50000">
                                          <p:stCondLst>
                                            <p:cond delay="676"/>
                                          </p:stCondLst>
                                        </p:cTn>
                                        <p:tgtEl>
                                          <p:spTgt spid="17"/>
                                        </p:tgtEl>
                                      </p:cBhvr>
                                      <p:to x="100000" y="100000"/>
                                    </p:animScale>
                                    <p:animScale>
                                      <p:cBhvr>
                                        <p:cTn id="42" dur="26">
                                          <p:stCondLst>
                                            <p:cond delay="1312"/>
                                          </p:stCondLst>
                                        </p:cTn>
                                        <p:tgtEl>
                                          <p:spTgt spid="17"/>
                                        </p:tgtEl>
                                      </p:cBhvr>
                                      <p:to x="100000" y="80000"/>
                                    </p:animScale>
                                    <p:animScale>
                                      <p:cBhvr>
                                        <p:cTn id="43" dur="166" decel="50000">
                                          <p:stCondLst>
                                            <p:cond delay="1338"/>
                                          </p:stCondLst>
                                        </p:cTn>
                                        <p:tgtEl>
                                          <p:spTgt spid="17"/>
                                        </p:tgtEl>
                                      </p:cBhvr>
                                      <p:to x="100000" y="100000"/>
                                    </p:animScale>
                                    <p:animScale>
                                      <p:cBhvr>
                                        <p:cTn id="44" dur="26">
                                          <p:stCondLst>
                                            <p:cond delay="1642"/>
                                          </p:stCondLst>
                                        </p:cTn>
                                        <p:tgtEl>
                                          <p:spTgt spid="17"/>
                                        </p:tgtEl>
                                      </p:cBhvr>
                                      <p:to x="100000" y="90000"/>
                                    </p:animScale>
                                    <p:animScale>
                                      <p:cBhvr>
                                        <p:cTn id="45" dur="166" decel="50000">
                                          <p:stCondLst>
                                            <p:cond delay="1668"/>
                                          </p:stCondLst>
                                        </p:cTn>
                                        <p:tgtEl>
                                          <p:spTgt spid="17"/>
                                        </p:tgtEl>
                                      </p:cBhvr>
                                      <p:to x="100000" y="100000"/>
                                    </p:animScale>
                                    <p:animScale>
                                      <p:cBhvr>
                                        <p:cTn id="46" dur="26">
                                          <p:stCondLst>
                                            <p:cond delay="1808"/>
                                          </p:stCondLst>
                                        </p:cTn>
                                        <p:tgtEl>
                                          <p:spTgt spid="17"/>
                                        </p:tgtEl>
                                      </p:cBhvr>
                                      <p:to x="100000" y="95000"/>
                                    </p:animScale>
                                    <p:animScale>
                                      <p:cBhvr>
                                        <p:cTn id="47" dur="166" decel="50000">
                                          <p:stCondLst>
                                            <p:cond delay="1834"/>
                                          </p:stCondLst>
                                        </p:cTn>
                                        <p:tgtEl>
                                          <p:spTgt spid="17"/>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80">
                                          <p:stCondLst>
                                            <p:cond delay="0"/>
                                          </p:stCondLst>
                                        </p:cTn>
                                        <p:tgtEl>
                                          <p:spTgt spid="20"/>
                                        </p:tgtEl>
                                      </p:cBhvr>
                                    </p:animEffect>
                                    <p:anim calcmode="lin" valueType="num">
                                      <p:cBhvr>
                                        <p:cTn id="5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8" dur="26">
                                          <p:stCondLst>
                                            <p:cond delay="650"/>
                                          </p:stCondLst>
                                        </p:cTn>
                                        <p:tgtEl>
                                          <p:spTgt spid="20"/>
                                        </p:tgtEl>
                                      </p:cBhvr>
                                      <p:to x="100000" y="60000"/>
                                    </p:animScale>
                                    <p:animScale>
                                      <p:cBhvr>
                                        <p:cTn id="59" dur="166" decel="50000">
                                          <p:stCondLst>
                                            <p:cond delay="676"/>
                                          </p:stCondLst>
                                        </p:cTn>
                                        <p:tgtEl>
                                          <p:spTgt spid="20"/>
                                        </p:tgtEl>
                                      </p:cBhvr>
                                      <p:to x="100000" y="100000"/>
                                    </p:animScale>
                                    <p:animScale>
                                      <p:cBhvr>
                                        <p:cTn id="60" dur="26">
                                          <p:stCondLst>
                                            <p:cond delay="1312"/>
                                          </p:stCondLst>
                                        </p:cTn>
                                        <p:tgtEl>
                                          <p:spTgt spid="20"/>
                                        </p:tgtEl>
                                      </p:cBhvr>
                                      <p:to x="100000" y="80000"/>
                                    </p:animScale>
                                    <p:animScale>
                                      <p:cBhvr>
                                        <p:cTn id="61" dur="166" decel="50000">
                                          <p:stCondLst>
                                            <p:cond delay="1338"/>
                                          </p:stCondLst>
                                        </p:cTn>
                                        <p:tgtEl>
                                          <p:spTgt spid="20"/>
                                        </p:tgtEl>
                                      </p:cBhvr>
                                      <p:to x="100000" y="100000"/>
                                    </p:animScale>
                                    <p:animScale>
                                      <p:cBhvr>
                                        <p:cTn id="62" dur="26">
                                          <p:stCondLst>
                                            <p:cond delay="1642"/>
                                          </p:stCondLst>
                                        </p:cTn>
                                        <p:tgtEl>
                                          <p:spTgt spid="20"/>
                                        </p:tgtEl>
                                      </p:cBhvr>
                                      <p:to x="100000" y="90000"/>
                                    </p:animScale>
                                    <p:animScale>
                                      <p:cBhvr>
                                        <p:cTn id="63" dur="166" decel="50000">
                                          <p:stCondLst>
                                            <p:cond delay="1668"/>
                                          </p:stCondLst>
                                        </p:cTn>
                                        <p:tgtEl>
                                          <p:spTgt spid="20"/>
                                        </p:tgtEl>
                                      </p:cBhvr>
                                      <p:to x="100000" y="100000"/>
                                    </p:animScale>
                                    <p:animScale>
                                      <p:cBhvr>
                                        <p:cTn id="64" dur="26">
                                          <p:stCondLst>
                                            <p:cond delay="1808"/>
                                          </p:stCondLst>
                                        </p:cTn>
                                        <p:tgtEl>
                                          <p:spTgt spid="20"/>
                                        </p:tgtEl>
                                      </p:cBhvr>
                                      <p:to x="100000" y="95000"/>
                                    </p:animScale>
                                    <p:animScale>
                                      <p:cBhvr>
                                        <p:cTn id="65" dur="166" decel="50000">
                                          <p:stCondLst>
                                            <p:cond delay="1834"/>
                                          </p:stCondLst>
                                        </p:cTn>
                                        <p:tgtEl>
                                          <p:spTgt spid="20"/>
                                        </p:tgtEl>
                                      </p:cBhvr>
                                      <p:to x="100000" y="100000"/>
                                    </p:animScale>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26"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down)">
                                      <p:cBhvr>
                                        <p:cTn id="70" dur="580">
                                          <p:stCondLst>
                                            <p:cond delay="0"/>
                                          </p:stCondLst>
                                        </p:cTn>
                                        <p:tgtEl>
                                          <p:spTgt spid="23"/>
                                        </p:tgtEl>
                                      </p:cBhvr>
                                    </p:animEffect>
                                    <p:anim calcmode="lin" valueType="num">
                                      <p:cBhvr>
                                        <p:cTn id="7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6" dur="26">
                                          <p:stCondLst>
                                            <p:cond delay="650"/>
                                          </p:stCondLst>
                                        </p:cTn>
                                        <p:tgtEl>
                                          <p:spTgt spid="23"/>
                                        </p:tgtEl>
                                      </p:cBhvr>
                                      <p:to x="100000" y="60000"/>
                                    </p:animScale>
                                    <p:animScale>
                                      <p:cBhvr>
                                        <p:cTn id="77" dur="166" decel="50000">
                                          <p:stCondLst>
                                            <p:cond delay="676"/>
                                          </p:stCondLst>
                                        </p:cTn>
                                        <p:tgtEl>
                                          <p:spTgt spid="23"/>
                                        </p:tgtEl>
                                      </p:cBhvr>
                                      <p:to x="100000" y="100000"/>
                                    </p:animScale>
                                    <p:animScale>
                                      <p:cBhvr>
                                        <p:cTn id="78" dur="26">
                                          <p:stCondLst>
                                            <p:cond delay="1312"/>
                                          </p:stCondLst>
                                        </p:cTn>
                                        <p:tgtEl>
                                          <p:spTgt spid="23"/>
                                        </p:tgtEl>
                                      </p:cBhvr>
                                      <p:to x="100000" y="80000"/>
                                    </p:animScale>
                                    <p:animScale>
                                      <p:cBhvr>
                                        <p:cTn id="79" dur="166" decel="50000">
                                          <p:stCondLst>
                                            <p:cond delay="1338"/>
                                          </p:stCondLst>
                                        </p:cTn>
                                        <p:tgtEl>
                                          <p:spTgt spid="23"/>
                                        </p:tgtEl>
                                      </p:cBhvr>
                                      <p:to x="100000" y="100000"/>
                                    </p:animScale>
                                    <p:animScale>
                                      <p:cBhvr>
                                        <p:cTn id="80" dur="26">
                                          <p:stCondLst>
                                            <p:cond delay="1642"/>
                                          </p:stCondLst>
                                        </p:cTn>
                                        <p:tgtEl>
                                          <p:spTgt spid="23"/>
                                        </p:tgtEl>
                                      </p:cBhvr>
                                      <p:to x="100000" y="90000"/>
                                    </p:animScale>
                                    <p:animScale>
                                      <p:cBhvr>
                                        <p:cTn id="81" dur="166" decel="50000">
                                          <p:stCondLst>
                                            <p:cond delay="1668"/>
                                          </p:stCondLst>
                                        </p:cTn>
                                        <p:tgtEl>
                                          <p:spTgt spid="23"/>
                                        </p:tgtEl>
                                      </p:cBhvr>
                                      <p:to x="100000" y="100000"/>
                                    </p:animScale>
                                    <p:animScale>
                                      <p:cBhvr>
                                        <p:cTn id="82" dur="26">
                                          <p:stCondLst>
                                            <p:cond delay="1808"/>
                                          </p:stCondLst>
                                        </p:cTn>
                                        <p:tgtEl>
                                          <p:spTgt spid="23"/>
                                        </p:tgtEl>
                                      </p:cBhvr>
                                      <p:to x="100000" y="95000"/>
                                    </p:animScale>
                                    <p:animScale>
                                      <p:cBhvr>
                                        <p:cTn id="83" dur="166" decel="50000">
                                          <p:stCondLst>
                                            <p:cond delay="1834"/>
                                          </p:stCondLst>
                                        </p:cTn>
                                        <p:tgtEl>
                                          <p:spTgt spid="23"/>
                                        </p:tgtEl>
                                      </p:cBhvr>
                                      <p:to x="100000" y="100000"/>
                                    </p:animScale>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par>
                    <p:cTn id="84" fill="hold">
                      <p:stCondLst>
                        <p:cond delay="indefinite"/>
                      </p:stCondLst>
                      <p:childTnLst>
                        <p:par>
                          <p:cTn id="85" fill="hold">
                            <p:stCondLst>
                              <p:cond delay="0"/>
                            </p:stCondLst>
                            <p:childTnLst>
                              <p:par>
                                <p:cTn id="86" presetID="53" presetClass="entr" presetSubtype="528" fill="hold" nodeType="click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Effect transition="in" filter="fade">
                                      <p:cBhvr>
                                        <p:cTn id="90" dur="500"/>
                                        <p:tgtEl>
                                          <p:spTgt spid="26"/>
                                        </p:tgtEl>
                                      </p:cBhvr>
                                    </p:animEffect>
                                    <p:anim calcmode="lin" valueType="num">
                                      <p:cBhvr>
                                        <p:cTn id="91" dur="500" fill="hold"/>
                                        <p:tgtEl>
                                          <p:spTgt spid="26"/>
                                        </p:tgtEl>
                                        <p:attrNameLst>
                                          <p:attrName>ppt_x</p:attrName>
                                        </p:attrNameLst>
                                      </p:cBhvr>
                                      <p:tavLst>
                                        <p:tav tm="0">
                                          <p:val>
                                            <p:fltVal val="0.5"/>
                                          </p:val>
                                        </p:tav>
                                        <p:tav tm="100000">
                                          <p:val>
                                            <p:strVal val="#ppt_x"/>
                                          </p:val>
                                        </p:tav>
                                      </p:tavLst>
                                    </p:anim>
                                    <p:anim calcmode="lin" valueType="num">
                                      <p:cBhvr>
                                        <p:cTn id="92" dur="500" fill="hold"/>
                                        <p:tgtEl>
                                          <p:spTgt spid="26"/>
                                        </p:tgtEl>
                                        <p:attrNameLst>
                                          <p:attrName>ppt_y</p:attrName>
                                        </p:attrNameLst>
                                      </p:cBhvr>
                                      <p:tavLst>
                                        <p:tav tm="0">
                                          <p:val>
                                            <p:fltVal val="0.5"/>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53" presetClass="entr" presetSubtype="528"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animEffect transition="in" filter="fade">
                                      <p:cBhvr>
                                        <p:cTn id="99" dur="500"/>
                                        <p:tgtEl>
                                          <p:spTgt spid="27"/>
                                        </p:tgtEl>
                                      </p:cBhvr>
                                    </p:animEffect>
                                    <p:anim calcmode="lin" valueType="num">
                                      <p:cBhvr>
                                        <p:cTn id="100" dur="500" fill="hold"/>
                                        <p:tgtEl>
                                          <p:spTgt spid="27"/>
                                        </p:tgtEl>
                                        <p:attrNameLst>
                                          <p:attrName>ppt_x</p:attrName>
                                        </p:attrNameLst>
                                      </p:cBhvr>
                                      <p:tavLst>
                                        <p:tav tm="0">
                                          <p:val>
                                            <p:fltVal val="0.5"/>
                                          </p:val>
                                        </p:tav>
                                        <p:tav tm="100000">
                                          <p:val>
                                            <p:strVal val="#ppt_x"/>
                                          </p:val>
                                        </p:tav>
                                      </p:tavLst>
                                    </p:anim>
                                    <p:anim calcmode="lin" valueType="num">
                                      <p:cBhvr>
                                        <p:cTn id="101" dur="500" fill="hold"/>
                                        <p:tgtEl>
                                          <p:spTgt spid="27"/>
                                        </p:tgtEl>
                                        <p:attrNameLst>
                                          <p:attrName>ppt_y</p:attrName>
                                        </p:attrNameLst>
                                      </p:cBhvr>
                                      <p:tavLst>
                                        <p:tav tm="0">
                                          <p:val>
                                            <p:fltVal val="0.5"/>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53" presetClass="entr" presetSubtype="528" fill="hold" nodeType="clickEffect">
                                  <p:stCondLst>
                                    <p:cond delay="0"/>
                                  </p:stCondLst>
                                  <p:childTnLst>
                                    <p:set>
                                      <p:cBhvr>
                                        <p:cTn id="105" dur="1" fill="hold">
                                          <p:stCondLst>
                                            <p:cond delay="0"/>
                                          </p:stCondLst>
                                        </p:cTn>
                                        <p:tgtEl>
                                          <p:spTgt spid="28"/>
                                        </p:tgtEl>
                                        <p:attrNameLst>
                                          <p:attrName>style.visibility</p:attrName>
                                        </p:attrNameLst>
                                      </p:cBhvr>
                                      <p:to>
                                        <p:strVal val="visible"/>
                                      </p:to>
                                    </p:set>
                                    <p:anim calcmode="lin" valueType="num">
                                      <p:cBhvr>
                                        <p:cTn id="106" dur="500" fill="hold"/>
                                        <p:tgtEl>
                                          <p:spTgt spid="28"/>
                                        </p:tgtEl>
                                        <p:attrNameLst>
                                          <p:attrName>ppt_w</p:attrName>
                                        </p:attrNameLst>
                                      </p:cBhvr>
                                      <p:tavLst>
                                        <p:tav tm="0">
                                          <p:val>
                                            <p:fltVal val="0"/>
                                          </p:val>
                                        </p:tav>
                                        <p:tav tm="100000">
                                          <p:val>
                                            <p:strVal val="#ppt_w"/>
                                          </p:val>
                                        </p:tav>
                                      </p:tavLst>
                                    </p:anim>
                                    <p:anim calcmode="lin" valueType="num">
                                      <p:cBhvr>
                                        <p:cTn id="107" dur="500" fill="hold"/>
                                        <p:tgtEl>
                                          <p:spTgt spid="28"/>
                                        </p:tgtEl>
                                        <p:attrNameLst>
                                          <p:attrName>ppt_h</p:attrName>
                                        </p:attrNameLst>
                                      </p:cBhvr>
                                      <p:tavLst>
                                        <p:tav tm="0">
                                          <p:val>
                                            <p:fltVal val="0"/>
                                          </p:val>
                                        </p:tav>
                                        <p:tav tm="100000">
                                          <p:val>
                                            <p:strVal val="#ppt_h"/>
                                          </p:val>
                                        </p:tav>
                                      </p:tavLst>
                                    </p:anim>
                                    <p:animEffect transition="in" filter="fade">
                                      <p:cBhvr>
                                        <p:cTn id="108" dur="500"/>
                                        <p:tgtEl>
                                          <p:spTgt spid="28"/>
                                        </p:tgtEl>
                                      </p:cBhvr>
                                    </p:animEffect>
                                    <p:anim calcmode="lin" valueType="num">
                                      <p:cBhvr>
                                        <p:cTn id="109" dur="500" fill="hold"/>
                                        <p:tgtEl>
                                          <p:spTgt spid="28"/>
                                        </p:tgtEl>
                                        <p:attrNameLst>
                                          <p:attrName>ppt_x</p:attrName>
                                        </p:attrNameLst>
                                      </p:cBhvr>
                                      <p:tavLst>
                                        <p:tav tm="0">
                                          <p:val>
                                            <p:fltVal val="0.5"/>
                                          </p:val>
                                        </p:tav>
                                        <p:tav tm="100000">
                                          <p:val>
                                            <p:strVal val="#ppt_x"/>
                                          </p:val>
                                        </p:tav>
                                      </p:tavLst>
                                    </p:anim>
                                    <p:anim calcmode="lin" valueType="num">
                                      <p:cBhvr>
                                        <p:cTn id="110" dur="500" fill="hold"/>
                                        <p:tgtEl>
                                          <p:spTgt spid="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006D546-3054-6148-8275-9C97E71C46F3}"/>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18993354-6151-E50F-8A0D-A3C8194E5FC3}"/>
              </a:ext>
            </a:extLst>
          </p:cNvPr>
          <p:cNvGrpSpPr/>
          <p:nvPr/>
        </p:nvGrpSpPr>
        <p:grpSpPr>
          <a:xfrm>
            <a:off x="3078514" y="894408"/>
            <a:ext cx="8316317" cy="1916171"/>
            <a:chOff x="2505740" y="798716"/>
            <a:chExt cx="7878725" cy="1916171"/>
          </a:xfrm>
        </p:grpSpPr>
        <p:grpSp>
          <p:nvGrpSpPr>
            <p:cNvPr id="3" name="组合 31">
              <a:extLst>
                <a:ext uri="{FF2B5EF4-FFF2-40B4-BE49-F238E27FC236}">
                  <a16:creationId xmlns:a16="http://schemas.microsoft.com/office/drawing/2014/main" id="{1175E84F-E694-A985-124B-310B6CF7531A}"/>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F85CDF72-EA18-7FE4-9C22-8E8657C5547D}"/>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2C207D44-18D1-C2FE-6A21-168DD7A5ECA6}"/>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8DD6DA9C-004A-A62B-E69E-F999AB00B16B}"/>
                </a:ext>
              </a:extLst>
            </p:cNvPr>
            <p:cNvSpPr txBox="1"/>
            <p:nvPr/>
          </p:nvSpPr>
          <p:spPr>
            <a:xfrm>
              <a:off x="2700037" y="1156636"/>
              <a:ext cx="7140785"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Những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bộ</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phận</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nào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giúp</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khủng</a:t>
              </a:r>
              <a:r>
                <a:rPr lang="en-US" sz="3600" b="1" i="0" dirty="0">
                  <a:solidFill>
                    <a:srgbClr val="127366"/>
                  </a:solidFill>
                  <a:effectLst/>
                  <a:latin typeface="Cambria" panose="02040503050406030204" pitchFamily="18" charset="0"/>
                </a:rPr>
                <a:t> long </a:t>
              </a:r>
              <a:r>
                <a:rPr lang="en-US" sz="3600" b="1" i="0" dirty="0" err="1">
                  <a:solidFill>
                    <a:srgbClr val="127366"/>
                  </a:solidFill>
                  <a:effectLst/>
                  <a:latin typeface="Cambria" panose="02040503050406030204" pitchFamily="18" charset="0"/>
                </a:rPr>
                <a:t>săn</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mồi</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tốt</a:t>
              </a:r>
              <a:r>
                <a:rPr lang="en-US" sz="3600" b="1" i="0" dirty="0">
                  <a:solidFill>
                    <a:srgbClr val="127366"/>
                  </a:solidFill>
                  <a:effectLst/>
                  <a:latin typeface="Cambria" panose="02040503050406030204" pitchFamily="18" charset="0"/>
                </a:rPr>
                <a:t>?</a:t>
              </a:r>
              <a:endParaRPr lang="en-US" sz="3600" b="1" dirty="0">
                <a:solidFill>
                  <a:srgbClr val="127366"/>
                </a:solidFill>
                <a:latin typeface="Cambria" panose="02040503050406030204" pitchFamily="18" charset="0"/>
              </a:endParaRPr>
            </a:p>
          </p:txBody>
        </p:sp>
      </p:grpSp>
      <p:sp>
        <p:nvSpPr>
          <p:cNvPr id="10" name="TextBox 9">
            <a:extLst>
              <a:ext uri="{FF2B5EF4-FFF2-40B4-BE49-F238E27FC236}">
                <a16:creationId xmlns:a16="http://schemas.microsoft.com/office/drawing/2014/main" id="{5669576F-B4E6-0B6B-3E0D-B95A21581231}"/>
              </a:ext>
            </a:extLst>
          </p:cNvPr>
          <p:cNvSpPr txBox="1"/>
          <p:nvPr/>
        </p:nvSpPr>
        <p:spPr>
          <a:xfrm>
            <a:off x="2000419" y="3044698"/>
            <a:ext cx="9189326" cy="2123658"/>
          </a:xfrm>
          <a:prstGeom prst="rect">
            <a:avLst/>
          </a:prstGeom>
          <a:noFill/>
        </p:spPr>
        <p:txBody>
          <a:bodyPr wrap="square">
            <a:spAutoFit/>
          </a:bodyPr>
          <a:lstStyle/>
          <a:p>
            <a:pPr algn="ctr"/>
            <a:r>
              <a:rPr lang="en-US" sz="4400" b="1" i="0" dirty="0" err="1">
                <a:solidFill>
                  <a:srgbClr val="000000"/>
                </a:solidFill>
                <a:effectLst/>
                <a:latin typeface="Cambria" panose="02040503050406030204" pitchFamily="18" charset="0"/>
              </a:rPr>
              <a:t>Khủng</a:t>
            </a:r>
            <a:r>
              <a:rPr lang="en-US" sz="4400" b="1" i="0" dirty="0">
                <a:solidFill>
                  <a:srgbClr val="000000"/>
                </a:solidFill>
                <a:effectLst/>
                <a:latin typeface="Cambria" panose="02040503050406030204" pitchFamily="18" charset="0"/>
              </a:rPr>
              <a:t> long </a:t>
            </a:r>
            <a:r>
              <a:rPr lang="en-US" sz="4400" b="1" i="0" dirty="0" err="1">
                <a:solidFill>
                  <a:srgbClr val="000000"/>
                </a:solidFill>
                <a:effectLst/>
                <a:latin typeface="Cambria" panose="02040503050406030204" pitchFamily="18" charset="0"/>
              </a:rPr>
              <a:t>có</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khả</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năng</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săn</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mồi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tốt</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nhờ</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đôi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mắt</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tinh</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tường</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cùng</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cái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mũi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và</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đôi</a:t>
            </a:r>
            <a:r>
              <a:rPr lang="en-US" sz="4400" b="1" i="0" dirty="0">
                <a:solidFill>
                  <a:srgbClr val="000000"/>
                </a:solidFill>
                <a:effectLst/>
                <a:latin typeface="Cambria" panose="02040503050406030204" pitchFamily="18" charset="0"/>
              </a:rPr>
              <a:t> tai </a:t>
            </a:r>
            <a:r>
              <a:rPr lang="en-US" sz="4400" b="1" i="0" dirty="0" err="1">
                <a:solidFill>
                  <a:srgbClr val="000000"/>
                </a:solidFill>
                <a:effectLst/>
                <a:latin typeface="Cambria" panose="02040503050406030204" pitchFamily="18" charset="0"/>
              </a:rPr>
              <a:t>thính</a:t>
            </a:r>
            <a:r>
              <a:rPr lang="vi-VN" sz="4400" b="1" i="0" dirty="0">
                <a:solidFill>
                  <a:srgbClr val="000000"/>
                </a:solidFill>
                <a:effectLst/>
                <a:latin typeface="Cambria" panose="02040503050406030204" pitchFamily="18" charset="0"/>
              </a:rPr>
              <a:t>.</a:t>
            </a:r>
            <a:endParaRPr lang="en-US" sz="4400" b="1" dirty="0">
              <a:latin typeface="Cambria" panose="02040503050406030204" pitchFamily="18" charset="0"/>
            </a:endParaRPr>
          </a:p>
        </p:txBody>
      </p:sp>
      <p:pic>
        <p:nvPicPr>
          <p:cNvPr id="8" name="Picture 7">
            <a:extLst>
              <a:ext uri="{FF2B5EF4-FFF2-40B4-BE49-F238E27FC236}">
                <a16:creationId xmlns:a16="http://schemas.microsoft.com/office/drawing/2014/main" id="{D257352C-296C-0492-19A6-15BCE4E56909}"/>
              </a:ext>
            </a:extLst>
          </p:cNvPr>
          <p:cNvPicPr>
            <a:picLocks noChangeAspect="1"/>
          </p:cNvPicPr>
          <p:nvPr/>
        </p:nvPicPr>
        <p:blipFill>
          <a:blip r:embed="rId2"/>
          <a:stretch>
            <a:fillRect/>
          </a:stretch>
        </p:blipFill>
        <p:spPr>
          <a:xfrm>
            <a:off x="602293" y="1158324"/>
            <a:ext cx="2956816" cy="1536325"/>
          </a:xfrm>
          <a:prstGeom prst="rect">
            <a:avLst/>
          </a:prstGeom>
        </p:spPr>
      </p:pic>
    </p:spTree>
    <p:extLst>
      <p:ext uri="{BB962C8B-B14F-4D97-AF65-F5344CB8AC3E}">
        <p14:creationId xmlns:p14="http://schemas.microsoft.com/office/powerpoint/2010/main" val="160409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006D546-3054-6148-8275-9C97E71C46F3}"/>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18993354-6151-E50F-8A0D-A3C8194E5FC3}"/>
              </a:ext>
            </a:extLst>
          </p:cNvPr>
          <p:cNvGrpSpPr/>
          <p:nvPr/>
        </p:nvGrpSpPr>
        <p:grpSpPr>
          <a:xfrm>
            <a:off x="3078514" y="894408"/>
            <a:ext cx="8316317" cy="1916171"/>
            <a:chOff x="2505740" y="798716"/>
            <a:chExt cx="7878725" cy="1916171"/>
          </a:xfrm>
        </p:grpSpPr>
        <p:grpSp>
          <p:nvGrpSpPr>
            <p:cNvPr id="3" name="组合 31">
              <a:extLst>
                <a:ext uri="{FF2B5EF4-FFF2-40B4-BE49-F238E27FC236}">
                  <a16:creationId xmlns:a16="http://schemas.microsoft.com/office/drawing/2014/main" id="{1175E84F-E694-A985-124B-310B6CF7531A}"/>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F85CDF72-EA18-7FE4-9C22-8E8657C5547D}"/>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2C207D44-18D1-C2FE-6A21-168DD7A5ECA6}"/>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8DD6DA9C-004A-A62B-E69E-F999AB00B16B}"/>
                </a:ext>
              </a:extLst>
            </p:cNvPr>
            <p:cNvSpPr txBox="1"/>
            <p:nvPr/>
          </p:nvSpPr>
          <p:spPr>
            <a:xfrm>
              <a:off x="2700037" y="1156636"/>
              <a:ext cx="7140785"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Nhờ</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đâu</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khủng</a:t>
              </a:r>
              <a:r>
                <a:rPr lang="en-US" sz="3600" b="1" i="0" dirty="0">
                  <a:solidFill>
                    <a:srgbClr val="127366"/>
                  </a:solidFill>
                  <a:effectLst/>
                  <a:latin typeface="Cambria" panose="02040503050406030204" pitchFamily="18" charset="0"/>
                </a:rPr>
                <a:t> long </a:t>
              </a:r>
              <a:r>
                <a:rPr lang="en-US" sz="3600" b="1" i="0" dirty="0" err="1">
                  <a:solidFill>
                    <a:srgbClr val="127366"/>
                  </a:solidFill>
                  <a:effectLst/>
                  <a:latin typeface="Cambria" panose="02040503050406030204" pitchFamily="18" charset="0"/>
                </a:rPr>
                <a:t>có</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khả</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năng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tự</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vệ</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tốt</a:t>
              </a:r>
              <a:r>
                <a:rPr lang="en-US" sz="3600" b="1" i="0" dirty="0">
                  <a:solidFill>
                    <a:srgbClr val="127366"/>
                  </a:solidFill>
                  <a:effectLst/>
                  <a:latin typeface="Cambria" panose="02040503050406030204" pitchFamily="18" charset="0"/>
                </a:rPr>
                <a:t>?</a:t>
              </a:r>
              <a:endParaRPr lang="en-US" sz="3600" b="1" dirty="0">
                <a:solidFill>
                  <a:srgbClr val="127366"/>
                </a:solidFill>
                <a:latin typeface="Cambria" panose="02040503050406030204" pitchFamily="18" charset="0"/>
              </a:endParaRPr>
            </a:p>
          </p:txBody>
        </p:sp>
      </p:grpSp>
      <p:grpSp>
        <p:nvGrpSpPr>
          <p:cNvPr id="23" name="Group 22">
            <a:extLst>
              <a:ext uri="{FF2B5EF4-FFF2-40B4-BE49-F238E27FC236}">
                <a16:creationId xmlns:a16="http://schemas.microsoft.com/office/drawing/2014/main" id="{0668117C-53E3-D0D3-980A-C13DE6EC1D23}"/>
              </a:ext>
            </a:extLst>
          </p:cNvPr>
          <p:cNvGrpSpPr/>
          <p:nvPr/>
        </p:nvGrpSpPr>
        <p:grpSpPr>
          <a:xfrm>
            <a:off x="1667259" y="3198661"/>
            <a:ext cx="9727572" cy="1916172"/>
            <a:chOff x="7178320" y="988399"/>
            <a:chExt cx="1954925" cy="461190"/>
          </a:xfrm>
        </p:grpSpPr>
        <p:sp>
          <p:nvSpPr>
            <p:cNvPr id="24" name="Rectangle: Rounded Corners 23">
              <a:extLst>
                <a:ext uri="{FF2B5EF4-FFF2-40B4-BE49-F238E27FC236}">
                  <a16:creationId xmlns:a16="http://schemas.microsoft.com/office/drawing/2014/main" id="{2ECF9764-03F6-2DBC-1662-C483016EEE23}"/>
                </a:ext>
              </a:extLst>
            </p:cNvPr>
            <p:cNvSpPr/>
            <p:nvPr/>
          </p:nvSpPr>
          <p:spPr>
            <a:xfrm>
              <a:off x="7178320" y="988399"/>
              <a:ext cx="1954925" cy="461190"/>
            </a:xfrm>
            <a:prstGeom prst="roundRect">
              <a:avLst>
                <a:gd name="adj" fmla="val 50000"/>
              </a:avLst>
            </a:prstGeom>
            <a:solidFill>
              <a:srgbClr val="F4DCDE"/>
            </a:solidFill>
            <a:ln w="28575">
              <a:solidFill>
                <a:srgbClr val="1060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884C2DBD-D0D2-D269-92CC-8675746329E7}"/>
                </a:ext>
              </a:extLst>
            </p:cNvPr>
            <p:cNvSpPr txBox="1"/>
            <p:nvPr/>
          </p:nvSpPr>
          <p:spPr>
            <a:xfrm>
              <a:off x="7247298" y="1075353"/>
              <a:ext cx="1784983" cy="288899"/>
            </a:xfrm>
            <a:prstGeom prst="rect">
              <a:avLst/>
            </a:prstGeom>
            <a:noFill/>
          </p:spPr>
          <p:txBody>
            <a:bodyPr wrap="square" rtlCol="0">
              <a:spAutoFit/>
            </a:bodyPr>
            <a:lstStyle/>
            <a:p>
              <a:pPr algn="ctr"/>
              <a:r>
                <a:rPr lang="en-US" sz="3600" b="1" dirty="0" err="1">
                  <a:latin typeface="Cambria" panose="02040503050406030204" pitchFamily="18" charset="0"/>
                </a:rPr>
                <a:t>Khủng</a:t>
              </a:r>
              <a:r>
                <a:rPr lang="en-US" sz="3600" b="1" dirty="0">
                  <a:latin typeface="Cambria" panose="02040503050406030204" pitchFamily="18" charset="0"/>
                </a:rPr>
                <a:t> long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khả</a:t>
              </a:r>
              <a:r>
                <a:rPr lang="en-US" sz="3600" b="1" dirty="0">
                  <a:latin typeface="Cambria" panose="02040503050406030204" pitchFamily="18" charset="0"/>
                </a:rPr>
                <a:t> </a:t>
              </a:r>
              <a:r>
                <a:rPr lang="en-US" sz="3600" b="1" dirty="0" err="1">
                  <a:latin typeface="Cambria" panose="02040503050406030204" pitchFamily="18" charset="0"/>
                </a:rPr>
                <a:t>năng</a:t>
              </a:r>
              <a:r>
                <a:rPr lang="en-US" sz="3600" b="1" dirty="0">
                  <a:latin typeface="Cambria" panose="02040503050406030204" pitchFamily="18" charset="0"/>
                </a:rPr>
                <a:t> </a:t>
              </a:r>
              <a:r>
                <a:rPr lang="en-US" sz="3600" b="1" dirty="0" err="1">
                  <a:latin typeface="Cambria" panose="02040503050406030204" pitchFamily="18" charset="0"/>
                </a:rPr>
                <a:t>tự</a:t>
              </a:r>
              <a:r>
                <a:rPr lang="en-US" sz="3600" b="1" dirty="0">
                  <a:latin typeface="Cambria" panose="02040503050406030204" pitchFamily="18" charset="0"/>
                </a:rPr>
                <a:t> </a:t>
              </a:r>
              <a:r>
                <a:rPr lang="en-US" sz="3600" b="1" dirty="0" err="1">
                  <a:latin typeface="Cambria" panose="02040503050406030204" pitchFamily="18" charset="0"/>
                </a:rPr>
                <a:t>vệ</a:t>
              </a:r>
              <a:r>
                <a:rPr lang="en-US" sz="3600" b="1" dirty="0">
                  <a:latin typeface="Cambria" panose="02040503050406030204" pitchFamily="18" charset="0"/>
                </a:rPr>
                <a:t> </a:t>
              </a:r>
              <a:r>
                <a:rPr lang="en-US" sz="3600" b="1" dirty="0" err="1">
                  <a:latin typeface="Cambria" panose="02040503050406030204" pitchFamily="18" charset="0"/>
                </a:rPr>
                <a:t>tốt</a:t>
              </a:r>
              <a:r>
                <a:rPr lang="en-US" sz="3600" b="1" dirty="0">
                  <a:latin typeface="Cambria" panose="02040503050406030204" pitchFamily="18" charset="0"/>
                </a:rPr>
                <a:t> </a:t>
              </a:r>
              <a:r>
                <a:rPr lang="en-US" sz="3600" b="1" dirty="0" err="1">
                  <a:latin typeface="Cambria" panose="02040503050406030204" pitchFamily="18" charset="0"/>
                </a:rPr>
                <a:t>nhờ</a:t>
              </a:r>
              <a:r>
                <a:rPr lang="en-US" sz="3600" b="1" dirty="0">
                  <a:latin typeface="Cambria" panose="02040503050406030204" pitchFamily="18" charset="0"/>
                </a:rPr>
                <a:t> </a:t>
              </a:r>
              <a:r>
                <a:rPr lang="en-US" sz="3600" b="1" dirty="0" err="1">
                  <a:latin typeface="Cambria" panose="02040503050406030204" pitchFamily="18" charset="0"/>
                </a:rPr>
                <a:t>cái</a:t>
              </a:r>
              <a:r>
                <a:rPr lang="en-US" sz="3600" b="1" dirty="0">
                  <a:latin typeface="Cambria" panose="02040503050406030204" pitchFamily="18" charset="0"/>
                </a:rPr>
                <a:t> </a:t>
              </a:r>
              <a:r>
                <a:rPr lang="en-US" sz="3600" b="1" dirty="0" err="1">
                  <a:latin typeface="Cambria" panose="02040503050406030204" pitchFamily="18" charset="0"/>
                </a:rPr>
                <a:t>đầu</a:t>
              </a:r>
              <a:r>
                <a:rPr lang="en-US" sz="3600" b="1" dirty="0">
                  <a:latin typeface="Cambria" panose="02040503050406030204" pitchFamily="18" charset="0"/>
                </a:rPr>
                <a:t> </a:t>
              </a:r>
              <a:r>
                <a:rPr lang="en-US" sz="3600" b="1" dirty="0" err="1">
                  <a:latin typeface="Cambria" panose="02040503050406030204" pitchFamily="18" charset="0"/>
                </a:rPr>
                <a:t>cứng</a:t>
              </a:r>
              <a:r>
                <a:rPr lang="en-US" sz="3600" b="1" dirty="0">
                  <a:latin typeface="Cambria" panose="02040503050406030204" pitchFamily="18" charset="0"/>
                </a:rPr>
                <a:t> </a:t>
              </a:r>
              <a:r>
                <a:rPr lang="en-US" sz="3600" b="1" dirty="0" err="1">
                  <a:latin typeface="Cambria" panose="02040503050406030204" pitchFamily="18" charset="0"/>
                </a:rPr>
                <a:t>và</a:t>
              </a:r>
              <a:r>
                <a:rPr lang="en-US" sz="3600" b="1" dirty="0">
                  <a:latin typeface="Cambria" panose="02040503050406030204" pitchFamily="18" charset="0"/>
                </a:rPr>
                <a:t> </a:t>
              </a:r>
              <a:r>
                <a:rPr lang="en-US" sz="3600" b="1" dirty="0" err="1">
                  <a:latin typeface="Cambria" panose="02040503050406030204" pitchFamily="18" charset="0"/>
                </a:rPr>
                <a:t>cái</a:t>
              </a:r>
              <a:r>
                <a:rPr lang="en-US" sz="3600" b="1" dirty="0">
                  <a:latin typeface="Cambria" panose="02040503050406030204" pitchFamily="18" charset="0"/>
                </a:rPr>
                <a:t> </a:t>
              </a:r>
              <a:r>
                <a:rPr lang="en-US" sz="3600" b="1" dirty="0" err="1">
                  <a:latin typeface="Cambria" panose="02040503050406030204" pitchFamily="18" charset="0"/>
                </a:rPr>
                <a:t>quất</a:t>
              </a:r>
              <a:r>
                <a:rPr lang="en-US" sz="3600" b="1" dirty="0">
                  <a:latin typeface="Cambria" panose="02040503050406030204" pitchFamily="18" charset="0"/>
                </a:rPr>
                <a:t> </a:t>
              </a:r>
              <a:r>
                <a:rPr lang="en-US" sz="3600" b="1" dirty="0" err="1">
                  <a:latin typeface="Cambria" panose="02040503050406030204" pitchFamily="18" charset="0"/>
                </a:rPr>
                <a:t>đuôi</a:t>
              </a:r>
              <a:r>
                <a:rPr lang="en-US" sz="3600" b="1" dirty="0">
                  <a:latin typeface="Cambria" panose="02040503050406030204" pitchFamily="18" charset="0"/>
                </a:rPr>
                <a:t> </a:t>
              </a:r>
              <a:r>
                <a:rPr lang="en-US" sz="3600" b="1" dirty="0" err="1">
                  <a:latin typeface="Cambria" panose="02040503050406030204" pitchFamily="18" charset="0"/>
                </a:rPr>
                <a:t>dũng</a:t>
              </a:r>
              <a:r>
                <a:rPr lang="en-US" sz="3600" b="1" dirty="0">
                  <a:latin typeface="Cambria" panose="02040503050406030204" pitchFamily="18" charset="0"/>
                </a:rPr>
                <a:t> </a:t>
              </a:r>
              <a:r>
                <a:rPr lang="en-US" sz="3600" b="1" dirty="0" err="1">
                  <a:latin typeface="Cambria" panose="02040503050406030204" pitchFamily="18" charset="0"/>
                </a:rPr>
                <a:t>mãnh</a:t>
              </a:r>
              <a:endParaRPr lang="en-US" sz="3600" b="1" dirty="0">
                <a:latin typeface="Cambria" panose="02040503050406030204" pitchFamily="18" charset="0"/>
              </a:endParaRPr>
            </a:p>
          </p:txBody>
        </p:sp>
      </p:grpSp>
      <p:grpSp>
        <p:nvGrpSpPr>
          <p:cNvPr id="8" name="Group 7">
            <a:extLst>
              <a:ext uri="{FF2B5EF4-FFF2-40B4-BE49-F238E27FC236}">
                <a16:creationId xmlns:a16="http://schemas.microsoft.com/office/drawing/2014/main" id="{42BCF70A-DCC5-B272-1ABE-CD84F5C6C072}"/>
              </a:ext>
            </a:extLst>
          </p:cNvPr>
          <p:cNvGrpSpPr/>
          <p:nvPr/>
        </p:nvGrpSpPr>
        <p:grpSpPr>
          <a:xfrm>
            <a:off x="662364" y="1308525"/>
            <a:ext cx="2762842" cy="928163"/>
            <a:chOff x="1484509" y="735696"/>
            <a:chExt cx="16623005" cy="2013207"/>
          </a:xfrm>
        </p:grpSpPr>
        <p:sp>
          <p:nvSpPr>
            <p:cNvPr id="9" name="TextBox 8">
              <a:extLst>
                <a:ext uri="{FF2B5EF4-FFF2-40B4-BE49-F238E27FC236}">
                  <a16:creationId xmlns:a16="http://schemas.microsoft.com/office/drawing/2014/main" id="{BB97B324-92F4-64EB-A1DD-DFABC3CCEF2F}"/>
                </a:ext>
              </a:extLst>
            </p:cNvPr>
            <p:cNvSpPr txBox="1"/>
            <p:nvPr/>
          </p:nvSpPr>
          <p:spPr>
            <a:xfrm>
              <a:off x="1484509" y="735696"/>
              <a:ext cx="16623005" cy="2002724"/>
            </a:xfrm>
            <a:prstGeom prst="rect">
              <a:avLst/>
            </a:prstGeom>
            <a:noFill/>
          </p:spPr>
          <p:txBody>
            <a:bodyPr wrap="square" rtlCol="0">
              <a:spAutoFit/>
            </a:bodyPr>
            <a:lstStyle/>
            <a:p>
              <a:pPr algn="ctr"/>
              <a:r>
                <a:rPr lang="en-US" sz="5400" b="1" dirty="0" err="1">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latin typeface="#9Slide05 SVNUT Triumph" panose="00000500000000000000" pitchFamily="2" charset="0"/>
                  <a:ea typeface="思源黑体 CN"/>
                </a:rPr>
                <a:t>Câu</a:t>
              </a:r>
              <a:r>
                <a:rPr lang="en-US" sz="5400" b="1"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latin typeface="#9Slide05 SVNUT Triumph" panose="00000500000000000000" pitchFamily="2" charset="0"/>
                  <a:ea typeface="思源黑体 CN"/>
                </a:rPr>
                <a:t> 3:</a:t>
              </a:r>
              <a:endParaRPr lang="vi-VN" sz="5400" b="1"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ea typeface="思源黑体 CN"/>
              </a:endParaRPr>
            </a:p>
          </p:txBody>
        </p:sp>
        <p:sp>
          <p:nvSpPr>
            <p:cNvPr id="12" name="TextBox 11">
              <a:extLst>
                <a:ext uri="{FF2B5EF4-FFF2-40B4-BE49-F238E27FC236}">
                  <a16:creationId xmlns:a16="http://schemas.microsoft.com/office/drawing/2014/main" id="{01146006-FC45-F58A-9338-EB0C1BA91181}"/>
                </a:ext>
              </a:extLst>
            </p:cNvPr>
            <p:cNvSpPr txBox="1"/>
            <p:nvPr/>
          </p:nvSpPr>
          <p:spPr>
            <a:xfrm>
              <a:off x="2006109" y="746179"/>
              <a:ext cx="15579799" cy="2002724"/>
            </a:xfrm>
            <a:prstGeom prst="rect">
              <a:avLst/>
            </a:prstGeom>
            <a:noFill/>
          </p:spPr>
          <p:txBody>
            <a:bodyPr wrap="square" rtlCol="0">
              <a:spAutoFit/>
            </a:bodyPr>
            <a:lstStyle/>
            <a:p>
              <a:pPr algn="ctr"/>
              <a:r>
                <a:rPr lang="en-US" sz="5400" b="1" dirty="0" err="1">
                  <a:ln w="63500">
                    <a:noFill/>
                  </a:ln>
                  <a:solidFill>
                    <a:srgbClr val="127366"/>
                  </a:solidFill>
                  <a:effectLst>
                    <a:outerShdw blurRad="50800" dist="38100" algn="l" rotWithShape="0">
                      <a:prstClr val="black">
                        <a:alpha val="40000"/>
                      </a:prstClr>
                    </a:outerShdw>
                  </a:effectLst>
                  <a:latin typeface="#9Slide05 SVNUT Triumph" panose="00000500000000000000" pitchFamily="2" charset="0"/>
                  <a:ea typeface="思源黑体 CN"/>
                </a:rPr>
                <a:t>Câu</a:t>
              </a:r>
              <a:r>
                <a:rPr lang="en-US" sz="5400" b="1" dirty="0">
                  <a:ln w="63500">
                    <a:noFill/>
                  </a:ln>
                  <a:solidFill>
                    <a:srgbClr val="127366"/>
                  </a:solidFill>
                  <a:effectLst>
                    <a:outerShdw blurRad="50800" dist="38100" algn="l" rotWithShape="0">
                      <a:prstClr val="black">
                        <a:alpha val="40000"/>
                      </a:prstClr>
                    </a:outerShdw>
                  </a:effectLst>
                  <a:latin typeface="#9Slide05 SVNUT Triumph" panose="00000500000000000000" pitchFamily="2" charset="0"/>
                  <a:ea typeface="思源黑体 CN"/>
                </a:rPr>
                <a:t> 3:</a:t>
              </a:r>
              <a:endParaRPr lang="vi-VN" sz="5400" b="1" dirty="0">
                <a:ln w="63500">
                  <a:noFill/>
                </a:ln>
                <a:solidFill>
                  <a:srgbClr val="127366"/>
                </a:solidFill>
                <a:effectLst>
                  <a:outerShdw blurRad="50800" dist="38100" algn="l" rotWithShape="0">
                    <a:prstClr val="black">
                      <a:alpha val="40000"/>
                    </a:prstClr>
                  </a:outerShdw>
                </a:effectLst>
                <a:ea typeface="思源黑体 CN"/>
              </a:endParaRPr>
            </a:p>
          </p:txBody>
        </p:sp>
      </p:grpSp>
    </p:spTree>
    <p:extLst>
      <p:ext uri="{BB962C8B-B14F-4D97-AF65-F5344CB8AC3E}">
        <p14:creationId xmlns:p14="http://schemas.microsoft.com/office/powerpoint/2010/main" val="254342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80">
                                          <p:stCondLst>
                                            <p:cond delay="0"/>
                                          </p:stCondLst>
                                        </p:cTn>
                                        <p:tgtEl>
                                          <p:spTgt spid="23"/>
                                        </p:tgtEl>
                                      </p:cBhvr>
                                    </p:animEffect>
                                    <p:anim calcmode="lin" valueType="num">
                                      <p:cBhvr>
                                        <p:cTn id="1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2" dur="26">
                                          <p:stCondLst>
                                            <p:cond delay="650"/>
                                          </p:stCondLst>
                                        </p:cTn>
                                        <p:tgtEl>
                                          <p:spTgt spid="23"/>
                                        </p:tgtEl>
                                      </p:cBhvr>
                                      <p:to x="100000" y="60000"/>
                                    </p:animScale>
                                    <p:animScale>
                                      <p:cBhvr>
                                        <p:cTn id="23" dur="166" decel="50000">
                                          <p:stCondLst>
                                            <p:cond delay="676"/>
                                          </p:stCondLst>
                                        </p:cTn>
                                        <p:tgtEl>
                                          <p:spTgt spid="23"/>
                                        </p:tgtEl>
                                      </p:cBhvr>
                                      <p:to x="100000" y="100000"/>
                                    </p:animScale>
                                    <p:animScale>
                                      <p:cBhvr>
                                        <p:cTn id="24" dur="26">
                                          <p:stCondLst>
                                            <p:cond delay="1312"/>
                                          </p:stCondLst>
                                        </p:cTn>
                                        <p:tgtEl>
                                          <p:spTgt spid="23"/>
                                        </p:tgtEl>
                                      </p:cBhvr>
                                      <p:to x="100000" y="80000"/>
                                    </p:animScale>
                                    <p:animScale>
                                      <p:cBhvr>
                                        <p:cTn id="25" dur="166" decel="50000">
                                          <p:stCondLst>
                                            <p:cond delay="1338"/>
                                          </p:stCondLst>
                                        </p:cTn>
                                        <p:tgtEl>
                                          <p:spTgt spid="23"/>
                                        </p:tgtEl>
                                      </p:cBhvr>
                                      <p:to x="100000" y="100000"/>
                                    </p:animScale>
                                    <p:animScale>
                                      <p:cBhvr>
                                        <p:cTn id="26" dur="26">
                                          <p:stCondLst>
                                            <p:cond delay="1642"/>
                                          </p:stCondLst>
                                        </p:cTn>
                                        <p:tgtEl>
                                          <p:spTgt spid="23"/>
                                        </p:tgtEl>
                                      </p:cBhvr>
                                      <p:to x="100000" y="90000"/>
                                    </p:animScale>
                                    <p:animScale>
                                      <p:cBhvr>
                                        <p:cTn id="27" dur="166" decel="50000">
                                          <p:stCondLst>
                                            <p:cond delay="1668"/>
                                          </p:stCondLst>
                                        </p:cTn>
                                        <p:tgtEl>
                                          <p:spTgt spid="23"/>
                                        </p:tgtEl>
                                      </p:cBhvr>
                                      <p:to x="100000" y="100000"/>
                                    </p:animScale>
                                    <p:animScale>
                                      <p:cBhvr>
                                        <p:cTn id="28" dur="26">
                                          <p:stCondLst>
                                            <p:cond delay="1808"/>
                                          </p:stCondLst>
                                        </p:cTn>
                                        <p:tgtEl>
                                          <p:spTgt spid="23"/>
                                        </p:tgtEl>
                                      </p:cBhvr>
                                      <p:to x="100000" y="95000"/>
                                    </p:animScale>
                                    <p:animScale>
                                      <p:cBhvr>
                                        <p:cTn id="29" dur="166" decel="50000">
                                          <p:stCondLst>
                                            <p:cond delay="1834"/>
                                          </p:stCondLst>
                                        </p:cTn>
                                        <p:tgtEl>
                                          <p:spTgt spid="23"/>
                                        </p:tgtEl>
                                      </p:cBhvr>
                                      <p:to x="100000" y="100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006D546-3054-6148-8275-9C97E71C46F3}"/>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18993354-6151-E50F-8A0D-A3C8194E5FC3}"/>
              </a:ext>
            </a:extLst>
          </p:cNvPr>
          <p:cNvGrpSpPr/>
          <p:nvPr/>
        </p:nvGrpSpPr>
        <p:grpSpPr>
          <a:xfrm>
            <a:off x="3078514" y="894408"/>
            <a:ext cx="8316317" cy="1916171"/>
            <a:chOff x="2505740" y="798716"/>
            <a:chExt cx="7878725" cy="1916171"/>
          </a:xfrm>
        </p:grpSpPr>
        <p:grpSp>
          <p:nvGrpSpPr>
            <p:cNvPr id="3" name="组合 31">
              <a:extLst>
                <a:ext uri="{FF2B5EF4-FFF2-40B4-BE49-F238E27FC236}">
                  <a16:creationId xmlns:a16="http://schemas.microsoft.com/office/drawing/2014/main" id="{1175E84F-E694-A985-124B-310B6CF7531A}"/>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F85CDF72-EA18-7FE4-9C22-8E8657C5547D}"/>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2C207D44-18D1-C2FE-6A21-168DD7A5ECA6}"/>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8DD6DA9C-004A-A62B-E69E-F999AB00B16B}"/>
                </a:ext>
              </a:extLst>
            </p:cNvPr>
            <p:cNvSpPr txBox="1"/>
            <p:nvPr/>
          </p:nvSpPr>
          <p:spPr>
            <a:xfrm>
              <a:off x="2700037" y="1156636"/>
              <a:ext cx="7140785"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Vì</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sao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chúng</a:t>
              </a:r>
              <a:r>
                <a:rPr lang="en-US" sz="3600" b="1" i="0" dirty="0">
                  <a:solidFill>
                    <a:srgbClr val="127366"/>
                  </a:solidFill>
                  <a:effectLst/>
                  <a:latin typeface="Cambria" panose="02040503050406030204" pitchFamily="18" charset="0"/>
                </a:rPr>
                <a:t> ta </a:t>
              </a:r>
              <a:r>
                <a:rPr lang="en-US" sz="3600" b="1" i="0" dirty="0" err="1">
                  <a:solidFill>
                    <a:srgbClr val="127366"/>
                  </a:solidFill>
                  <a:effectLst/>
                  <a:latin typeface="Cambria" panose="02040503050406030204" pitchFamily="18" charset="0"/>
                </a:rPr>
                <a:t>không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thể</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gặ</a:t>
              </a:r>
              <a:r>
                <a:rPr lang="en-US" sz="3600" b="1" dirty="0" err="1">
                  <a:solidFill>
                    <a:srgbClr val="127366"/>
                  </a:solidFill>
                  <a:latin typeface="Cambria" panose="02040503050406030204" pitchFamily="18" charset="0"/>
                </a:rPr>
                <a:t>p</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khủng</a:t>
              </a:r>
              <a:r>
                <a:rPr lang="en-US" sz="3600" b="1" dirty="0">
                  <a:solidFill>
                    <a:srgbClr val="127366"/>
                  </a:solidFill>
                  <a:latin typeface="Cambria" panose="02040503050406030204" pitchFamily="18" charset="0"/>
                </a:rPr>
                <a:t> long </a:t>
              </a:r>
              <a:r>
                <a:rPr lang="en-US" sz="3600" b="1" dirty="0" err="1">
                  <a:solidFill>
                    <a:srgbClr val="127366"/>
                  </a:solidFill>
                  <a:latin typeface="Cambria" panose="02040503050406030204" pitchFamily="18" charset="0"/>
                </a:rPr>
                <a:t>thật</a:t>
              </a:r>
              <a:r>
                <a:rPr lang="en-US" sz="3600" b="1" dirty="0">
                  <a:solidFill>
                    <a:srgbClr val="127366"/>
                  </a:solidFill>
                  <a:latin typeface="Cambria" panose="02040503050406030204" pitchFamily="18" charset="0"/>
                </a:rPr>
                <a:t>?</a:t>
              </a:r>
            </a:p>
          </p:txBody>
        </p:sp>
      </p:grpSp>
      <p:sp>
        <p:nvSpPr>
          <p:cNvPr id="10" name="TextBox 9">
            <a:extLst>
              <a:ext uri="{FF2B5EF4-FFF2-40B4-BE49-F238E27FC236}">
                <a16:creationId xmlns:a16="http://schemas.microsoft.com/office/drawing/2014/main" id="{5669576F-B4E6-0B6B-3E0D-B95A21581231}"/>
              </a:ext>
            </a:extLst>
          </p:cNvPr>
          <p:cNvSpPr txBox="1"/>
          <p:nvPr/>
        </p:nvSpPr>
        <p:spPr>
          <a:xfrm>
            <a:off x="1631667" y="3281974"/>
            <a:ext cx="9189326" cy="1446550"/>
          </a:xfrm>
          <a:prstGeom prst="rect">
            <a:avLst/>
          </a:prstGeom>
          <a:noFill/>
        </p:spPr>
        <p:txBody>
          <a:bodyPr wrap="square">
            <a:spAutoFit/>
          </a:bodyPr>
          <a:lstStyle/>
          <a:p>
            <a:pPr algn="ctr"/>
            <a:r>
              <a:rPr lang="en-US" sz="4400" b="1" i="0" dirty="0" err="1">
                <a:solidFill>
                  <a:srgbClr val="000000"/>
                </a:solidFill>
                <a:effectLst/>
                <a:latin typeface="Cambria" panose="02040503050406030204" pitchFamily="18" charset="0"/>
              </a:rPr>
              <a:t>Vì</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khủng</a:t>
            </a:r>
            <a:r>
              <a:rPr lang="en-US" sz="4400" b="1" i="0" dirty="0">
                <a:solidFill>
                  <a:srgbClr val="000000"/>
                </a:solidFill>
                <a:effectLst/>
                <a:latin typeface="Cambria" panose="02040503050406030204" pitchFamily="18" charset="0"/>
              </a:rPr>
              <a:t> long </a:t>
            </a:r>
            <a:r>
              <a:rPr lang="en-US" sz="4400" b="1" i="0" dirty="0" err="1">
                <a:solidFill>
                  <a:srgbClr val="000000"/>
                </a:solidFill>
                <a:effectLst/>
                <a:latin typeface="Cambria" panose="02040503050406030204" pitchFamily="18" charset="0"/>
              </a:rPr>
              <a:t>đã</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bị</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tuyệt</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chủng</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trước</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khi</a:t>
            </a:r>
            <a:r>
              <a:rPr lang="en-US" sz="4400" b="1" i="0" dirty="0">
                <a:solidFill>
                  <a:srgbClr val="000000"/>
                </a:solidFill>
                <a:effectLst/>
                <a:latin typeface="Cambria" panose="02040503050406030204" pitchFamily="18" charset="0"/>
              </a:rPr>
              <a:t> con </a:t>
            </a:r>
            <a:r>
              <a:rPr lang="en-US" sz="4400" b="1" i="0" dirty="0" err="1">
                <a:solidFill>
                  <a:srgbClr val="000000"/>
                </a:solidFill>
                <a:effectLst/>
                <a:latin typeface="Cambria" panose="02040503050406030204" pitchFamily="18" charset="0"/>
              </a:rPr>
              <a:t>người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xuất</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hiện</a:t>
            </a:r>
            <a:r>
              <a:rPr lang="en-US" sz="4400" b="1" i="0" dirty="0">
                <a:solidFill>
                  <a:srgbClr val="000000"/>
                </a:solidFill>
                <a:effectLst/>
                <a:latin typeface="Cambria" panose="02040503050406030204" pitchFamily="18" charset="0"/>
              </a:rPr>
              <a:t>.</a:t>
            </a:r>
            <a:endParaRPr lang="en-US" sz="4400" b="1" dirty="0">
              <a:latin typeface="Cambria" panose="02040503050406030204" pitchFamily="18" charset="0"/>
            </a:endParaRPr>
          </a:p>
        </p:txBody>
      </p:sp>
      <p:pic>
        <p:nvPicPr>
          <p:cNvPr id="13" name="Picture 12">
            <a:extLst>
              <a:ext uri="{FF2B5EF4-FFF2-40B4-BE49-F238E27FC236}">
                <a16:creationId xmlns:a16="http://schemas.microsoft.com/office/drawing/2014/main" id="{08625D9D-4F63-9FD6-736B-1EC4960C7E26}"/>
              </a:ext>
            </a:extLst>
          </p:cNvPr>
          <p:cNvPicPr>
            <a:picLocks noChangeAspect="1"/>
          </p:cNvPicPr>
          <p:nvPr/>
        </p:nvPicPr>
        <p:blipFill>
          <a:blip r:embed="rId2"/>
          <a:stretch>
            <a:fillRect/>
          </a:stretch>
        </p:blipFill>
        <p:spPr>
          <a:xfrm>
            <a:off x="15022670" y="-1506174"/>
            <a:ext cx="12282020" cy="15707463"/>
          </a:xfrm>
          <a:prstGeom prst="rect">
            <a:avLst/>
          </a:prstGeom>
        </p:spPr>
      </p:pic>
      <p:pic>
        <p:nvPicPr>
          <p:cNvPr id="8" name="Picture 7">
            <a:extLst>
              <a:ext uri="{FF2B5EF4-FFF2-40B4-BE49-F238E27FC236}">
                <a16:creationId xmlns:a16="http://schemas.microsoft.com/office/drawing/2014/main" id="{A846EC1F-7B13-2CE5-09C9-00ED0B82A91C}"/>
              </a:ext>
            </a:extLst>
          </p:cNvPr>
          <p:cNvPicPr>
            <a:picLocks noChangeAspect="1"/>
          </p:cNvPicPr>
          <p:nvPr/>
        </p:nvPicPr>
        <p:blipFill>
          <a:blip r:embed="rId3"/>
          <a:stretch>
            <a:fillRect/>
          </a:stretch>
        </p:blipFill>
        <p:spPr>
          <a:xfrm>
            <a:off x="501615" y="1316427"/>
            <a:ext cx="3005588" cy="1536325"/>
          </a:xfrm>
          <a:prstGeom prst="rect">
            <a:avLst/>
          </a:prstGeom>
        </p:spPr>
      </p:pic>
    </p:spTree>
    <p:extLst>
      <p:ext uri="{BB962C8B-B14F-4D97-AF65-F5344CB8AC3E}">
        <p14:creationId xmlns:p14="http://schemas.microsoft.com/office/powerpoint/2010/main" val="5520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66602-CCD0-897E-3104-4D26795197BF}"/>
              </a:ext>
            </a:extLst>
          </p:cNvPr>
          <p:cNvPicPr>
            <a:picLocks noChangeAspect="1"/>
          </p:cNvPicPr>
          <p:nvPr/>
        </p:nvPicPr>
        <p:blipFill>
          <a:blip r:embed="rId2"/>
          <a:stretch>
            <a:fillRect/>
          </a:stretch>
        </p:blipFill>
        <p:spPr>
          <a:xfrm>
            <a:off x="6214887" y="1641577"/>
            <a:ext cx="6346486" cy="5645385"/>
          </a:xfrm>
          <a:prstGeom prst="rect">
            <a:avLst/>
          </a:prstGeom>
        </p:spPr>
      </p:pic>
    </p:spTree>
    <p:extLst>
      <p:ext uri="{BB962C8B-B14F-4D97-AF65-F5344CB8AC3E}">
        <p14:creationId xmlns:p14="http://schemas.microsoft.com/office/powerpoint/2010/main" val="98377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C448C-73C9-4755-5C47-E7F376CE559D}"/>
              </a:ext>
            </a:extLst>
          </p:cNvPr>
          <p:cNvPicPr>
            <a:picLocks noChangeAspect="1"/>
          </p:cNvPicPr>
          <p:nvPr/>
        </p:nvPicPr>
        <p:blipFill>
          <a:blip r:embed="rId2"/>
          <a:stretch>
            <a:fillRect/>
          </a:stretch>
        </p:blipFill>
        <p:spPr>
          <a:xfrm>
            <a:off x="7481383" y="-144135"/>
            <a:ext cx="4523048" cy="3573135"/>
          </a:xfrm>
          <a:prstGeom prst="rect">
            <a:avLst/>
          </a:prstGeom>
        </p:spPr>
      </p:pic>
    </p:spTree>
    <p:extLst>
      <p:ext uri="{BB962C8B-B14F-4D97-AF65-F5344CB8AC3E}">
        <p14:creationId xmlns:p14="http://schemas.microsoft.com/office/powerpoint/2010/main" val="17996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F71E039-E1F8-8341-EE09-126883B40DA7}"/>
              </a:ext>
            </a:extLst>
          </p:cNvPr>
          <p:cNvSpPr/>
          <p:nvPr/>
        </p:nvSpPr>
        <p:spPr>
          <a:xfrm>
            <a:off x="564960" y="5024648"/>
            <a:ext cx="11355064" cy="11325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6FD3A68-D66C-4963-4680-B3280C9CC777}"/>
              </a:ext>
            </a:extLst>
          </p:cNvPr>
          <p:cNvSpPr/>
          <p:nvPr/>
        </p:nvSpPr>
        <p:spPr>
          <a:xfrm>
            <a:off x="517829" y="1175033"/>
            <a:ext cx="11355064" cy="796491"/>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E57DB40-7D7E-781F-089A-71B70C48E686}"/>
              </a:ext>
            </a:extLst>
          </p:cNvPr>
          <p:cNvSpPr/>
          <p:nvPr/>
        </p:nvSpPr>
        <p:spPr>
          <a:xfrm>
            <a:off x="517829" y="2002346"/>
            <a:ext cx="11355064" cy="1256669"/>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B20F9E4-7B94-0200-79A0-8C044BDB2C29}"/>
              </a:ext>
            </a:extLst>
          </p:cNvPr>
          <p:cNvSpPr/>
          <p:nvPr/>
        </p:nvSpPr>
        <p:spPr>
          <a:xfrm>
            <a:off x="564960" y="3333380"/>
            <a:ext cx="11355064" cy="155309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CC29CF8-8439-7EFE-E398-51F525998481}"/>
              </a:ext>
            </a:extLst>
          </p:cNvPr>
          <p:cNvSpPr txBox="1"/>
          <p:nvPr/>
        </p:nvSpPr>
        <p:spPr>
          <a:xfrm>
            <a:off x="517829" y="109070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19536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P spid="10" grpId="0" animBg="1"/>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3680024" y="786715"/>
            <a:ext cx="7371185"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Tìm</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trong</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bài</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từ</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ngữ</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dùng</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để</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tả</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các</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bộ</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phận</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long</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747187" y="0"/>
            <a:ext cx="2932838" cy="3644366"/>
          </a:xfrm>
          <a:prstGeom prst="rect">
            <a:avLst/>
          </a:prstGeom>
        </p:spPr>
      </p:pic>
      <p:pic>
        <p:nvPicPr>
          <p:cNvPr id="3" name="Picture 2">
            <a:extLst>
              <a:ext uri="{FF2B5EF4-FFF2-40B4-BE49-F238E27FC236}">
                <a16:creationId xmlns:a16="http://schemas.microsoft.com/office/drawing/2014/main" id="{98851A9D-EA1E-84A9-F12B-C2281A1AF5B7}"/>
              </a:ext>
            </a:extLst>
          </p:cNvPr>
          <p:cNvPicPr>
            <a:picLocks noChangeAspect="1"/>
          </p:cNvPicPr>
          <p:nvPr/>
        </p:nvPicPr>
        <p:blipFill>
          <a:blip r:embed="rId3"/>
          <a:stretch>
            <a:fillRect/>
          </a:stretch>
        </p:blipFill>
        <p:spPr>
          <a:xfrm>
            <a:off x="747187" y="3263361"/>
            <a:ext cx="3379336" cy="3084197"/>
          </a:xfrm>
          <a:prstGeom prst="rect">
            <a:avLst/>
          </a:prstGeom>
        </p:spPr>
      </p:pic>
      <p:graphicFrame>
        <p:nvGraphicFramePr>
          <p:cNvPr id="6" name="Table 6">
            <a:extLst>
              <a:ext uri="{FF2B5EF4-FFF2-40B4-BE49-F238E27FC236}">
                <a16:creationId xmlns:a16="http://schemas.microsoft.com/office/drawing/2014/main" id="{266FA528-66B8-A14A-4944-4C8BA2D53A3B}"/>
              </a:ext>
            </a:extLst>
          </p:cNvPr>
          <p:cNvGraphicFramePr>
            <a:graphicFrameLocks noGrp="1"/>
          </p:cNvGraphicFramePr>
          <p:nvPr>
            <p:extLst>
              <p:ext uri="{D42A27DB-BD31-4B8C-83A1-F6EECF244321}">
                <p14:modId xmlns:p14="http://schemas.microsoft.com/office/powerpoint/2010/main" val="1035459795"/>
              </p:ext>
            </p:extLst>
          </p:nvPr>
        </p:nvGraphicFramePr>
        <p:xfrm>
          <a:off x="4243417" y="2392473"/>
          <a:ext cx="7201396" cy="3505200"/>
        </p:xfrm>
        <a:graphic>
          <a:graphicData uri="http://schemas.openxmlformats.org/drawingml/2006/table">
            <a:tbl>
              <a:tblPr firstRow="1" bandRow="1">
                <a:tableStyleId>{5DA37D80-6434-44D0-A028-1B22A696006F}</a:tableStyleId>
              </a:tblPr>
              <a:tblGrid>
                <a:gridCol w="2834852">
                  <a:extLst>
                    <a:ext uri="{9D8B030D-6E8A-4147-A177-3AD203B41FA5}">
                      <a16:colId xmlns:a16="http://schemas.microsoft.com/office/drawing/2014/main" val="2888412650"/>
                    </a:ext>
                  </a:extLst>
                </a:gridCol>
                <a:gridCol w="4366544">
                  <a:extLst>
                    <a:ext uri="{9D8B030D-6E8A-4147-A177-3AD203B41FA5}">
                      <a16:colId xmlns:a16="http://schemas.microsoft.com/office/drawing/2014/main" val="3421103445"/>
                    </a:ext>
                  </a:extLst>
                </a:gridCol>
              </a:tblGrid>
              <a:tr h="586665">
                <a:tc>
                  <a:txBody>
                    <a:bodyPr/>
                    <a:lstStyle/>
                    <a:p>
                      <a:pPr algn="ctr"/>
                      <a:r>
                        <a:rPr kumimoji="0" lang="en-US" sz="4000" b="1" i="0" u="none" strike="noStrike" kern="1200" cap="none" spc="0" normalizeH="0" dirty="0" err="1">
                          <a:ln>
                            <a:noFill/>
                          </a:ln>
                          <a:solidFill>
                            <a:srgbClr val="127366"/>
                          </a:solidFill>
                          <a:effectLst/>
                          <a:uLnTx/>
                          <a:uFillTx/>
                          <a:latin typeface="Cambria" panose="02040503050406030204" pitchFamily="18" charset="0"/>
                          <a:ea typeface="+mn-ea"/>
                          <a:cs typeface="+mn-cs"/>
                        </a:rPr>
                        <a:t>Bộ</a:t>
                      </a:r>
                      <a:r>
                        <a:rPr kumimoji="0" lang="en-US" sz="4000" b="1" i="0" u="none" strike="noStrike" kern="1200" cap="none" spc="0" normalizeH="0" dirty="0">
                          <a:ln>
                            <a:noFill/>
                          </a:ln>
                          <a:solidFill>
                            <a:srgbClr val="127366"/>
                          </a:solidFill>
                          <a:effectLst/>
                          <a:uLnTx/>
                          <a:uFillTx/>
                          <a:latin typeface="Cambria" panose="02040503050406030204" pitchFamily="18" charset="0"/>
                          <a:ea typeface="+mn-ea"/>
                          <a:cs typeface="+mn-cs"/>
                        </a:rPr>
                        <a:t> </a:t>
                      </a:r>
                      <a:r>
                        <a:rPr kumimoji="0" lang="en-US" sz="4000" b="1" i="0" u="none" strike="noStrike" kern="1200" cap="none" spc="0" normalizeH="0" dirty="0" err="1">
                          <a:ln>
                            <a:noFill/>
                          </a:ln>
                          <a:solidFill>
                            <a:srgbClr val="127366"/>
                          </a:solidFill>
                          <a:effectLst/>
                          <a:uLnTx/>
                          <a:uFillTx/>
                          <a:latin typeface="Cambria" panose="02040503050406030204" pitchFamily="18" charset="0"/>
                          <a:ea typeface="+mn-ea"/>
                          <a:cs typeface="+mn-cs"/>
                        </a:rPr>
                        <a:t>phận</a:t>
                      </a:r>
                      <a:endParaRPr kumimoji="0" lang="en-US" sz="4000" b="1" i="0" u="none" strike="noStrike" kern="1200" cap="none" spc="0" normalizeH="0" dirty="0">
                        <a:ln>
                          <a:noFill/>
                        </a:ln>
                        <a:solidFill>
                          <a:srgbClr val="127366"/>
                        </a:solidFill>
                        <a:effectLst/>
                        <a:uLnTx/>
                        <a:uFillTx/>
                        <a:latin typeface="Cambria" panose="02040503050406030204" pitchFamily="18" charset="0"/>
                        <a:ea typeface="+mn-ea"/>
                        <a:cs typeface="+mn-cs"/>
                      </a:endParaRPr>
                    </a:p>
                  </a:txBody>
                  <a:tcPr/>
                </a:tc>
                <a:tc>
                  <a:txBody>
                    <a:bodyPr/>
                    <a:lstStyle/>
                    <a:p>
                      <a:pPr algn="ctr"/>
                      <a:r>
                        <a:rPr kumimoji="0" lang="en-US" sz="4000" b="1" i="0" u="none" strike="noStrike" kern="1200" cap="none" spc="0" normalizeH="0" dirty="0" err="1">
                          <a:ln>
                            <a:noFill/>
                          </a:ln>
                          <a:solidFill>
                            <a:srgbClr val="127366"/>
                          </a:solidFill>
                          <a:effectLst/>
                          <a:uLnTx/>
                          <a:uFillTx/>
                          <a:latin typeface="Cambria" panose="02040503050406030204" pitchFamily="18" charset="0"/>
                          <a:ea typeface="+mn-ea"/>
                          <a:cs typeface="+mn-cs"/>
                        </a:rPr>
                        <a:t>Từ</a:t>
                      </a:r>
                      <a:r>
                        <a:rPr kumimoji="0" lang="en-US" sz="4000" b="1" i="0" u="none" strike="noStrike" kern="1200" cap="none" spc="0" normalizeH="0" dirty="0">
                          <a:ln>
                            <a:noFill/>
                          </a:ln>
                          <a:solidFill>
                            <a:srgbClr val="127366"/>
                          </a:solidFill>
                          <a:effectLst/>
                          <a:uLnTx/>
                          <a:uFillTx/>
                          <a:latin typeface="Cambria" panose="02040503050406030204" pitchFamily="18" charset="0"/>
                          <a:ea typeface="+mn-ea"/>
                          <a:cs typeface="+mn-cs"/>
                        </a:rPr>
                        <a:t> </a:t>
                      </a:r>
                      <a:r>
                        <a:rPr kumimoji="0" lang="en-US" sz="4000" b="1" i="0" u="none" strike="noStrike" kern="1200" cap="none" spc="0" normalizeH="0" dirty="0" err="1">
                          <a:ln>
                            <a:noFill/>
                          </a:ln>
                          <a:solidFill>
                            <a:srgbClr val="127366"/>
                          </a:solidFill>
                          <a:effectLst/>
                          <a:uLnTx/>
                          <a:uFillTx/>
                          <a:latin typeface="Cambria" panose="02040503050406030204" pitchFamily="18" charset="0"/>
                          <a:ea typeface="+mn-ea"/>
                          <a:cs typeface="+mn-cs"/>
                        </a:rPr>
                        <a:t>ngữ</a:t>
                      </a:r>
                      <a:endParaRPr kumimoji="0" lang="en-US" sz="4000" b="1" i="0" u="none" strike="noStrike" kern="1200" cap="none" spc="0" normalizeH="0" dirty="0">
                        <a:ln>
                          <a:noFill/>
                        </a:ln>
                        <a:solidFill>
                          <a:srgbClr val="127366"/>
                        </a:solidFill>
                        <a:effectLst/>
                        <a:uLnTx/>
                        <a:uFillTx/>
                        <a:latin typeface="Cambria" panose="02040503050406030204" pitchFamily="18" charset="0"/>
                        <a:ea typeface="+mn-ea"/>
                        <a:cs typeface="+mn-cs"/>
                      </a:endParaRPr>
                    </a:p>
                  </a:txBody>
                  <a:tcPr/>
                </a:tc>
                <a:extLst>
                  <a:ext uri="{0D108BD9-81ED-4DB2-BD59-A6C34878D82A}">
                    <a16:rowId xmlns:a16="http://schemas.microsoft.com/office/drawing/2014/main" val="3260890794"/>
                  </a:ext>
                </a:extLst>
              </a:tr>
              <a:tr h="630655">
                <a:tc>
                  <a:txBody>
                    <a:bodyPr/>
                    <a:lstStyle/>
                    <a:p>
                      <a:pPr algn="ctr"/>
                      <a:r>
                        <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rPr>
                        <a:t>Tai </a:t>
                      </a:r>
                      <a:r>
                        <a:rPr kumimoji="0" lang="en-US" sz="4000" b="1" i="0" u="none" strike="noStrike" kern="1200" cap="none" spc="0" normalizeH="0" dirty="0" err="1">
                          <a:ln>
                            <a:noFill/>
                          </a:ln>
                          <a:solidFill>
                            <a:srgbClr val="025684"/>
                          </a:solidFill>
                          <a:effectLst/>
                          <a:uLnTx/>
                          <a:uFillTx/>
                          <a:latin typeface="Cambria" panose="02040503050406030204" pitchFamily="18" charset="0"/>
                          <a:ea typeface="+mn-ea"/>
                          <a:cs typeface="+mn-cs"/>
                        </a:rPr>
                        <a:t>và</a:t>
                      </a:r>
                      <a:r>
                        <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dirty="0" err="1">
                          <a:ln>
                            <a:noFill/>
                          </a:ln>
                          <a:solidFill>
                            <a:srgbClr val="025684"/>
                          </a:solidFill>
                          <a:effectLst/>
                          <a:uLnTx/>
                          <a:uFillTx/>
                          <a:latin typeface="Cambria" panose="02040503050406030204" pitchFamily="18" charset="0"/>
                          <a:ea typeface="+mn-ea"/>
                          <a:cs typeface="+mn-cs"/>
                        </a:rPr>
                        <a:t>mũi</a:t>
                      </a:r>
                      <a:endPar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endParaRPr>
                    </a:p>
                  </a:txBody>
                  <a:tcPr/>
                </a:tc>
                <a:tc>
                  <a:txBody>
                    <a:bodyPr/>
                    <a:lstStyle/>
                    <a:p>
                      <a:pPr algn="ctr"/>
                      <a:endParaRPr lang="en-US" dirty="0"/>
                    </a:p>
                  </a:txBody>
                  <a:tcPr/>
                </a:tc>
                <a:extLst>
                  <a:ext uri="{0D108BD9-81ED-4DB2-BD59-A6C34878D82A}">
                    <a16:rowId xmlns:a16="http://schemas.microsoft.com/office/drawing/2014/main" val="3840591116"/>
                  </a:ext>
                </a:extLst>
              </a:tr>
              <a:tr h="586665">
                <a:tc>
                  <a:txBody>
                    <a:bodyPr/>
                    <a:lstStyle/>
                    <a:p>
                      <a:pPr algn="ctr"/>
                      <a:r>
                        <a:rPr kumimoji="0" lang="en-US" sz="4000" b="1" i="0" u="none" strike="noStrike" kern="1200" cap="none" spc="0" normalizeH="0" dirty="0" err="1">
                          <a:ln>
                            <a:noFill/>
                          </a:ln>
                          <a:solidFill>
                            <a:srgbClr val="025684"/>
                          </a:solidFill>
                          <a:effectLst/>
                          <a:uLnTx/>
                          <a:uFillTx/>
                          <a:latin typeface="Cambria" panose="02040503050406030204" pitchFamily="18" charset="0"/>
                          <a:ea typeface="+mn-ea"/>
                          <a:cs typeface="+mn-cs"/>
                        </a:rPr>
                        <a:t>Mắt</a:t>
                      </a:r>
                      <a:r>
                        <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rPr>
                        <a:t> </a:t>
                      </a:r>
                    </a:p>
                  </a:txBody>
                  <a:tcPr/>
                </a:tc>
                <a:tc>
                  <a:txBody>
                    <a:bodyPr/>
                    <a:lstStyle/>
                    <a:p>
                      <a:pPr algn="ctr"/>
                      <a:endParaRPr lang="en-US"/>
                    </a:p>
                  </a:txBody>
                  <a:tcPr/>
                </a:tc>
                <a:extLst>
                  <a:ext uri="{0D108BD9-81ED-4DB2-BD59-A6C34878D82A}">
                    <a16:rowId xmlns:a16="http://schemas.microsoft.com/office/drawing/2014/main" val="3354528235"/>
                  </a:ext>
                </a:extLst>
              </a:tr>
              <a:tr h="586665">
                <a:tc>
                  <a:txBody>
                    <a:bodyPr/>
                    <a:lstStyle/>
                    <a:p>
                      <a:pPr algn="ctr"/>
                      <a:r>
                        <a:rPr kumimoji="0" lang="en-US" sz="4000" b="1" i="0" u="none" strike="noStrike" kern="1200" cap="none" spc="0" normalizeH="0" dirty="0" err="1">
                          <a:ln>
                            <a:noFill/>
                          </a:ln>
                          <a:solidFill>
                            <a:srgbClr val="025684"/>
                          </a:solidFill>
                          <a:effectLst/>
                          <a:uLnTx/>
                          <a:uFillTx/>
                          <a:latin typeface="Cambria" panose="02040503050406030204" pitchFamily="18" charset="0"/>
                          <a:ea typeface="+mn-ea"/>
                          <a:cs typeface="+mn-cs"/>
                        </a:rPr>
                        <a:t>Đầu</a:t>
                      </a:r>
                      <a:endPar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endParaRPr>
                    </a:p>
                  </a:txBody>
                  <a:tcPr/>
                </a:tc>
                <a:tc>
                  <a:txBody>
                    <a:bodyPr/>
                    <a:lstStyle/>
                    <a:p>
                      <a:pPr algn="ctr"/>
                      <a:endParaRPr lang="en-US"/>
                    </a:p>
                  </a:txBody>
                  <a:tcPr/>
                </a:tc>
                <a:extLst>
                  <a:ext uri="{0D108BD9-81ED-4DB2-BD59-A6C34878D82A}">
                    <a16:rowId xmlns:a16="http://schemas.microsoft.com/office/drawing/2014/main" val="945860083"/>
                  </a:ext>
                </a:extLst>
              </a:tr>
              <a:tr h="586665">
                <a:tc>
                  <a:txBody>
                    <a:bodyPr/>
                    <a:lstStyle/>
                    <a:p>
                      <a:pPr algn="ctr"/>
                      <a:r>
                        <a:rPr kumimoji="0" lang="en-US" sz="4000" b="1" i="0" u="none" strike="noStrike" kern="1200" cap="none" spc="0" normalizeH="0" dirty="0" err="1">
                          <a:ln>
                            <a:noFill/>
                          </a:ln>
                          <a:solidFill>
                            <a:srgbClr val="025684"/>
                          </a:solidFill>
                          <a:effectLst/>
                          <a:uLnTx/>
                          <a:uFillTx/>
                          <a:latin typeface="Cambria" panose="02040503050406030204" pitchFamily="18" charset="0"/>
                          <a:ea typeface="+mn-ea"/>
                          <a:cs typeface="+mn-cs"/>
                        </a:rPr>
                        <a:t>Chân</a:t>
                      </a:r>
                      <a:endPar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endParaRPr>
                    </a:p>
                  </a:txBody>
                  <a:tcPr/>
                </a:tc>
                <a:tc>
                  <a:txBody>
                    <a:bodyPr/>
                    <a:lstStyle/>
                    <a:p>
                      <a:pPr algn="ctr"/>
                      <a:endParaRPr lang="en-US" dirty="0"/>
                    </a:p>
                  </a:txBody>
                  <a:tcPr/>
                </a:tc>
                <a:extLst>
                  <a:ext uri="{0D108BD9-81ED-4DB2-BD59-A6C34878D82A}">
                    <a16:rowId xmlns:a16="http://schemas.microsoft.com/office/drawing/2014/main" val="4163413726"/>
                  </a:ext>
                </a:extLst>
              </a:tr>
            </a:tbl>
          </a:graphicData>
        </a:graphic>
      </p:graphicFrame>
      <p:sp>
        <p:nvSpPr>
          <p:cNvPr id="7" name="TextBox 6">
            <a:extLst>
              <a:ext uri="{FF2B5EF4-FFF2-40B4-BE49-F238E27FC236}">
                <a16:creationId xmlns:a16="http://schemas.microsoft.com/office/drawing/2014/main" id="{9B711D30-29DF-3B2B-B71F-19B43B7B43AB}"/>
              </a:ext>
            </a:extLst>
          </p:cNvPr>
          <p:cNvSpPr txBox="1"/>
          <p:nvPr/>
        </p:nvSpPr>
        <p:spPr>
          <a:xfrm>
            <a:off x="7365617" y="5189787"/>
            <a:ext cx="5791200" cy="707886"/>
          </a:xfrm>
          <a:prstGeom prst="rect">
            <a:avLst/>
          </a:prstGeom>
          <a:noFill/>
        </p:spPr>
        <p:txBody>
          <a:bodyPr wrap="square" rtlCol="0">
            <a:spAutoFit/>
          </a:bodyPr>
          <a:lstStyle/>
          <a:p>
            <a:pPr algn="l"/>
            <a:r>
              <a:rPr lang="en-US" sz="4000" b="1" dirty="0" err="1">
                <a:solidFill>
                  <a:schemeClr val="accent2">
                    <a:lumMod val="75000"/>
                  </a:schemeClr>
                </a:solidFill>
                <a:latin typeface="Cambria" panose="02040503050406030204" pitchFamily="18" charset="0"/>
              </a:rPr>
              <a:t>Thẳng</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và</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khỏe</a:t>
            </a:r>
            <a:endParaRPr lang="en-US" sz="4000" b="1" dirty="0">
              <a:solidFill>
                <a:schemeClr val="accent2">
                  <a:lumMod val="75000"/>
                </a:schemeClr>
              </a:solidFill>
              <a:latin typeface="Cambria" panose="02040503050406030204" pitchFamily="18" charset="0"/>
            </a:endParaRPr>
          </a:p>
        </p:txBody>
      </p:sp>
      <p:sp>
        <p:nvSpPr>
          <p:cNvPr id="8" name="TextBox 7">
            <a:extLst>
              <a:ext uri="{FF2B5EF4-FFF2-40B4-BE49-F238E27FC236}">
                <a16:creationId xmlns:a16="http://schemas.microsoft.com/office/drawing/2014/main" id="{BF6E8672-78C0-DBA3-415D-2BA45303C1FC}"/>
              </a:ext>
            </a:extLst>
          </p:cNvPr>
          <p:cNvSpPr txBox="1"/>
          <p:nvPr/>
        </p:nvSpPr>
        <p:spPr>
          <a:xfrm>
            <a:off x="7365617" y="4480898"/>
            <a:ext cx="5791200" cy="707886"/>
          </a:xfrm>
          <a:prstGeom prst="rect">
            <a:avLst/>
          </a:prstGeom>
          <a:noFill/>
        </p:spPr>
        <p:txBody>
          <a:bodyPr wrap="square" rtlCol="0">
            <a:spAutoFit/>
          </a:bodyPr>
          <a:lstStyle/>
          <a:p>
            <a:pPr algn="l"/>
            <a:r>
              <a:rPr lang="en-US" sz="4000" b="1" dirty="0" err="1">
                <a:solidFill>
                  <a:schemeClr val="accent2">
                    <a:lumMod val="75000"/>
                  </a:schemeClr>
                </a:solidFill>
                <a:latin typeface="Cambria" panose="02040503050406030204" pitchFamily="18" charset="0"/>
              </a:rPr>
              <a:t>Cứng</a:t>
            </a:r>
            <a:endParaRPr lang="en-US" sz="4000" b="1" dirty="0">
              <a:solidFill>
                <a:schemeClr val="accent2">
                  <a:lumMod val="75000"/>
                </a:schemeClr>
              </a:solidFill>
              <a:latin typeface="Cambria" panose="02040503050406030204" pitchFamily="18" charset="0"/>
            </a:endParaRPr>
          </a:p>
        </p:txBody>
      </p:sp>
      <p:sp>
        <p:nvSpPr>
          <p:cNvPr id="10" name="TextBox 9">
            <a:extLst>
              <a:ext uri="{FF2B5EF4-FFF2-40B4-BE49-F238E27FC236}">
                <a16:creationId xmlns:a16="http://schemas.microsoft.com/office/drawing/2014/main" id="{BDBECAAB-1DE8-1855-FA3F-E3F755941E8D}"/>
              </a:ext>
            </a:extLst>
          </p:cNvPr>
          <p:cNvSpPr txBox="1"/>
          <p:nvPr/>
        </p:nvSpPr>
        <p:spPr>
          <a:xfrm>
            <a:off x="7374481" y="3783946"/>
            <a:ext cx="5791200" cy="707886"/>
          </a:xfrm>
          <a:prstGeom prst="rect">
            <a:avLst/>
          </a:prstGeom>
          <a:noFill/>
        </p:spPr>
        <p:txBody>
          <a:bodyPr wrap="square" rtlCol="0">
            <a:spAutoFit/>
          </a:bodyPr>
          <a:lstStyle/>
          <a:p>
            <a:pPr algn="l"/>
            <a:r>
              <a:rPr lang="en-US" sz="4000" b="1" dirty="0" err="1">
                <a:solidFill>
                  <a:schemeClr val="accent2">
                    <a:lumMod val="75000"/>
                  </a:schemeClr>
                </a:solidFill>
                <a:latin typeface="Cambria" panose="02040503050406030204" pitchFamily="18" charset="0"/>
              </a:rPr>
              <a:t>Tinh</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tường</a:t>
            </a:r>
            <a:endParaRPr lang="en-US" sz="4000" b="1" dirty="0">
              <a:solidFill>
                <a:schemeClr val="accent2">
                  <a:lumMod val="75000"/>
                </a:schemeClr>
              </a:solidFill>
              <a:latin typeface="Cambria" panose="02040503050406030204" pitchFamily="18" charset="0"/>
            </a:endParaRPr>
          </a:p>
        </p:txBody>
      </p:sp>
      <p:sp>
        <p:nvSpPr>
          <p:cNvPr id="11" name="TextBox 10">
            <a:extLst>
              <a:ext uri="{FF2B5EF4-FFF2-40B4-BE49-F238E27FC236}">
                <a16:creationId xmlns:a16="http://schemas.microsoft.com/office/drawing/2014/main" id="{B41A660C-9D4C-4FDF-5580-D3F8B2D5FE0E}"/>
              </a:ext>
            </a:extLst>
          </p:cNvPr>
          <p:cNvSpPr txBox="1"/>
          <p:nvPr/>
        </p:nvSpPr>
        <p:spPr>
          <a:xfrm>
            <a:off x="7374481" y="3075057"/>
            <a:ext cx="5791200" cy="707886"/>
          </a:xfrm>
          <a:prstGeom prst="rect">
            <a:avLst/>
          </a:prstGeom>
          <a:noFill/>
        </p:spPr>
        <p:txBody>
          <a:bodyPr wrap="square" rtlCol="0">
            <a:spAutoFit/>
          </a:bodyPr>
          <a:lstStyle/>
          <a:p>
            <a:pPr algn="l"/>
            <a:r>
              <a:rPr lang="en-US" sz="4000" b="1" dirty="0" err="1">
                <a:solidFill>
                  <a:schemeClr val="accent2">
                    <a:lumMod val="75000"/>
                  </a:schemeClr>
                </a:solidFill>
                <a:latin typeface="Cambria" panose="02040503050406030204" pitchFamily="18" charset="0"/>
              </a:rPr>
              <a:t>Thính</a:t>
            </a:r>
            <a:endParaRPr lang="en-US" sz="4000" b="1" dirty="0">
              <a:solidFill>
                <a:schemeClr val="accent2">
                  <a:lumMod val="75000"/>
                </a:schemeClr>
              </a:solidFill>
              <a:latin typeface="Cambria" panose="02040503050406030204" pitchFamily="18" charset="0"/>
            </a:endParaRPr>
          </a:p>
        </p:txBody>
      </p:sp>
    </p:spTree>
    <p:extLst>
      <p:ext uri="{BB962C8B-B14F-4D97-AF65-F5344CB8AC3E}">
        <p14:creationId xmlns:p14="http://schemas.microsoft.com/office/powerpoint/2010/main" val="149613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2745114" y="668481"/>
            <a:ext cx="672831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Hỏi</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đáp</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về</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đặc</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điểm</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các</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bộ</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phận</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long</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sp>
        <p:nvSpPr>
          <p:cNvPr id="11" name="TextBox 10">
            <a:extLst>
              <a:ext uri="{FF2B5EF4-FFF2-40B4-BE49-F238E27FC236}">
                <a16:creationId xmlns:a16="http://schemas.microsoft.com/office/drawing/2014/main" id="{B41A660C-9D4C-4FDF-5580-D3F8B2D5FE0E}"/>
              </a:ext>
            </a:extLst>
          </p:cNvPr>
          <p:cNvSpPr txBox="1"/>
          <p:nvPr/>
        </p:nvSpPr>
        <p:spPr>
          <a:xfrm>
            <a:off x="2886057" y="2426747"/>
            <a:ext cx="7899174" cy="707886"/>
          </a:xfrm>
          <a:prstGeom prst="rect">
            <a:avLst/>
          </a:prstGeom>
          <a:noFill/>
        </p:spPr>
        <p:txBody>
          <a:bodyPr wrap="square" rtlCol="0">
            <a:spAutoFit/>
          </a:bodyPr>
          <a:lstStyle/>
          <a:p>
            <a:pPr algn="l"/>
            <a:r>
              <a:rPr lang="en-US" sz="4000" b="1" dirty="0">
                <a:solidFill>
                  <a:schemeClr val="accent2">
                    <a:lumMod val="75000"/>
                  </a:schemeClr>
                </a:solidFill>
                <a:latin typeface="Cambria" panose="02040503050406030204" pitchFamily="18" charset="0"/>
              </a:rPr>
              <a:t>M: - </a:t>
            </a:r>
            <a:r>
              <a:rPr lang="en-US" sz="4000" b="1" dirty="0" err="1">
                <a:solidFill>
                  <a:schemeClr val="accent2">
                    <a:lumMod val="75000"/>
                  </a:schemeClr>
                </a:solidFill>
                <a:latin typeface="Cambria" panose="02040503050406030204" pitchFamily="18" charset="0"/>
              </a:rPr>
              <a:t>Đầu</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khủng</a:t>
            </a:r>
            <a:r>
              <a:rPr lang="en-US" sz="4000" b="1" dirty="0">
                <a:solidFill>
                  <a:schemeClr val="accent2">
                    <a:lumMod val="75000"/>
                  </a:schemeClr>
                </a:solidFill>
                <a:latin typeface="Cambria" panose="02040503050406030204" pitchFamily="18" charset="0"/>
              </a:rPr>
              <a:t> long </a:t>
            </a:r>
            <a:r>
              <a:rPr lang="en-US" sz="4000" b="1" dirty="0" err="1">
                <a:solidFill>
                  <a:schemeClr val="accent2">
                    <a:lumMod val="75000"/>
                  </a:schemeClr>
                </a:solidFill>
                <a:latin typeface="Cambria" panose="02040503050406030204" pitchFamily="18" charset="0"/>
              </a:rPr>
              <a:t>thế</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nào</a:t>
            </a:r>
            <a:r>
              <a:rPr lang="en-US" sz="4000" b="1" dirty="0">
                <a:solidFill>
                  <a:schemeClr val="accent2">
                    <a:lumMod val="75000"/>
                  </a:schemeClr>
                </a:solidFill>
                <a:latin typeface="Cambria" panose="02040503050406030204" pitchFamily="18" charset="0"/>
              </a:rPr>
              <a:t>?</a:t>
            </a:r>
          </a:p>
        </p:txBody>
      </p:sp>
      <p:pic>
        <p:nvPicPr>
          <p:cNvPr id="2" name="Picture 1">
            <a:extLst>
              <a:ext uri="{FF2B5EF4-FFF2-40B4-BE49-F238E27FC236}">
                <a16:creationId xmlns:a16="http://schemas.microsoft.com/office/drawing/2014/main" id="{BAEA2933-B412-DEDB-EC26-464518C2CDCD}"/>
              </a:ext>
            </a:extLst>
          </p:cNvPr>
          <p:cNvPicPr>
            <a:picLocks noChangeAspect="1"/>
          </p:cNvPicPr>
          <p:nvPr/>
        </p:nvPicPr>
        <p:blipFill rotWithShape="1">
          <a:blip r:embed="rId4">
            <a:extLst>
              <a:ext uri="{28A0092B-C50C-407E-A947-70E740481C1C}">
                <a14:useLocalDpi xmlns:a14="http://schemas.microsoft.com/office/drawing/2010/main" val="0"/>
              </a:ext>
            </a:extLst>
          </a:blip>
          <a:srcRect l="23185" t="71939" r="62663" b="14538"/>
          <a:stretch/>
        </p:blipFill>
        <p:spPr>
          <a:xfrm>
            <a:off x="723943" y="363106"/>
            <a:ext cx="2021170" cy="2511520"/>
          </a:xfrm>
          <a:prstGeom prst="rect">
            <a:avLst/>
          </a:prstGeom>
        </p:spPr>
      </p:pic>
      <p:pic>
        <p:nvPicPr>
          <p:cNvPr id="12" name="Picture 11">
            <a:extLst>
              <a:ext uri="{FF2B5EF4-FFF2-40B4-BE49-F238E27FC236}">
                <a16:creationId xmlns:a16="http://schemas.microsoft.com/office/drawing/2014/main" id="{AF709BBA-F3E8-32B5-C6B4-8CFFD40954E8}"/>
              </a:ext>
            </a:extLst>
          </p:cNvPr>
          <p:cNvPicPr>
            <a:picLocks noChangeAspect="1"/>
          </p:cNvPicPr>
          <p:nvPr/>
        </p:nvPicPr>
        <p:blipFill rotWithShape="1">
          <a:blip r:embed="rId5">
            <a:extLst>
              <a:ext uri="{28A0092B-C50C-407E-A947-70E740481C1C}">
                <a14:useLocalDpi xmlns:a14="http://schemas.microsoft.com/office/drawing/2010/main" val="0"/>
              </a:ext>
            </a:extLst>
          </a:blip>
          <a:srcRect l="12105" t="4958" r="74890" b="88087"/>
          <a:stretch/>
        </p:blipFill>
        <p:spPr>
          <a:xfrm flipH="1">
            <a:off x="9473423" y="-207114"/>
            <a:ext cx="3237482" cy="2334881"/>
          </a:xfrm>
          <a:prstGeom prst="rect">
            <a:avLst/>
          </a:prstGeom>
        </p:spPr>
      </p:pic>
      <p:sp>
        <p:nvSpPr>
          <p:cNvPr id="15" name="TextBox 14">
            <a:extLst>
              <a:ext uri="{FF2B5EF4-FFF2-40B4-BE49-F238E27FC236}">
                <a16:creationId xmlns:a16="http://schemas.microsoft.com/office/drawing/2014/main" id="{935AEF27-B746-D2A2-5DE5-43C84A6B878E}"/>
              </a:ext>
            </a:extLst>
          </p:cNvPr>
          <p:cNvSpPr txBox="1"/>
          <p:nvPr/>
        </p:nvSpPr>
        <p:spPr>
          <a:xfrm>
            <a:off x="3548497" y="3079670"/>
            <a:ext cx="7899174" cy="707886"/>
          </a:xfrm>
          <a:prstGeom prst="rect">
            <a:avLst/>
          </a:prstGeom>
          <a:noFill/>
        </p:spPr>
        <p:txBody>
          <a:bodyPr wrap="square" rtlCol="0">
            <a:spAutoFit/>
          </a:bodyPr>
          <a:lstStyle/>
          <a:p>
            <a:pPr algn="l"/>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Đầu</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khủng</a:t>
            </a:r>
            <a:r>
              <a:rPr lang="en-US" sz="4000" b="1" dirty="0">
                <a:solidFill>
                  <a:schemeClr val="accent2">
                    <a:lumMod val="75000"/>
                  </a:schemeClr>
                </a:solidFill>
                <a:latin typeface="Cambria" panose="02040503050406030204" pitchFamily="18" charset="0"/>
              </a:rPr>
              <a:t> long </a:t>
            </a:r>
            <a:r>
              <a:rPr lang="en-US" sz="4000" b="1" dirty="0" err="1">
                <a:solidFill>
                  <a:srgbClr val="002060"/>
                </a:solidFill>
                <a:latin typeface="Cambria" panose="02040503050406030204" pitchFamily="18" charset="0"/>
              </a:rPr>
              <a:t>rất</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cứng</a:t>
            </a:r>
            <a:endParaRPr lang="en-US" sz="4000" b="1" dirty="0">
              <a:solidFill>
                <a:srgbClr val="002060"/>
              </a:solidFill>
              <a:latin typeface="Cambria" panose="02040503050406030204" pitchFamily="18" charset="0"/>
            </a:endParaRPr>
          </a:p>
        </p:txBody>
      </p:sp>
      <p:pic>
        <p:nvPicPr>
          <p:cNvPr id="16" name="y2meta.com - 2 Minute Timer with Music for Kids! Countdown Videos HD!">
            <a:hlinkClick r:id="" action="ppaction://media"/>
            <a:extLst>
              <a:ext uri="{FF2B5EF4-FFF2-40B4-BE49-F238E27FC236}">
                <a16:creationId xmlns:a16="http://schemas.microsoft.com/office/drawing/2014/main" id="{22D75B8F-8C93-5DEB-3340-82431BEF684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74184" y="4579813"/>
            <a:ext cx="2352780" cy="1323439"/>
          </a:xfrm>
          <a:prstGeom prst="rect">
            <a:avLst/>
          </a:prstGeom>
        </p:spPr>
      </p:pic>
    </p:spTree>
    <p:extLst>
      <p:ext uri="{BB962C8B-B14F-4D97-AF65-F5344CB8AC3E}">
        <p14:creationId xmlns:p14="http://schemas.microsoft.com/office/powerpoint/2010/main" val="257080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2578" fill="hold"/>
                                        <p:tgtEl>
                                          <p:spTgt spid="16"/>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6"/>
                </p:tgtEl>
              </p:cMediaNode>
            </p:video>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6"/>
                                        </p:tgtEl>
                                      </p:cBhvr>
                                    </p:cmd>
                                  </p:childTnLst>
                                </p:cTn>
                              </p:par>
                            </p:childTnLst>
                          </p:cTn>
                        </p:par>
                      </p:childTnLst>
                    </p:cTn>
                  </p:par>
                </p:childTnLst>
              </p:cTn>
              <p:nextCondLst>
                <p:cond evt="onClick" delay="0">
                  <p:tgtEl>
                    <p:spTgt spid="16"/>
                  </p:tgtEl>
                </p:cond>
              </p:nextCondLst>
            </p:seq>
          </p:childTnLst>
        </p:cTn>
      </p:par>
    </p:tnLst>
    <p:bldLst>
      <p:bldP spid="5" grpId="0"/>
      <p:bldP spid="1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7F8079-01A2-9727-B4B4-1219AA28AA8F}"/>
              </a:ext>
            </a:extLst>
          </p:cNvPr>
          <p:cNvSpPr/>
          <p:nvPr/>
        </p:nvSpPr>
        <p:spPr>
          <a:xfrm>
            <a:off x="2206484" y="1584131"/>
            <a:ext cx="7964557" cy="4227967"/>
          </a:xfrm>
          <a:prstGeom prst="roundRect">
            <a:avLst/>
          </a:prstGeom>
          <a:solidFill>
            <a:schemeClr val="bg1">
              <a:alpha val="98000"/>
            </a:schemeClr>
          </a:solidFill>
          <a:ln w="57150">
            <a:solidFill>
              <a:srgbClr val="5ABAD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2B8086-00EC-5F7E-B43A-E2DEFD030A98}"/>
              </a:ext>
            </a:extLst>
          </p:cNvPr>
          <p:cNvSpPr txBox="1"/>
          <p:nvPr/>
        </p:nvSpPr>
        <p:spPr>
          <a:xfrm>
            <a:off x="2470575" y="3334877"/>
            <a:ext cx="75149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Về</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nhà</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tiếp</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tục</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luyện</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và</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chia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sẻ</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nội</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dung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bài</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với</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người</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thân</a:t>
            </a:r>
            <a:endParaRPr kumimoji="0" lang="vi-VN" sz="4000" b="1" i="0" u="none" strike="noStrike" kern="1200" cap="none" spc="0" normalizeH="0" baseline="0" noProof="0" dirty="0">
              <a:ln>
                <a:noFill/>
              </a:ln>
              <a:effectLst/>
              <a:uLnTx/>
              <a:uFillTx/>
              <a:latin typeface="Cambria" panose="02040503050406030204" pitchFamily="18" charset="0"/>
              <a:ea typeface="思源黑体 CN"/>
              <a:cs typeface="+mn-cs"/>
            </a:endParaRPr>
          </a:p>
        </p:txBody>
      </p:sp>
      <p:pic>
        <p:nvPicPr>
          <p:cNvPr id="5" name="Picture 4">
            <a:extLst>
              <a:ext uri="{FF2B5EF4-FFF2-40B4-BE49-F238E27FC236}">
                <a16:creationId xmlns:a16="http://schemas.microsoft.com/office/drawing/2014/main" id="{055D97E9-E464-9064-E0AB-EEF836276194}"/>
              </a:ext>
            </a:extLst>
          </p:cNvPr>
          <p:cNvPicPr>
            <a:picLocks noChangeAspect="1"/>
          </p:cNvPicPr>
          <p:nvPr/>
        </p:nvPicPr>
        <p:blipFill>
          <a:blip r:embed="rId2"/>
          <a:stretch>
            <a:fillRect/>
          </a:stretch>
        </p:blipFill>
        <p:spPr>
          <a:xfrm>
            <a:off x="3667503" y="1474802"/>
            <a:ext cx="5121084" cy="2475191"/>
          </a:xfrm>
          <a:prstGeom prst="rect">
            <a:avLst/>
          </a:prstGeom>
        </p:spPr>
      </p:pic>
    </p:spTree>
    <p:extLst>
      <p:ext uri="{BB962C8B-B14F-4D97-AF65-F5344CB8AC3E}">
        <p14:creationId xmlns:p14="http://schemas.microsoft.com/office/powerpoint/2010/main" val="78997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3"/>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4">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4">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extLst>
      <p:ext uri="{BB962C8B-B14F-4D97-AF65-F5344CB8AC3E}">
        <p14:creationId xmlns:p14="http://schemas.microsoft.com/office/powerpoint/2010/main" val="17398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stralia xác định một loài khủng long mới có kích thước lớn nhất | Nhìn ra  thế giới | Báo ảnh Dân tộc và Miền núi">
            <a:extLst>
              <a:ext uri="{FF2B5EF4-FFF2-40B4-BE49-F238E27FC236}">
                <a16:creationId xmlns:a16="http://schemas.microsoft.com/office/drawing/2014/main" id="{612369D7-717F-4D2A-F11D-597E18172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041" y="3055206"/>
            <a:ext cx="4422308" cy="2917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Khủng long Tyrannosaurus Rex">
            <a:extLst>
              <a:ext uri="{FF2B5EF4-FFF2-40B4-BE49-F238E27FC236}">
                <a16:creationId xmlns:a16="http://schemas.microsoft.com/office/drawing/2014/main" id="{D7EA9617-776C-1522-CDBA-BA2DCF9FD7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667">
                        <a14:foregroundMark x1="90667" y1="37333" x2="90667" y2="37333"/>
                      </a14:backgroundRemoval>
                    </a14:imgEffect>
                  </a14:imgLayer>
                </a14:imgProps>
              </a:ext>
              <a:ext uri="{28A0092B-C50C-407E-A947-70E740481C1C}">
                <a14:useLocalDpi xmlns:a14="http://schemas.microsoft.com/office/drawing/2010/main" val="0"/>
              </a:ext>
            </a:extLst>
          </a:blip>
          <a:srcRect/>
          <a:stretch>
            <a:fillRect/>
          </a:stretch>
        </p:blipFill>
        <p:spPr bwMode="auto">
          <a:xfrm>
            <a:off x="7647032" y="-427678"/>
            <a:ext cx="4505742" cy="45057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A271565-83F8-A646-CEDF-B1B6A7091C71}"/>
              </a:ext>
            </a:extLst>
          </p:cNvPr>
          <p:cNvPicPr>
            <a:picLocks noChangeAspect="1"/>
          </p:cNvPicPr>
          <p:nvPr/>
        </p:nvPicPr>
        <p:blipFill rotWithShape="1">
          <a:blip r:embed="rId5">
            <a:extLst>
              <a:ext uri="{28A0092B-C50C-407E-A947-70E740481C1C}">
                <a14:useLocalDpi xmlns:a14="http://schemas.microsoft.com/office/drawing/2010/main" val="0"/>
              </a:ext>
            </a:extLst>
          </a:blip>
          <a:srcRect l="24378" t="-1633" r="52864" b="55238"/>
          <a:stretch/>
        </p:blipFill>
        <p:spPr>
          <a:xfrm>
            <a:off x="921740" y="3221064"/>
            <a:ext cx="2379837" cy="3367321"/>
          </a:xfrm>
          <a:prstGeom prst="rect">
            <a:avLst/>
          </a:prstGeom>
        </p:spPr>
      </p:pic>
      <p:grpSp>
        <p:nvGrpSpPr>
          <p:cNvPr id="11" name="Group 10">
            <a:extLst>
              <a:ext uri="{FF2B5EF4-FFF2-40B4-BE49-F238E27FC236}">
                <a16:creationId xmlns:a16="http://schemas.microsoft.com/office/drawing/2014/main" id="{054B3C91-1EFD-DBE0-A9E2-3FDED986FF62}"/>
              </a:ext>
            </a:extLst>
          </p:cNvPr>
          <p:cNvGrpSpPr/>
          <p:nvPr/>
        </p:nvGrpSpPr>
        <p:grpSpPr>
          <a:xfrm>
            <a:off x="-136634" y="-578069"/>
            <a:ext cx="8071943" cy="5091923"/>
            <a:chOff x="-136634" y="-578069"/>
            <a:chExt cx="8071943" cy="5091923"/>
          </a:xfrm>
        </p:grpSpPr>
        <p:pic>
          <p:nvPicPr>
            <p:cNvPr id="5" name="图片 25">
              <a:extLst>
                <a:ext uri="{FF2B5EF4-FFF2-40B4-BE49-F238E27FC236}">
                  <a16:creationId xmlns:a16="http://schemas.microsoft.com/office/drawing/2014/main" id="{0BB4ECF9-CABE-E144-E03D-07D358F5E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6634" y="-578069"/>
              <a:ext cx="8071943" cy="5091923"/>
            </a:xfrm>
            <a:prstGeom prst="rect">
              <a:avLst/>
            </a:prstGeom>
          </p:spPr>
        </p:pic>
        <p:pic>
          <p:nvPicPr>
            <p:cNvPr id="10" name="Picture 9">
              <a:extLst>
                <a:ext uri="{FF2B5EF4-FFF2-40B4-BE49-F238E27FC236}">
                  <a16:creationId xmlns:a16="http://schemas.microsoft.com/office/drawing/2014/main" id="{88BB8812-5964-6597-71C1-DED86E10CD39}"/>
                </a:ext>
              </a:extLst>
            </p:cNvPr>
            <p:cNvPicPr>
              <a:picLocks noChangeAspect="1"/>
            </p:cNvPicPr>
            <p:nvPr/>
          </p:nvPicPr>
          <p:blipFill>
            <a:blip r:embed="rId7"/>
            <a:stretch>
              <a:fillRect/>
            </a:stretch>
          </p:blipFill>
          <p:spPr>
            <a:xfrm>
              <a:off x="1541329" y="794879"/>
              <a:ext cx="5364945" cy="2060627"/>
            </a:xfrm>
            <a:prstGeom prst="rect">
              <a:avLst/>
            </a:prstGeom>
          </p:spPr>
        </p:pic>
      </p:grpSp>
    </p:spTree>
    <p:extLst>
      <p:ext uri="{BB962C8B-B14F-4D97-AF65-F5344CB8AC3E}">
        <p14:creationId xmlns:p14="http://schemas.microsoft.com/office/powerpoint/2010/main" val="16577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6D394D-5CA4-34E9-E6BC-F589AC03BB9F}"/>
              </a:ext>
            </a:extLst>
          </p:cNvPr>
          <p:cNvPicPr>
            <a:picLocks noChangeAspect="1"/>
          </p:cNvPicPr>
          <p:nvPr/>
        </p:nvPicPr>
        <p:blipFill>
          <a:blip r:embed="rId2"/>
          <a:stretch>
            <a:fillRect/>
          </a:stretch>
        </p:blipFill>
        <p:spPr>
          <a:xfrm>
            <a:off x="5402262" y="1212615"/>
            <a:ext cx="7456054" cy="5645385"/>
          </a:xfrm>
          <a:prstGeom prst="rect">
            <a:avLst/>
          </a:prstGeom>
        </p:spPr>
      </p:pic>
    </p:spTree>
    <p:extLst>
      <p:ext uri="{BB962C8B-B14F-4D97-AF65-F5344CB8AC3E}">
        <p14:creationId xmlns:p14="http://schemas.microsoft.com/office/powerpoint/2010/main" val="313205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6545A-DE6B-0922-2190-A00ADA8B4903}"/>
              </a:ext>
            </a:extLst>
          </p:cNvPr>
          <p:cNvPicPr>
            <a:picLocks noChangeAspect="1"/>
          </p:cNvPicPr>
          <p:nvPr/>
        </p:nvPicPr>
        <p:blipFill>
          <a:blip r:embed="rId2"/>
          <a:stretch>
            <a:fillRect/>
          </a:stretch>
        </p:blipFill>
        <p:spPr>
          <a:xfrm>
            <a:off x="5307338" y="1529815"/>
            <a:ext cx="7413379" cy="5962405"/>
          </a:xfrm>
          <a:prstGeom prst="rect">
            <a:avLst/>
          </a:prstGeom>
        </p:spPr>
      </p:pic>
    </p:spTree>
    <p:extLst>
      <p:ext uri="{BB962C8B-B14F-4D97-AF65-F5344CB8AC3E}">
        <p14:creationId xmlns:p14="http://schemas.microsoft.com/office/powerpoint/2010/main" val="2959138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CC29CF8-8439-7EFE-E398-51F525998481}"/>
              </a:ext>
            </a:extLst>
          </p:cNvPr>
          <p:cNvSpPr txBox="1"/>
          <p:nvPr/>
        </p:nvSpPr>
        <p:spPr>
          <a:xfrm>
            <a:off x="492369" y="108457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5FD9F028-7560-1197-4E18-B9FF9DF98FE8}"/>
              </a:ext>
            </a:extLst>
          </p:cNvPr>
          <p:cNvPicPr>
            <a:picLocks noChangeAspect="1"/>
          </p:cNvPicPr>
          <p:nvPr/>
        </p:nvPicPr>
        <p:blipFill rotWithShape="1">
          <a:blip r:embed="rId3">
            <a:extLst>
              <a:ext uri="{28A0092B-C50C-407E-A947-70E740481C1C}">
                <a14:useLocalDpi xmlns:a14="http://schemas.microsoft.com/office/drawing/2010/main" val="0"/>
              </a:ext>
            </a:extLst>
          </a:blip>
          <a:srcRect l="31002" t="23470" r="34504" b="57208"/>
          <a:stretch/>
        </p:blipFill>
        <p:spPr>
          <a:xfrm>
            <a:off x="-221258" y="-72794"/>
            <a:ext cx="2588650" cy="1337714"/>
          </a:xfrm>
          <a:prstGeom prst="rect">
            <a:avLst/>
          </a:prstGeom>
        </p:spPr>
      </p:pic>
    </p:spTree>
    <p:extLst>
      <p:ext uri="{BB962C8B-B14F-4D97-AF65-F5344CB8AC3E}">
        <p14:creationId xmlns:p14="http://schemas.microsoft.com/office/powerpoint/2010/main" val="10934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5" name="Picture 14">
            <a:extLst>
              <a:ext uri="{FF2B5EF4-FFF2-40B4-BE49-F238E27FC236}">
                <a16:creationId xmlns:a16="http://schemas.microsoft.com/office/drawing/2014/main" id="{B5D36E1B-A2E8-F6BC-8453-BBB89D230D02}"/>
              </a:ext>
            </a:extLst>
          </p:cNvPr>
          <p:cNvPicPr>
            <a:picLocks noChangeAspect="1"/>
          </p:cNvPicPr>
          <p:nvPr/>
        </p:nvPicPr>
        <p:blipFill>
          <a:blip r:embed="rId3"/>
          <a:stretch>
            <a:fillRect/>
          </a:stretch>
        </p:blipFill>
        <p:spPr>
          <a:xfrm>
            <a:off x="8236205" y="4065721"/>
            <a:ext cx="3621338" cy="2987299"/>
          </a:xfrm>
          <a:prstGeom prst="rect">
            <a:avLst/>
          </a:prstGeom>
        </p:spPr>
      </p:pic>
      <p:grpSp>
        <p:nvGrpSpPr>
          <p:cNvPr id="5" name="组合 47">
            <a:extLst>
              <a:ext uri="{FF2B5EF4-FFF2-40B4-BE49-F238E27FC236}">
                <a16:creationId xmlns:a16="http://schemas.microsoft.com/office/drawing/2014/main" id="{937460CF-82FB-CC39-40D2-52C262C57BDB}"/>
              </a:ext>
            </a:extLst>
          </p:cNvPr>
          <p:cNvGrpSpPr/>
          <p:nvPr/>
        </p:nvGrpSpPr>
        <p:grpSpPr>
          <a:xfrm>
            <a:off x="2796919" y="2258451"/>
            <a:ext cx="3114957" cy="1144268"/>
            <a:chOff x="3151567" y="4106353"/>
            <a:chExt cx="4182027" cy="1023787"/>
          </a:xfrm>
        </p:grpSpPr>
        <p:grpSp>
          <p:nvGrpSpPr>
            <p:cNvPr id="6" name="组合 31">
              <a:extLst>
                <a:ext uri="{FF2B5EF4-FFF2-40B4-BE49-F238E27FC236}">
                  <a16:creationId xmlns:a16="http://schemas.microsoft.com/office/drawing/2014/main" id="{3C3AB4BA-DE12-E1CA-AAF5-1CBE33CFC545}"/>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494FD991-C76E-9D52-B159-30520A5198C7}"/>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9" name="圆角矩形 33">
                <a:extLst>
                  <a:ext uri="{FF2B5EF4-FFF2-40B4-BE49-F238E27FC236}">
                    <a16:creationId xmlns:a16="http://schemas.microsoft.com/office/drawing/2014/main" id="{7C2D181B-C588-FADA-E36A-310E68DAA93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7" name="文本框 41">
              <a:extLst>
                <a:ext uri="{FF2B5EF4-FFF2-40B4-BE49-F238E27FC236}">
                  <a16:creationId xmlns:a16="http://schemas.microsoft.com/office/drawing/2014/main" id="{0D814633-45BD-7211-8979-E99B2BAFCAA0}"/>
                </a:ext>
              </a:extLst>
            </p:cNvPr>
            <p:cNvSpPr txBox="1"/>
            <p:nvPr/>
          </p:nvSpPr>
          <p:spPr>
            <a:xfrm>
              <a:off x="4075777" y="4338602"/>
              <a:ext cx="164109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mồi</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0" name="组合 47">
            <a:extLst>
              <a:ext uri="{FF2B5EF4-FFF2-40B4-BE49-F238E27FC236}">
                <a16:creationId xmlns:a16="http://schemas.microsoft.com/office/drawing/2014/main" id="{A366B6A8-308E-BE7A-B97F-887DAB4D3D9C}"/>
              </a:ext>
            </a:extLst>
          </p:cNvPr>
          <p:cNvGrpSpPr/>
          <p:nvPr/>
        </p:nvGrpSpPr>
        <p:grpSpPr>
          <a:xfrm>
            <a:off x="7129597" y="2262289"/>
            <a:ext cx="3114956" cy="997675"/>
            <a:chOff x="3151568" y="4106352"/>
            <a:chExt cx="2774950" cy="892629"/>
          </a:xfrm>
        </p:grpSpPr>
        <p:grpSp>
          <p:nvGrpSpPr>
            <p:cNvPr id="11" name="组合 31">
              <a:extLst>
                <a:ext uri="{FF2B5EF4-FFF2-40B4-BE49-F238E27FC236}">
                  <a16:creationId xmlns:a16="http://schemas.microsoft.com/office/drawing/2014/main" id="{B74847F1-35D9-EA5A-3498-3E36B4AA6479}"/>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4" name="圆角矩形 32">
                <a:extLst>
                  <a:ext uri="{FF2B5EF4-FFF2-40B4-BE49-F238E27FC236}">
                    <a16:creationId xmlns:a16="http://schemas.microsoft.com/office/drawing/2014/main" id="{BDC8A349-0F9F-1BE9-B9A2-21E5C9251596}"/>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A51094E7-B8D2-36D2-D3C9-D9DD905A455A}"/>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2" name="文本框 41">
              <a:extLst>
                <a:ext uri="{FF2B5EF4-FFF2-40B4-BE49-F238E27FC236}">
                  <a16:creationId xmlns:a16="http://schemas.microsoft.com/office/drawing/2014/main" id="{5F7DD281-4910-0952-F402-9C5BE92948F6}"/>
                </a:ext>
              </a:extLst>
            </p:cNvPr>
            <p:cNvSpPr txBox="1"/>
            <p:nvPr/>
          </p:nvSpPr>
          <p:spPr>
            <a:xfrm>
              <a:off x="3409653" y="4190424"/>
              <a:ext cx="228799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ũng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mãnh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7" name="组合 47">
            <a:extLst>
              <a:ext uri="{FF2B5EF4-FFF2-40B4-BE49-F238E27FC236}">
                <a16:creationId xmlns:a16="http://schemas.microsoft.com/office/drawing/2014/main" id="{04BF325F-D2FC-A280-01A4-905CBAD6D380}"/>
              </a:ext>
            </a:extLst>
          </p:cNvPr>
          <p:cNvGrpSpPr/>
          <p:nvPr/>
        </p:nvGrpSpPr>
        <p:grpSpPr>
          <a:xfrm>
            <a:off x="7129597" y="3634088"/>
            <a:ext cx="3114956" cy="997675"/>
            <a:chOff x="3151568" y="4106352"/>
            <a:chExt cx="2774950" cy="892629"/>
          </a:xfrm>
        </p:grpSpPr>
        <p:grpSp>
          <p:nvGrpSpPr>
            <p:cNvPr id="18" name="组合 31">
              <a:extLst>
                <a:ext uri="{FF2B5EF4-FFF2-40B4-BE49-F238E27FC236}">
                  <a16:creationId xmlns:a16="http://schemas.microsoft.com/office/drawing/2014/main" id="{138179F2-1A1C-23AF-0C74-F215C26CB9D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D942AAD5-27C1-92E5-64A4-7E640C21894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1" name="圆角矩形 33">
                <a:extLst>
                  <a:ext uri="{FF2B5EF4-FFF2-40B4-BE49-F238E27FC236}">
                    <a16:creationId xmlns:a16="http://schemas.microsoft.com/office/drawing/2014/main" id="{E2014AF7-0EB8-77F6-DB0D-61189391321A}"/>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9" name="文本框 41">
              <a:extLst>
                <a:ext uri="{FF2B5EF4-FFF2-40B4-BE49-F238E27FC236}">
                  <a16:creationId xmlns:a16="http://schemas.microsoft.com/office/drawing/2014/main" id="{1DAE5960-8194-9FFA-DC08-8EF8C79BC7C0}"/>
                </a:ext>
              </a:extLst>
            </p:cNvPr>
            <p:cNvSpPr txBox="1"/>
            <p:nvPr/>
          </p:nvSpPr>
          <p:spPr>
            <a:xfrm>
              <a:off x="3358261" y="4279671"/>
              <a:ext cx="236116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uyệt</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chủng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2" name="组合 47">
            <a:extLst>
              <a:ext uri="{FF2B5EF4-FFF2-40B4-BE49-F238E27FC236}">
                <a16:creationId xmlns:a16="http://schemas.microsoft.com/office/drawing/2014/main" id="{93811CAD-6B67-3D28-713D-FD1E021DD0E4}"/>
              </a:ext>
            </a:extLst>
          </p:cNvPr>
          <p:cNvGrpSpPr/>
          <p:nvPr/>
        </p:nvGrpSpPr>
        <p:grpSpPr>
          <a:xfrm>
            <a:off x="2796919" y="3652130"/>
            <a:ext cx="3114956" cy="997675"/>
            <a:chOff x="3151568" y="4106352"/>
            <a:chExt cx="2774950" cy="892629"/>
          </a:xfrm>
        </p:grpSpPr>
        <p:grpSp>
          <p:nvGrpSpPr>
            <p:cNvPr id="23" name="组合 31">
              <a:extLst>
                <a:ext uri="{FF2B5EF4-FFF2-40B4-BE49-F238E27FC236}">
                  <a16:creationId xmlns:a16="http://schemas.microsoft.com/office/drawing/2014/main" id="{BD29F671-AE42-3A45-F22B-2AB4EC8F499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5" name="圆角矩形 32">
                <a:extLst>
                  <a:ext uri="{FF2B5EF4-FFF2-40B4-BE49-F238E27FC236}">
                    <a16:creationId xmlns:a16="http://schemas.microsoft.com/office/drawing/2014/main" id="{84CEA2E2-F02E-DD63-285C-C2514B5544ED}"/>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6" name="圆角矩形 33">
                <a:extLst>
                  <a:ext uri="{FF2B5EF4-FFF2-40B4-BE49-F238E27FC236}">
                    <a16:creationId xmlns:a16="http://schemas.microsoft.com/office/drawing/2014/main" id="{D9791080-89E0-6131-DAB6-A726985F00D8}"/>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4" name="文本框 41">
              <a:extLst>
                <a:ext uri="{FF2B5EF4-FFF2-40B4-BE49-F238E27FC236}">
                  <a16:creationId xmlns:a16="http://schemas.microsoft.com/office/drawing/2014/main" id="{112E4FF6-450B-1C2B-C90C-88DE21CA3177}"/>
                </a:ext>
              </a:extLst>
            </p:cNvPr>
            <p:cNvSpPr txBox="1"/>
            <p:nvPr/>
          </p:nvSpPr>
          <p:spPr>
            <a:xfrm>
              <a:off x="3554789" y="4279671"/>
              <a:ext cx="196811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q</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uất</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đuôi</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7" name="Picture 26">
            <a:extLst>
              <a:ext uri="{FF2B5EF4-FFF2-40B4-BE49-F238E27FC236}">
                <a16:creationId xmlns:a16="http://schemas.microsoft.com/office/drawing/2014/main" id="{E6A4B463-790C-9863-21A3-15BB1B64D3D2}"/>
              </a:ext>
            </a:extLst>
          </p:cNvPr>
          <p:cNvPicPr>
            <a:picLocks noChangeAspect="1"/>
          </p:cNvPicPr>
          <p:nvPr/>
        </p:nvPicPr>
        <p:blipFill>
          <a:blip r:embed="rId4"/>
          <a:stretch>
            <a:fillRect/>
          </a:stretch>
        </p:blipFill>
        <p:spPr>
          <a:xfrm>
            <a:off x="2749379" y="602934"/>
            <a:ext cx="7157324" cy="1694835"/>
          </a:xfrm>
          <a:prstGeom prst="rect">
            <a:avLst/>
          </a:prstGeom>
        </p:spPr>
      </p:pic>
    </p:spTree>
    <p:extLst>
      <p:ext uri="{BB962C8B-B14F-4D97-AF65-F5344CB8AC3E}">
        <p14:creationId xmlns:p14="http://schemas.microsoft.com/office/powerpoint/2010/main" val="336791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80">
                                          <p:stCondLst>
                                            <p:cond delay="0"/>
                                          </p:stCondLst>
                                        </p:cTn>
                                        <p:tgtEl>
                                          <p:spTgt spid="22"/>
                                        </p:tgtEl>
                                      </p:cBhvr>
                                    </p:animEffect>
                                    <p:anim calcmode="lin" valueType="num">
                                      <p:cBhvr>
                                        <p:cTn id="3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6" dur="26">
                                          <p:stCondLst>
                                            <p:cond delay="650"/>
                                          </p:stCondLst>
                                        </p:cTn>
                                        <p:tgtEl>
                                          <p:spTgt spid="22"/>
                                        </p:tgtEl>
                                      </p:cBhvr>
                                      <p:to x="100000" y="60000"/>
                                    </p:animScale>
                                    <p:animScale>
                                      <p:cBhvr>
                                        <p:cTn id="37" dur="166" decel="50000">
                                          <p:stCondLst>
                                            <p:cond delay="676"/>
                                          </p:stCondLst>
                                        </p:cTn>
                                        <p:tgtEl>
                                          <p:spTgt spid="22"/>
                                        </p:tgtEl>
                                      </p:cBhvr>
                                      <p:to x="100000" y="100000"/>
                                    </p:animScale>
                                    <p:animScale>
                                      <p:cBhvr>
                                        <p:cTn id="38" dur="26">
                                          <p:stCondLst>
                                            <p:cond delay="1312"/>
                                          </p:stCondLst>
                                        </p:cTn>
                                        <p:tgtEl>
                                          <p:spTgt spid="22"/>
                                        </p:tgtEl>
                                      </p:cBhvr>
                                      <p:to x="100000" y="80000"/>
                                    </p:animScale>
                                    <p:animScale>
                                      <p:cBhvr>
                                        <p:cTn id="39" dur="166" decel="50000">
                                          <p:stCondLst>
                                            <p:cond delay="1338"/>
                                          </p:stCondLst>
                                        </p:cTn>
                                        <p:tgtEl>
                                          <p:spTgt spid="22"/>
                                        </p:tgtEl>
                                      </p:cBhvr>
                                      <p:to x="100000" y="100000"/>
                                    </p:animScale>
                                    <p:animScale>
                                      <p:cBhvr>
                                        <p:cTn id="40" dur="26">
                                          <p:stCondLst>
                                            <p:cond delay="1642"/>
                                          </p:stCondLst>
                                        </p:cTn>
                                        <p:tgtEl>
                                          <p:spTgt spid="22"/>
                                        </p:tgtEl>
                                      </p:cBhvr>
                                      <p:to x="100000" y="90000"/>
                                    </p:animScale>
                                    <p:animScale>
                                      <p:cBhvr>
                                        <p:cTn id="41" dur="166" decel="50000">
                                          <p:stCondLst>
                                            <p:cond delay="1668"/>
                                          </p:stCondLst>
                                        </p:cTn>
                                        <p:tgtEl>
                                          <p:spTgt spid="22"/>
                                        </p:tgtEl>
                                      </p:cBhvr>
                                      <p:to x="100000" y="100000"/>
                                    </p:animScale>
                                    <p:animScale>
                                      <p:cBhvr>
                                        <p:cTn id="42" dur="26">
                                          <p:stCondLst>
                                            <p:cond delay="1808"/>
                                          </p:stCondLst>
                                        </p:cTn>
                                        <p:tgtEl>
                                          <p:spTgt spid="22"/>
                                        </p:tgtEl>
                                      </p:cBhvr>
                                      <p:to x="100000" y="95000"/>
                                    </p:animScale>
                                    <p:animScale>
                                      <p:cBhvr>
                                        <p:cTn id="43" dur="166" decel="50000">
                                          <p:stCondLst>
                                            <p:cond delay="1834"/>
                                          </p:stCondLst>
                                        </p:cTn>
                                        <p:tgtEl>
                                          <p:spTgt spid="2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80">
                                          <p:stCondLst>
                                            <p:cond delay="0"/>
                                          </p:stCondLst>
                                        </p:cTn>
                                        <p:tgtEl>
                                          <p:spTgt spid="10"/>
                                        </p:tgtEl>
                                      </p:cBhvr>
                                    </p:animEffect>
                                    <p:anim calcmode="lin" valueType="num">
                                      <p:cBhvr>
                                        <p:cTn id="4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4" dur="26">
                                          <p:stCondLst>
                                            <p:cond delay="650"/>
                                          </p:stCondLst>
                                        </p:cTn>
                                        <p:tgtEl>
                                          <p:spTgt spid="10"/>
                                        </p:tgtEl>
                                      </p:cBhvr>
                                      <p:to x="100000" y="60000"/>
                                    </p:animScale>
                                    <p:animScale>
                                      <p:cBhvr>
                                        <p:cTn id="55" dur="166" decel="50000">
                                          <p:stCondLst>
                                            <p:cond delay="676"/>
                                          </p:stCondLst>
                                        </p:cTn>
                                        <p:tgtEl>
                                          <p:spTgt spid="10"/>
                                        </p:tgtEl>
                                      </p:cBhvr>
                                      <p:to x="100000" y="100000"/>
                                    </p:animScale>
                                    <p:animScale>
                                      <p:cBhvr>
                                        <p:cTn id="56" dur="26">
                                          <p:stCondLst>
                                            <p:cond delay="1312"/>
                                          </p:stCondLst>
                                        </p:cTn>
                                        <p:tgtEl>
                                          <p:spTgt spid="10"/>
                                        </p:tgtEl>
                                      </p:cBhvr>
                                      <p:to x="100000" y="80000"/>
                                    </p:animScale>
                                    <p:animScale>
                                      <p:cBhvr>
                                        <p:cTn id="57" dur="166" decel="50000">
                                          <p:stCondLst>
                                            <p:cond delay="1338"/>
                                          </p:stCondLst>
                                        </p:cTn>
                                        <p:tgtEl>
                                          <p:spTgt spid="10"/>
                                        </p:tgtEl>
                                      </p:cBhvr>
                                      <p:to x="100000" y="100000"/>
                                    </p:animScale>
                                    <p:animScale>
                                      <p:cBhvr>
                                        <p:cTn id="58" dur="26">
                                          <p:stCondLst>
                                            <p:cond delay="1642"/>
                                          </p:stCondLst>
                                        </p:cTn>
                                        <p:tgtEl>
                                          <p:spTgt spid="10"/>
                                        </p:tgtEl>
                                      </p:cBhvr>
                                      <p:to x="100000" y="90000"/>
                                    </p:animScale>
                                    <p:animScale>
                                      <p:cBhvr>
                                        <p:cTn id="59" dur="166" decel="50000">
                                          <p:stCondLst>
                                            <p:cond delay="1668"/>
                                          </p:stCondLst>
                                        </p:cTn>
                                        <p:tgtEl>
                                          <p:spTgt spid="10"/>
                                        </p:tgtEl>
                                      </p:cBhvr>
                                      <p:to x="100000" y="100000"/>
                                    </p:animScale>
                                    <p:animScale>
                                      <p:cBhvr>
                                        <p:cTn id="60" dur="26">
                                          <p:stCondLst>
                                            <p:cond delay="1808"/>
                                          </p:stCondLst>
                                        </p:cTn>
                                        <p:tgtEl>
                                          <p:spTgt spid="10"/>
                                        </p:tgtEl>
                                      </p:cBhvr>
                                      <p:to x="100000" y="95000"/>
                                    </p:animScale>
                                    <p:animScale>
                                      <p:cBhvr>
                                        <p:cTn id="61" dur="166" decel="50000">
                                          <p:stCondLst>
                                            <p:cond delay="1834"/>
                                          </p:stCondLst>
                                        </p:cTn>
                                        <p:tgtEl>
                                          <p:spTgt spid="10"/>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80">
                                          <p:stCondLst>
                                            <p:cond delay="0"/>
                                          </p:stCondLst>
                                        </p:cTn>
                                        <p:tgtEl>
                                          <p:spTgt spid="17"/>
                                        </p:tgtEl>
                                      </p:cBhvr>
                                    </p:animEffect>
                                    <p:anim calcmode="lin" valueType="num">
                                      <p:cBhvr>
                                        <p:cTn id="6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2" dur="26">
                                          <p:stCondLst>
                                            <p:cond delay="650"/>
                                          </p:stCondLst>
                                        </p:cTn>
                                        <p:tgtEl>
                                          <p:spTgt spid="17"/>
                                        </p:tgtEl>
                                      </p:cBhvr>
                                      <p:to x="100000" y="60000"/>
                                    </p:animScale>
                                    <p:animScale>
                                      <p:cBhvr>
                                        <p:cTn id="73" dur="166" decel="50000">
                                          <p:stCondLst>
                                            <p:cond delay="676"/>
                                          </p:stCondLst>
                                        </p:cTn>
                                        <p:tgtEl>
                                          <p:spTgt spid="17"/>
                                        </p:tgtEl>
                                      </p:cBhvr>
                                      <p:to x="100000" y="100000"/>
                                    </p:animScale>
                                    <p:animScale>
                                      <p:cBhvr>
                                        <p:cTn id="74" dur="26">
                                          <p:stCondLst>
                                            <p:cond delay="1312"/>
                                          </p:stCondLst>
                                        </p:cTn>
                                        <p:tgtEl>
                                          <p:spTgt spid="17"/>
                                        </p:tgtEl>
                                      </p:cBhvr>
                                      <p:to x="100000" y="80000"/>
                                    </p:animScale>
                                    <p:animScale>
                                      <p:cBhvr>
                                        <p:cTn id="75" dur="166" decel="50000">
                                          <p:stCondLst>
                                            <p:cond delay="1338"/>
                                          </p:stCondLst>
                                        </p:cTn>
                                        <p:tgtEl>
                                          <p:spTgt spid="17"/>
                                        </p:tgtEl>
                                      </p:cBhvr>
                                      <p:to x="100000" y="100000"/>
                                    </p:animScale>
                                    <p:animScale>
                                      <p:cBhvr>
                                        <p:cTn id="76" dur="26">
                                          <p:stCondLst>
                                            <p:cond delay="1642"/>
                                          </p:stCondLst>
                                        </p:cTn>
                                        <p:tgtEl>
                                          <p:spTgt spid="17"/>
                                        </p:tgtEl>
                                      </p:cBhvr>
                                      <p:to x="100000" y="90000"/>
                                    </p:animScale>
                                    <p:animScale>
                                      <p:cBhvr>
                                        <p:cTn id="77" dur="166" decel="50000">
                                          <p:stCondLst>
                                            <p:cond delay="1668"/>
                                          </p:stCondLst>
                                        </p:cTn>
                                        <p:tgtEl>
                                          <p:spTgt spid="17"/>
                                        </p:tgtEl>
                                      </p:cBhvr>
                                      <p:to x="100000" y="100000"/>
                                    </p:animScale>
                                    <p:animScale>
                                      <p:cBhvr>
                                        <p:cTn id="78" dur="26">
                                          <p:stCondLst>
                                            <p:cond delay="1808"/>
                                          </p:stCondLst>
                                        </p:cTn>
                                        <p:tgtEl>
                                          <p:spTgt spid="17"/>
                                        </p:tgtEl>
                                      </p:cBhvr>
                                      <p:to x="100000" y="95000"/>
                                    </p:animScale>
                                    <p:animScale>
                                      <p:cBhvr>
                                        <p:cTn id="7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5" name="Picture 14">
            <a:extLst>
              <a:ext uri="{FF2B5EF4-FFF2-40B4-BE49-F238E27FC236}">
                <a16:creationId xmlns:a16="http://schemas.microsoft.com/office/drawing/2014/main" id="{B5D36E1B-A2E8-F6BC-8453-BBB89D230D02}"/>
              </a:ext>
            </a:extLst>
          </p:cNvPr>
          <p:cNvPicPr>
            <a:picLocks noChangeAspect="1"/>
          </p:cNvPicPr>
          <p:nvPr/>
        </p:nvPicPr>
        <p:blipFill>
          <a:blip r:embed="rId3"/>
          <a:stretch>
            <a:fillRect/>
          </a:stretch>
        </p:blipFill>
        <p:spPr>
          <a:xfrm>
            <a:off x="8236205" y="4065721"/>
            <a:ext cx="3621338" cy="2987299"/>
          </a:xfrm>
          <a:prstGeom prst="rect">
            <a:avLst/>
          </a:prstGeom>
        </p:spPr>
      </p:pic>
      <p:grpSp>
        <p:nvGrpSpPr>
          <p:cNvPr id="9" name="Group 8">
            <a:extLst>
              <a:ext uri="{FF2B5EF4-FFF2-40B4-BE49-F238E27FC236}">
                <a16:creationId xmlns:a16="http://schemas.microsoft.com/office/drawing/2014/main" id="{2D676F4A-6B52-2261-B867-3E09BC516084}"/>
              </a:ext>
            </a:extLst>
          </p:cNvPr>
          <p:cNvGrpSpPr/>
          <p:nvPr/>
        </p:nvGrpSpPr>
        <p:grpSpPr>
          <a:xfrm>
            <a:off x="1642456" y="1950109"/>
            <a:ext cx="8907087" cy="2153771"/>
            <a:chOff x="1642456" y="2469264"/>
            <a:chExt cx="8907087" cy="2153771"/>
          </a:xfrm>
        </p:grpSpPr>
        <p:grpSp>
          <p:nvGrpSpPr>
            <p:cNvPr id="3" name="Group 2">
              <a:extLst>
                <a:ext uri="{FF2B5EF4-FFF2-40B4-BE49-F238E27FC236}">
                  <a16:creationId xmlns:a16="http://schemas.microsoft.com/office/drawing/2014/main" id="{03D5A8E3-8E0E-3E0B-0AE6-60C05DBE553A}"/>
                </a:ext>
              </a:extLst>
            </p:cNvPr>
            <p:cNvGrpSpPr/>
            <p:nvPr/>
          </p:nvGrpSpPr>
          <p:grpSpPr>
            <a:xfrm>
              <a:off x="1642456" y="2469264"/>
              <a:ext cx="8907087" cy="2153771"/>
              <a:chOff x="1893408" y="2721113"/>
              <a:chExt cx="8907087" cy="853359"/>
            </a:xfrm>
          </p:grpSpPr>
          <p:sp>
            <p:nvSpPr>
              <p:cNvPr id="5" name="Rectangle: Rounded Corners 4">
                <a:extLst>
                  <a:ext uri="{FF2B5EF4-FFF2-40B4-BE49-F238E27FC236}">
                    <a16:creationId xmlns:a16="http://schemas.microsoft.com/office/drawing/2014/main" id="{744AFD33-FE2E-C989-9E26-64D0693A5F2C}"/>
                  </a:ext>
                </a:extLst>
              </p:cNvPr>
              <p:cNvSpPr/>
              <p:nvPr/>
            </p:nvSpPr>
            <p:spPr>
              <a:xfrm>
                <a:off x="1893408" y="2721113"/>
                <a:ext cx="8780134" cy="853359"/>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CE8843-3A6F-58B3-548A-23EEEE56849B}"/>
                  </a:ext>
                </a:extLst>
              </p:cNvPr>
              <p:cNvSpPr txBox="1"/>
              <p:nvPr/>
            </p:nvSpPr>
            <p:spPr>
              <a:xfrm>
                <a:off x="1893408" y="2793849"/>
                <a:ext cx="890708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grpSp>
        <p:sp>
          <p:nvSpPr>
            <p:cNvPr id="7" name="TextBox 6">
              <a:extLst>
                <a:ext uri="{FF2B5EF4-FFF2-40B4-BE49-F238E27FC236}">
                  <a16:creationId xmlns:a16="http://schemas.microsoft.com/office/drawing/2014/main" id="{55BC7867-AF9C-BA6C-6621-DD901646FB76}"/>
                </a:ext>
              </a:extLst>
            </p:cNvPr>
            <p:cNvSpPr txBox="1"/>
            <p:nvPr/>
          </p:nvSpPr>
          <p:spPr>
            <a:xfrm>
              <a:off x="1867663" y="2618096"/>
              <a:ext cx="8331414" cy="1754326"/>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Khủng</a:t>
              </a:r>
              <a:r>
                <a:rPr lang="en-US" sz="3600" b="1" dirty="0">
                  <a:solidFill>
                    <a:srgbClr val="127366"/>
                  </a:solidFill>
                  <a:latin typeface="Cambria" panose="02040503050406030204" pitchFamily="18" charset="0"/>
                </a:rPr>
                <a:t> long</a:t>
              </a:r>
              <a:r>
                <a:rPr lang="en-US" sz="3600" b="1" dirty="0">
                  <a:solidFill>
                    <a:srgbClr val="FF0000"/>
                  </a:solidFill>
                  <a:latin typeface="Cambria" panose="02040503050406030204" pitchFamily="18" charset="0"/>
                </a:rPr>
                <a: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có</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khả</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năng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săn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mồi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tốt</a:t>
              </a:r>
              <a:r>
                <a:rPr lang="en-US" sz="3600" b="1" dirty="0">
                  <a:solidFill>
                    <a:srgbClr val="FF0000"/>
                  </a:solidFill>
                  <a:latin typeface="Cambria" panose="02040503050406030204" pitchFamily="18" charset="0"/>
                </a:rPr>
                <a: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nhờ</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có</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đôi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mắt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tinh</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tường</a:t>
              </a:r>
              <a:r>
                <a:rPr lang="en-US" sz="3600" b="1" dirty="0">
                  <a:solidFill>
                    <a:srgbClr val="FF0000"/>
                  </a:solidFill>
                  <a:latin typeface="Cambria" panose="02040503050406030204" pitchFamily="18" charset="0"/>
                </a:rPr>
                <a: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cùng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cái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mũi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và</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đôi</a:t>
              </a:r>
              <a:r>
                <a:rPr lang="en-US" sz="3600" b="1" dirty="0">
                  <a:solidFill>
                    <a:srgbClr val="127366"/>
                  </a:solidFill>
                  <a:latin typeface="Cambria" panose="02040503050406030204" pitchFamily="18" charset="0"/>
                </a:rPr>
                <a:t> tai </a:t>
              </a:r>
              <a:r>
                <a:rPr lang="en-US" sz="3600" b="1" dirty="0" err="1">
                  <a:solidFill>
                    <a:srgbClr val="127366"/>
                  </a:solidFill>
                  <a:latin typeface="Cambria" panose="02040503050406030204" pitchFamily="18" charset="0"/>
                </a:rPr>
                <a:t>thính</a:t>
              </a:r>
              <a:r>
                <a:rPr lang="en-US" sz="3600" b="1" dirty="0">
                  <a:solidFill>
                    <a:srgbClr val="127366"/>
                  </a:solidFill>
                  <a:latin typeface="Cambria" panose="02040503050406030204" pitchFamily="18" charset="0"/>
                </a:rPr>
                <a:t>.</a:t>
              </a:r>
              <a:endParaRPr lang="vi-VN" sz="3600" b="1" i="0" dirty="0">
                <a:solidFill>
                  <a:srgbClr val="127366"/>
                </a:solidFill>
                <a:effectLst/>
                <a:latin typeface="Cambria" panose="02040503050406030204" pitchFamily="18" charset="0"/>
              </a:endParaRPr>
            </a:p>
          </p:txBody>
        </p:sp>
      </p:grpSp>
      <p:pic>
        <p:nvPicPr>
          <p:cNvPr id="8" name="Picture 7">
            <a:extLst>
              <a:ext uri="{FF2B5EF4-FFF2-40B4-BE49-F238E27FC236}">
                <a16:creationId xmlns:a16="http://schemas.microsoft.com/office/drawing/2014/main" id="{0E6F9D2D-1F8D-5842-111B-C9D23E110FBD}"/>
              </a:ext>
            </a:extLst>
          </p:cNvPr>
          <p:cNvPicPr>
            <a:picLocks noChangeAspect="1"/>
          </p:cNvPicPr>
          <p:nvPr/>
        </p:nvPicPr>
        <p:blipFill>
          <a:blip r:embed="rId4"/>
          <a:stretch>
            <a:fillRect/>
          </a:stretch>
        </p:blipFill>
        <p:spPr>
          <a:xfrm>
            <a:off x="2768289" y="540131"/>
            <a:ext cx="7157324" cy="1694835"/>
          </a:xfrm>
          <a:prstGeom prst="rect">
            <a:avLst/>
          </a:prstGeom>
        </p:spPr>
      </p:pic>
    </p:spTree>
    <p:extLst>
      <p:ext uri="{BB962C8B-B14F-4D97-AF65-F5344CB8AC3E}">
        <p14:creationId xmlns:p14="http://schemas.microsoft.com/office/powerpoint/2010/main" val="161550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5" name="Picture 14">
            <a:extLst>
              <a:ext uri="{FF2B5EF4-FFF2-40B4-BE49-F238E27FC236}">
                <a16:creationId xmlns:a16="http://schemas.microsoft.com/office/drawing/2014/main" id="{B5D36E1B-A2E8-F6BC-8453-BBB89D230D02}"/>
              </a:ext>
            </a:extLst>
          </p:cNvPr>
          <p:cNvPicPr>
            <a:picLocks noChangeAspect="1"/>
          </p:cNvPicPr>
          <p:nvPr/>
        </p:nvPicPr>
        <p:blipFill>
          <a:blip r:embed="rId3"/>
          <a:stretch>
            <a:fillRect/>
          </a:stretch>
        </p:blipFill>
        <p:spPr>
          <a:xfrm>
            <a:off x="8236205" y="4065721"/>
            <a:ext cx="3621338" cy="2987299"/>
          </a:xfrm>
          <a:prstGeom prst="rect">
            <a:avLst/>
          </a:prstGeom>
        </p:spPr>
      </p:pic>
      <p:pic>
        <p:nvPicPr>
          <p:cNvPr id="2" name="Picture 1">
            <a:extLst>
              <a:ext uri="{FF2B5EF4-FFF2-40B4-BE49-F238E27FC236}">
                <a16:creationId xmlns:a16="http://schemas.microsoft.com/office/drawing/2014/main" id="{A6B5633C-1A63-715F-9806-6D661F3DBC65}"/>
              </a:ext>
            </a:extLst>
          </p:cNvPr>
          <p:cNvPicPr>
            <a:picLocks noChangeAspect="1"/>
          </p:cNvPicPr>
          <p:nvPr/>
        </p:nvPicPr>
        <p:blipFill>
          <a:blip r:embed="rId4"/>
          <a:stretch>
            <a:fillRect/>
          </a:stretch>
        </p:blipFill>
        <p:spPr>
          <a:xfrm>
            <a:off x="1248163" y="931284"/>
            <a:ext cx="1394064" cy="1351301"/>
          </a:xfrm>
          <a:prstGeom prst="rect">
            <a:avLst/>
          </a:prstGeom>
        </p:spPr>
      </p:pic>
      <p:pic>
        <p:nvPicPr>
          <p:cNvPr id="3" name="Picture 2">
            <a:extLst>
              <a:ext uri="{FF2B5EF4-FFF2-40B4-BE49-F238E27FC236}">
                <a16:creationId xmlns:a16="http://schemas.microsoft.com/office/drawing/2014/main" id="{3415397D-C5D2-F2D6-45A8-E6FE4F7106D2}"/>
              </a:ext>
            </a:extLst>
          </p:cNvPr>
          <p:cNvPicPr>
            <a:picLocks noChangeAspect="1"/>
          </p:cNvPicPr>
          <p:nvPr/>
        </p:nvPicPr>
        <p:blipFill>
          <a:blip r:embed="rId5"/>
          <a:stretch>
            <a:fillRect/>
          </a:stretch>
        </p:blipFill>
        <p:spPr>
          <a:xfrm>
            <a:off x="1196676" y="2088151"/>
            <a:ext cx="1461807" cy="1416966"/>
          </a:xfrm>
          <a:prstGeom prst="rect">
            <a:avLst/>
          </a:prstGeom>
        </p:spPr>
      </p:pic>
      <p:pic>
        <p:nvPicPr>
          <p:cNvPr id="5" name="Picture 4">
            <a:extLst>
              <a:ext uri="{FF2B5EF4-FFF2-40B4-BE49-F238E27FC236}">
                <a16:creationId xmlns:a16="http://schemas.microsoft.com/office/drawing/2014/main" id="{8C0C11A2-A788-7ED1-618A-760C34D42F76}"/>
              </a:ext>
            </a:extLst>
          </p:cNvPr>
          <p:cNvPicPr>
            <a:picLocks noChangeAspect="1"/>
          </p:cNvPicPr>
          <p:nvPr/>
        </p:nvPicPr>
        <p:blipFill>
          <a:blip r:embed="rId6"/>
          <a:stretch>
            <a:fillRect/>
          </a:stretch>
        </p:blipFill>
        <p:spPr>
          <a:xfrm>
            <a:off x="1047382" y="3211668"/>
            <a:ext cx="1461525" cy="1416966"/>
          </a:xfrm>
          <a:prstGeom prst="rect">
            <a:avLst/>
          </a:prstGeom>
        </p:spPr>
      </p:pic>
      <p:pic>
        <p:nvPicPr>
          <p:cNvPr id="6" name="Picture 5">
            <a:extLst>
              <a:ext uri="{FF2B5EF4-FFF2-40B4-BE49-F238E27FC236}">
                <a16:creationId xmlns:a16="http://schemas.microsoft.com/office/drawing/2014/main" id="{5CEC6F0B-E685-7913-9323-F611A6BE24E5}"/>
              </a:ext>
            </a:extLst>
          </p:cNvPr>
          <p:cNvPicPr>
            <a:picLocks noChangeAspect="1"/>
          </p:cNvPicPr>
          <p:nvPr/>
        </p:nvPicPr>
        <p:blipFill>
          <a:blip r:embed="rId7"/>
          <a:stretch>
            <a:fillRect/>
          </a:stretch>
        </p:blipFill>
        <p:spPr>
          <a:xfrm>
            <a:off x="915514" y="4293904"/>
            <a:ext cx="1504104" cy="1458247"/>
          </a:xfrm>
          <a:prstGeom prst="rect">
            <a:avLst/>
          </a:prstGeom>
        </p:spPr>
      </p:pic>
      <p:grpSp>
        <p:nvGrpSpPr>
          <p:cNvPr id="7" name="组合 44">
            <a:extLst>
              <a:ext uri="{FF2B5EF4-FFF2-40B4-BE49-F238E27FC236}">
                <a16:creationId xmlns:a16="http://schemas.microsoft.com/office/drawing/2014/main" id="{FC5B01DB-5386-D29F-DF8B-266DFE845100}"/>
              </a:ext>
            </a:extLst>
          </p:cNvPr>
          <p:cNvGrpSpPr/>
          <p:nvPr/>
        </p:nvGrpSpPr>
        <p:grpSpPr>
          <a:xfrm>
            <a:off x="2747773" y="1195999"/>
            <a:ext cx="8047467" cy="997675"/>
            <a:chOff x="2360277" y="2671670"/>
            <a:chExt cx="3089358" cy="892629"/>
          </a:xfrm>
        </p:grpSpPr>
        <p:grpSp>
          <p:nvGrpSpPr>
            <p:cNvPr id="8" name="组合 30">
              <a:extLst>
                <a:ext uri="{FF2B5EF4-FFF2-40B4-BE49-F238E27FC236}">
                  <a16:creationId xmlns:a16="http://schemas.microsoft.com/office/drawing/2014/main" id="{96984A39-3BB3-E607-8ABA-77880D246EFA}"/>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0" name="圆角矩形 27">
                <a:extLst>
                  <a:ext uri="{FF2B5EF4-FFF2-40B4-BE49-F238E27FC236}">
                    <a16:creationId xmlns:a16="http://schemas.microsoft.com/office/drawing/2014/main" id="{5548A0B3-DB7E-FE2A-66A7-2398BF2BB55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1" name="圆角矩形 28">
                <a:extLst>
                  <a:ext uri="{FF2B5EF4-FFF2-40B4-BE49-F238E27FC236}">
                    <a16:creationId xmlns:a16="http://schemas.microsoft.com/office/drawing/2014/main" id="{30645443-72FA-FBF5-1BB8-21D666B5471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9" name="文本框 40">
              <a:extLst>
                <a:ext uri="{FF2B5EF4-FFF2-40B4-BE49-F238E27FC236}">
                  <a16:creationId xmlns:a16="http://schemas.microsoft.com/office/drawing/2014/main" id="{5C4AE895-9DC0-2CE5-F471-EC73CA455C54}"/>
                </a:ext>
              </a:extLst>
            </p:cNvPr>
            <p:cNvSpPr txBox="1"/>
            <p:nvPr/>
          </p:nvSpPr>
          <p:spPr>
            <a:xfrm>
              <a:off x="3055897" y="2856381"/>
              <a:ext cx="1883038"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đất</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khô</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2" name="组合 44">
            <a:extLst>
              <a:ext uri="{FF2B5EF4-FFF2-40B4-BE49-F238E27FC236}">
                <a16:creationId xmlns:a16="http://schemas.microsoft.com/office/drawing/2014/main" id="{12B7DB73-B2C0-7513-248A-D54EDEB20304}"/>
              </a:ext>
            </a:extLst>
          </p:cNvPr>
          <p:cNvGrpSpPr/>
          <p:nvPr/>
        </p:nvGrpSpPr>
        <p:grpSpPr>
          <a:xfrm>
            <a:off x="2742987" y="2323380"/>
            <a:ext cx="8047467" cy="997675"/>
            <a:chOff x="2360277" y="2671670"/>
            <a:chExt cx="3089358" cy="892629"/>
          </a:xfrm>
        </p:grpSpPr>
        <p:grpSp>
          <p:nvGrpSpPr>
            <p:cNvPr id="13" name="组合 30">
              <a:extLst>
                <a:ext uri="{FF2B5EF4-FFF2-40B4-BE49-F238E27FC236}">
                  <a16:creationId xmlns:a16="http://schemas.microsoft.com/office/drawing/2014/main" id="{7045799E-31EE-E274-20CC-B41B14124B1D}"/>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6" name="圆角矩形 27">
                <a:extLst>
                  <a:ext uri="{FF2B5EF4-FFF2-40B4-BE49-F238E27FC236}">
                    <a16:creationId xmlns:a16="http://schemas.microsoft.com/office/drawing/2014/main" id="{B1564D9D-55FD-B5DF-B76F-B8DCC69E1A95}"/>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7" name="圆角矩形 28">
                <a:extLst>
                  <a:ext uri="{FF2B5EF4-FFF2-40B4-BE49-F238E27FC236}">
                    <a16:creationId xmlns:a16="http://schemas.microsoft.com/office/drawing/2014/main" id="{988A7B08-380C-70CB-5FAF-096D4A92817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4" name="文本框 40">
              <a:extLst>
                <a:ext uri="{FF2B5EF4-FFF2-40B4-BE49-F238E27FC236}">
                  <a16:creationId xmlns:a16="http://schemas.microsoft.com/office/drawing/2014/main" id="{3C98AF3D-9854-C1CF-CD2B-A2D64BC95A6E}"/>
                </a:ext>
              </a:extLst>
            </p:cNvPr>
            <p:cNvSpPr txBox="1"/>
            <p:nvPr/>
          </p:nvSpPr>
          <p:spPr>
            <a:xfrm>
              <a:off x="3180866" y="2856382"/>
              <a:ext cx="1509429"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ăn</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cỏ</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8" name="组合 44">
            <a:extLst>
              <a:ext uri="{FF2B5EF4-FFF2-40B4-BE49-F238E27FC236}">
                <a16:creationId xmlns:a16="http://schemas.microsoft.com/office/drawing/2014/main" id="{1C25A966-0B67-DD99-E800-76A546B17BA5}"/>
              </a:ext>
            </a:extLst>
          </p:cNvPr>
          <p:cNvGrpSpPr/>
          <p:nvPr/>
        </p:nvGrpSpPr>
        <p:grpSpPr>
          <a:xfrm>
            <a:off x="2640775" y="3450761"/>
            <a:ext cx="8047467" cy="997675"/>
            <a:chOff x="2360277" y="2671670"/>
            <a:chExt cx="3089358" cy="892629"/>
          </a:xfrm>
        </p:grpSpPr>
        <p:grpSp>
          <p:nvGrpSpPr>
            <p:cNvPr id="19" name="组合 30">
              <a:extLst>
                <a:ext uri="{FF2B5EF4-FFF2-40B4-BE49-F238E27FC236}">
                  <a16:creationId xmlns:a16="http://schemas.microsoft.com/office/drawing/2014/main" id="{739106EA-4664-2267-99FD-D92764023ED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1" name="圆角矩形 27">
                <a:extLst>
                  <a:ext uri="{FF2B5EF4-FFF2-40B4-BE49-F238E27FC236}">
                    <a16:creationId xmlns:a16="http://schemas.microsoft.com/office/drawing/2014/main" id="{5DE0AADF-CF17-C9EE-08ED-81913F5BDD37}"/>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2" name="圆角矩形 28">
                <a:extLst>
                  <a:ext uri="{FF2B5EF4-FFF2-40B4-BE49-F238E27FC236}">
                    <a16:creationId xmlns:a16="http://schemas.microsoft.com/office/drawing/2014/main" id="{F442B52E-3FA0-F6B8-0129-2714B72A7C4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0" name="文本框 40">
              <a:extLst>
                <a:ext uri="{FF2B5EF4-FFF2-40B4-BE49-F238E27FC236}">
                  <a16:creationId xmlns:a16="http://schemas.microsoft.com/office/drawing/2014/main" id="{62A4C277-591B-1770-E520-339B183FACEF}"/>
                </a:ext>
              </a:extLst>
            </p:cNvPr>
            <p:cNvSpPr txBox="1"/>
            <p:nvPr/>
          </p:nvSpPr>
          <p:spPr>
            <a:xfrm>
              <a:off x="2962911" y="2856382"/>
              <a:ext cx="1945339"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dũng</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mãnh</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4">
            <a:extLst>
              <a:ext uri="{FF2B5EF4-FFF2-40B4-BE49-F238E27FC236}">
                <a16:creationId xmlns:a16="http://schemas.microsoft.com/office/drawing/2014/main" id="{F88BA88A-251C-2F3F-36BE-6F13B9133110}"/>
              </a:ext>
            </a:extLst>
          </p:cNvPr>
          <p:cNvGrpSpPr/>
          <p:nvPr/>
        </p:nvGrpSpPr>
        <p:grpSpPr>
          <a:xfrm>
            <a:off x="2664419" y="4546447"/>
            <a:ext cx="8047467" cy="997675"/>
            <a:chOff x="2360277" y="2671670"/>
            <a:chExt cx="3089358" cy="892629"/>
          </a:xfrm>
        </p:grpSpPr>
        <p:grpSp>
          <p:nvGrpSpPr>
            <p:cNvPr id="24" name="组合 30">
              <a:extLst>
                <a:ext uri="{FF2B5EF4-FFF2-40B4-BE49-F238E27FC236}">
                  <a16:creationId xmlns:a16="http://schemas.microsoft.com/office/drawing/2014/main" id="{B8942546-5ECA-3A3E-6236-09FD43D25E3F}"/>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4885216-F31A-51BE-E428-6E08DA3958E9}"/>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7" name="圆角矩形 28">
                <a:extLst>
                  <a:ext uri="{FF2B5EF4-FFF2-40B4-BE49-F238E27FC236}">
                    <a16:creationId xmlns:a16="http://schemas.microsoft.com/office/drawing/2014/main" id="{47F750B5-5919-F6EB-DF8F-B99D942330F2}"/>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5" name="文本框 40">
              <a:extLst>
                <a:ext uri="{FF2B5EF4-FFF2-40B4-BE49-F238E27FC236}">
                  <a16:creationId xmlns:a16="http://schemas.microsoft.com/office/drawing/2014/main" id="{98B082BD-A4A2-8503-2186-81349DF78FA1}"/>
                </a:ext>
              </a:extLst>
            </p:cNvPr>
            <p:cNvSpPr txBox="1"/>
            <p:nvPr/>
          </p:nvSpPr>
          <p:spPr>
            <a:xfrm>
              <a:off x="3441873" y="2856382"/>
              <a:ext cx="987414"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Phần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8646F09C-7C7C-BA5C-B3AA-DA7D295A39BD}"/>
              </a:ext>
            </a:extLst>
          </p:cNvPr>
          <p:cNvPicPr>
            <a:picLocks noChangeAspect="1"/>
          </p:cNvPicPr>
          <p:nvPr/>
        </p:nvPicPr>
        <p:blipFill>
          <a:blip r:embed="rId8"/>
          <a:stretch>
            <a:fillRect/>
          </a:stretch>
        </p:blipFill>
        <p:spPr>
          <a:xfrm>
            <a:off x="4487109" y="0"/>
            <a:ext cx="4694327" cy="1694835"/>
          </a:xfrm>
          <a:prstGeom prst="rect">
            <a:avLst/>
          </a:prstGeom>
        </p:spPr>
      </p:pic>
    </p:spTree>
    <p:extLst>
      <p:ext uri="{BB962C8B-B14F-4D97-AF65-F5344CB8AC3E}">
        <p14:creationId xmlns:p14="http://schemas.microsoft.com/office/powerpoint/2010/main" val="119837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1154</Words>
  <Application>Microsoft Office PowerPoint</Application>
  <PresentationFormat>Widescreen</PresentationFormat>
  <Paragraphs>76</Paragraphs>
  <Slides>26</Slides>
  <Notes>1</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26</vt:i4>
      </vt:variant>
    </vt:vector>
  </HeadingPairs>
  <TitlesOfParts>
    <vt:vector size="42" baseType="lpstr">
      <vt:lpstr>#9Slide07 HoneyCream</vt:lpstr>
      <vt:lpstr>#9Slide05 SVNUT Triumph</vt:lpstr>
      <vt:lpstr>Calibri Light</vt:lpstr>
      <vt:lpstr>SVN-Newton</vt:lpstr>
      <vt:lpstr>Cambria</vt:lpstr>
      <vt:lpstr>SVN-Dancing Script</vt:lpstr>
      <vt:lpstr>Arial</vt:lpstr>
      <vt:lpstr>UTM Avo</vt:lpstr>
      <vt:lpstr>Fredoka One</vt:lpstr>
      <vt:lpstr>M PLUS Rounded 1c</vt:lpstr>
      <vt:lpstr>Times New Roman</vt:lpstr>
      <vt:lpstr>Calibri</vt:lpstr>
      <vt:lpstr>1_Office Theme</vt:lpstr>
      <vt:lpstr>2_Office Theme</vt:lpstr>
      <vt:lpstr>3_Office Theme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 NON</cp:keywords>
  <cp:lastModifiedBy>Windows User</cp:lastModifiedBy>
  <cp:revision>2</cp:revision>
  <dcterms:created xsi:type="dcterms:W3CDTF">2023-02-12T03:52:55Z</dcterms:created>
  <dcterms:modified xsi:type="dcterms:W3CDTF">2023-02-12T14:34:43Z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2023-02-12T05:40:02Z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1a9612ef-2c6d-449e-a6c2-49aac84ad19e</vt:lpwstr>
  </property>
  <property fmtid="{D5CDD505-2E9C-101B-9397-08002B2CF9AE}" pid="8" name="MSIP_Label_defa4170-0d19-0005-0004-bc88714345d2_ContentBits">
    <vt:lpwstr>0</vt:lpwstr>
  </property>
</Properties>
</file>