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30" r:id="rId3"/>
    <p:sldMasterId id="2147483742" r:id="rId4"/>
    <p:sldMasterId id="2147483753" r:id="rId5"/>
  </p:sldMasterIdLst>
  <p:notesMasterIdLst>
    <p:notesMasterId r:id="rId18"/>
  </p:notesMasterIdLst>
  <p:sldIdLst>
    <p:sldId id="277" r:id="rId6"/>
    <p:sldId id="9433" r:id="rId7"/>
    <p:sldId id="293" r:id="rId8"/>
    <p:sldId id="9434" r:id="rId9"/>
    <p:sldId id="505" r:id="rId10"/>
    <p:sldId id="506" r:id="rId11"/>
    <p:sldId id="507" r:id="rId12"/>
    <p:sldId id="508" r:id="rId13"/>
    <p:sldId id="509" r:id="rId14"/>
    <p:sldId id="9446" r:id="rId15"/>
    <p:sldId id="9437" r:id="rId16"/>
    <p:sldId id="943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2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35275-4D84-48C5-84A9-85087D87DAB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6D479-173D-4057-88C4-2EBDF79A8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24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340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88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838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823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88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21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25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30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72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69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2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6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87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4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02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7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44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94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88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09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56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77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1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5120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52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9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07378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474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7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2025/4/10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54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1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853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07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26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8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50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50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4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29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60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43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3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7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2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80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C545-7D58-435E-A94C-2A29CE42A0F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07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CC545-7D58-435E-A94C-2A29CE42A0F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31F1C-BC6C-4500-96A8-1EFB610F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2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8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58ECE1-A199-4EE2-9D02-7A13F6D77B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102" y="279098"/>
            <a:ext cx="1823055" cy="18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9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2025/4/10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436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35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.jp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9948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>
                <a:solidFill>
                  <a:prstClr val="white"/>
                </a:solidFill>
                <a:cs typeface="+mn-ea"/>
                <a:sym typeface="+mn-lt"/>
              </a:rPr>
              <a:t>Bài 20: Ôn tập chủ đề thực vật và động vật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223596-0B14-4ADC-A9DF-5EBE33F44D6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2" y="2643654"/>
            <a:ext cx="3610605" cy="3610605"/>
          </a:xfrm>
          <a:prstGeom prst="rect">
            <a:avLst/>
          </a:prstGeom>
        </p:spPr>
      </p:pic>
      <p:grpSp>
        <p:nvGrpSpPr>
          <p:cNvPr id="9" name="组合 25">
            <a:extLst>
              <a:ext uri="{FF2B5EF4-FFF2-40B4-BE49-F238E27FC236}">
                <a16:creationId xmlns:a16="http://schemas.microsoft.com/office/drawing/2014/main" id="{22EF76BE-7AE8-41EF-8561-4109C6E4F025}"/>
              </a:ext>
            </a:extLst>
          </p:cNvPr>
          <p:cNvGrpSpPr/>
          <p:nvPr/>
        </p:nvGrpSpPr>
        <p:grpSpPr>
          <a:xfrm>
            <a:off x="-107447" y="3729624"/>
            <a:ext cx="12335830" cy="3128376"/>
            <a:chOff x="-70800" y="2922899"/>
            <a:chExt cx="12335830" cy="4238512"/>
          </a:xfrm>
        </p:grpSpPr>
        <p:grpSp>
          <p:nvGrpSpPr>
            <p:cNvPr id="10" name="组合 26">
              <a:extLst>
                <a:ext uri="{FF2B5EF4-FFF2-40B4-BE49-F238E27FC236}">
                  <a16:creationId xmlns:a16="http://schemas.microsoft.com/office/drawing/2014/main" id="{E1687595-953E-4A1C-9ADF-57499847D1E8}"/>
                </a:ext>
              </a:extLst>
            </p:cNvPr>
            <p:cNvGrpSpPr/>
            <p:nvPr/>
          </p:nvGrpSpPr>
          <p:grpSpPr>
            <a:xfrm>
              <a:off x="4705205" y="2922899"/>
              <a:ext cx="7559825" cy="4238512"/>
              <a:chOff x="-46970" y="424697"/>
              <a:chExt cx="12312004" cy="6902883"/>
            </a:xfrm>
          </p:grpSpPr>
          <p:pic>
            <p:nvPicPr>
              <p:cNvPr id="14" name="图片 30">
                <a:extLst>
                  <a:ext uri="{FF2B5EF4-FFF2-40B4-BE49-F238E27FC236}">
                    <a16:creationId xmlns:a16="http://schemas.microsoft.com/office/drawing/2014/main" id="{CC3FC1C7-43DC-4E4D-9D5F-58BD92AF1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35" y="424697"/>
                <a:ext cx="6857999" cy="6858000"/>
              </a:xfrm>
              <a:prstGeom prst="rect">
                <a:avLst/>
              </a:prstGeom>
            </p:spPr>
          </p:pic>
          <p:pic>
            <p:nvPicPr>
              <p:cNvPr id="15" name="图片 31">
                <a:extLst>
                  <a:ext uri="{FF2B5EF4-FFF2-40B4-BE49-F238E27FC236}">
                    <a16:creationId xmlns:a16="http://schemas.microsoft.com/office/drawing/2014/main" id="{FDCCAB5A-02E0-4B0C-972E-7C7FBB8EBA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46970" y="469580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11" name="组合 27">
              <a:extLst>
                <a:ext uri="{FF2B5EF4-FFF2-40B4-BE49-F238E27FC236}">
                  <a16:creationId xmlns:a16="http://schemas.microsoft.com/office/drawing/2014/main" id="{A6B8A4C4-3A76-4585-8C37-25A9E71021BC}"/>
                </a:ext>
              </a:extLst>
            </p:cNvPr>
            <p:cNvGrpSpPr/>
            <p:nvPr/>
          </p:nvGrpSpPr>
          <p:grpSpPr>
            <a:xfrm>
              <a:off x="-70800" y="2950458"/>
              <a:ext cx="5016632" cy="4210953"/>
              <a:chOff x="4056738" y="469580"/>
              <a:chExt cx="8170138" cy="6858000"/>
            </a:xfrm>
          </p:grpSpPr>
          <p:pic>
            <p:nvPicPr>
              <p:cNvPr id="12" name="图片 28">
                <a:extLst>
                  <a:ext uri="{FF2B5EF4-FFF2-40B4-BE49-F238E27FC236}">
                    <a16:creationId xmlns:a16="http://schemas.microsoft.com/office/drawing/2014/main" id="{3D5533E6-3D14-4F83-B111-DF6FCFD172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8875" y="469580"/>
                <a:ext cx="6858001" cy="6858000"/>
              </a:xfrm>
              <a:prstGeom prst="rect">
                <a:avLst/>
              </a:prstGeom>
            </p:spPr>
          </p:pic>
          <p:pic>
            <p:nvPicPr>
              <p:cNvPr id="13" name="图片 29">
                <a:extLst>
                  <a:ext uri="{FF2B5EF4-FFF2-40B4-BE49-F238E27FC236}">
                    <a16:creationId xmlns:a16="http://schemas.microsoft.com/office/drawing/2014/main" id="{0131BA0F-7BE2-4317-B652-00A0340E07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056738" y="469580"/>
                <a:ext cx="1673848" cy="6858000"/>
              </a:xfrm>
              <a:prstGeom prst="rect">
                <a:avLst/>
              </a:prstGeom>
            </p:spPr>
          </p:pic>
        </p:grpSp>
      </p:grpSp>
      <p:pic>
        <p:nvPicPr>
          <p:cNvPr id="17" name="图片 24">
            <a:extLst>
              <a:ext uri="{FF2B5EF4-FFF2-40B4-BE49-F238E27FC236}">
                <a16:creationId xmlns:a16="http://schemas.microsoft.com/office/drawing/2014/main" id="{170A1C4B-D944-4CEF-82E9-B1C2B698AA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50" y="0"/>
            <a:ext cx="2305050" cy="2305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D2405C-66C5-4930-AED1-A11540294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2133" y="1923604"/>
            <a:ext cx="7346317" cy="274953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7315" y="2385527"/>
            <a:ext cx="4364400" cy="4364400"/>
          </a:xfrm>
          <a:prstGeom prst="rect">
            <a:avLst/>
          </a:prstGeom>
        </p:spPr>
      </p:pic>
      <p:pic>
        <p:nvPicPr>
          <p:cNvPr id="8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91548" y="4688114"/>
            <a:ext cx="1334261" cy="2169886"/>
          </a:xfrm>
          <a:prstGeom prst="rect">
            <a:avLst/>
          </a:prstGeom>
        </p:spPr>
      </p:pic>
      <p:pic>
        <p:nvPicPr>
          <p:cNvPr id="12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7548CF-5F20-446A-941C-630BBDCFC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091" y="2226379"/>
            <a:ext cx="6025151" cy="39457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321596-06C1-46C9-9232-52C89B1FF90D}"/>
              </a:ext>
            </a:extLst>
          </p:cNvPr>
          <p:cNvSpPr txBox="1"/>
          <p:nvPr/>
        </p:nvSpPr>
        <p:spPr>
          <a:xfrm>
            <a:off x="2230016" y="811763"/>
            <a:ext cx="8154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Trò</a:t>
            </a:r>
            <a:r>
              <a:rPr lang="en-US" sz="3600" dirty="0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chơi</a:t>
            </a:r>
            <a:r>
              <a:rPr lang="en-US" sz="3600" dirty="0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củng</a:t>
            </a:r>
            <a:r>
              <a:rPr lang="en-US" sz="3600" dirty="0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cố</a:t>
            </a:r>
            <a:r>
              <a:rPr lang="en-US" sz="3600" dirty="0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3600" dirty="0" err="1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Tìm</a:t>
            </a:r>
            <a:r>
              <a:rPr lang="en-US" sz="3600" dirty="0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môi</a:t>
            </a:r>
            <a:r>
              <a:rPr lang="en-US" sz="3600" dirty="0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trường</a:t>
            </a:r>
            <a:r>
              <a:rPr lang="en-US" sz="3600" dirty="0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sống</a:t>
            </a:r>
            <a:r>
              <a:rPr lang="en-US" sz="3600" dirty="0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của</a:t>
            </a:r>
            <a:r>
              <a:rPr lang="en-US" sz="3600" dirty="0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động</a:t>
            </a:r>
            <a:r>
              <a:rPr lang="en-US" sz="3600" dirty="0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vật</a:t>
            </a:r>
            <a:r>
              <a:rPr lang="en-US" sz="3600" dirty="0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3600" dirty="0" err="1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thực</a:t>
            </a:r>
            <a:r>
              <a:rPr lang="en-US" sz="3600" dirty="0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vật</a:t>
            </a:r>
            <a:endParaRPr lang="en-US" sz="3600" dirty="0">
              <a:solidFill>
                <a:schemeClr val="accent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44605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1789" y="277402"/>
            <a:ext cx="11373492" cy="62929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F2F5B2-B52B-4D5F-AC77-ABB029E56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89" y="4998724"/>
            <a:ext cx="4010025" cy="1571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E6680-C53F-49A7-84A7-5FE8D2A2C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790" y="4998724"/>
            <a:ext cx="4029075" cy="1543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56CA65-1E92-4904-89B3-A1125AFB8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258" y="423501"/>
            <a:ext cx="1971675" cy="1476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98B54B-18D4-4888-A076-CF29264F93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8402" y="287651"/>
            <a:ext cx="2219325" cy="1504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320A74-8C3A-4172-8B31-5E49B9FC29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2938" y="360831"/>
            <a:ext cx="1333446" cy="16017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C52C27-58EB-462D-B664-EDBFE5603C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1790" y="313962"/>
            <a:ext cx="1790700" cy="16954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63D5DD-6381-437C-875C-AFB8E68D8A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8876" y="575982"/>
            <a:ext cx="1781175" cy="1219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E3B74F-BE80-49FD-969D-77FB5E39A9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127" y="2045975"/>
            <a:ext cx="2200275" cy="23145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EDA3F3-E054-4444-A095-01B06C0FAB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3588" y="2430775"/>
            <a:ext cx="2419350" cy="1724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BC5B09A-9C26-4D6C-BC3E-FE98E0B307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58124" y="2430775"/>
            <a:ext cx="22955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057637-9201-4AB1-9092-DFC8137C2C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94862" y="2861130"/>
            <a:ext cx="1733550" cy="12858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5C4F3B5-6A55-4606-BB67-7837BAC7DF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23371" y="2064062"/>
            <a:ext cx="1219200" cy="24574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0.11366 L -0.00287 0.11366 C -0.00261 0.11945 -0.00235 0.12547 -0.00209 0.13149 C -0.0017 0.14005 -0.00196 0.14862 -0.00131 0.15695 C -0.00079 0.16204 0.00065 0.1669 0.0013 0.172 C 0.00208 0.17801 0.00247 0.18403 0.00299 0.19005 C 0.00429 0.20718 0.00442 0.22547 0.00546 0.24237 C 0.00612 0.25093 0.00742 0.25926 0.00807 0.26783 C 0.00911 0.28334 0.0095 0.29885 0.01054 0.31436 L 0.01145 0.32639 C 0.01471 0.425 0.01328 0.37084 0.01484 0.44468 C 0.01614 0.51135 0.01328 0.46806 0.01653 0.4882 C 0.01679 0.49005 0.01692 0.49213 0.01731 0.49422 C 0.0177 0.49584 0.01849 0.49723 0.01901 0.49862 L 0.02148 0.51204 L 0.02317 0.52107 C 0.02356 0.52315 0.02356 0.52524 0.02408 0.52709 C 0.02447 0.52825 0.02513 0.52917 0.02578 0.5301 C 0.02604 0.53218 0.02643 0.53403 0.02656 0.53612 C 0.02799 0.55417 0.02747 0.56227 0.02747 0.58264 " pathEditMode="relative" ptsTypes="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0.11366 L -0.00222 0.11366 C 0.00026 0.11852 0.00247 0.12407 0.00534 0.12847 C 0.00625 0.13009 0.00755 0.13032 0.00872 0.13148 C 0.01302 0.13634 0.01667 0.14306 0.02135 0.14653 C 0.03112 0.15347 0.01862 0.14398 0.03307 0.15857 C 0.03502 0.16042 0.03711 0.16134 0.03906 0.16296 C 0.04466 0.16806 0.05078 0.17407 0.05586 0.18102 C 0.05794 0.1838 0.05963 0.1875 0.06172 0.18982 C 0.06406 0.19259 0.06706 0.19329 0.0694 0.19583 C 0.07409 0.20139 0.07838 0.20787 0.08281 0.21389 C 0.08919 0.22222 0.09323 0.22755 0.09974 0.23495 C 0.10247 0.23796 0.11406 0.25093 0.11823 0.2544 C 0.12187 0.25741 0.12565 0.26019 0.12917 0.26319 C 0.15312 0.28449 0.11992 0.25694 0.15273 0.28866 C 0.15586 0.29167 0.15898 0.29444 0.16211 0.29769 C 0.17995 0.3169 0.15911 0.2956 0.17721 0.31875 C 0.18047 0.32269 0.18411 0.32523 0.18737 0.32917 C 0.19362 0.33681 0.19961 0.34537 0.20586 0.35324 C 0.20924 0.35741 0.21289 0.36065 0.21601 0.36505 C 0.21875 0.36921 0.22148 0.37338 0.22448 0.37708 C 0.22799 0.38148 0.2319 0.38472 0.23542 0.38912 C 0.23815 0.39259 0.24023 0.39745 0.24297 0.40116 C 0.24596 0.40509 0.24922 0.40787 0.25221 0.41157 C 0.2543 0.41435 0.25599 0.41782 0.2582 0.4206 C 0.26002 0.42292 0.26211 0.42454 0.26406 0.42662 C 0.26719 0.42986 0.27031 0.43333 0.27331 0.43704 C 0.28164 0.44699 0.28073 0.44861 0.29271 0.4581 C 0.29518 0.45995 0.29778 0.46157 0.30026 0.46389 C 0.30208 0.46574 0.30351 0.46852 0.30534 0.46991 L 0.31549 0.47755 C 0.31836 0.47963 0.32305 0.48264 0.32552 0.48495 C 0.32721 0.48657 0.3289 0.48796 0.3306 0.48935 C 0.33203 0.49051 0.33346 0.4912 0.33489 0.49236 C 0.33633 0.49375 0.3375 0.49583 0.33906 0.49699 C 0.34114 0.49838 0.34583 0.5 0.34583 0.5 C 0.34635 0.50093 0.34674 0.50232 0.34752 0.50301 C 0.34831 0.50394 0.35273 0.50556 0.35338 0.50602 C 0.35508 0.50903 0.35781 0.51088 0.35846 0.51482 C 0.35872 0.5169 0.35872 0.51921 0.35924 0.52083 C 0.35989 0.52269 0.36107 0.52384 0.36185 0.52546 C 0.3625 0.52685 0.36289 0.52847 0.36354 0.52986 C 0.3638 0.53241 0.3638 0.53495 0.36432 0.53727 C 0.36458 0.53866 0.36549 0.53912 0.36601 0.54028 C 0.36693 0.54282 0.36784 0.54514 0.36849 0.54792 C 0.37057 0.55579 0.36927 0.55579 0.37187 0.56134 C 0.37292 0.56343 0.37422 0.56528 0.37526 0.56736 C 0.37591 0.56875 0.37617 0.5706 0.37695 0.57176 C 0.37786 0.57315 0.38346 0.57477 0.38372 0.57477 C 0.38424 0.57639 0.38463 0.57824 0.38542 0.5794 C 0.38607 0.58032 0.38711 0.58032 0.38789 0.58079 C 0.38906 0.58148 0.39023 0.58171 0.39127 0.58241 C 0.39219 0.58264 0.39297 0.58357 0.39388 0.5838 C 0.39544 0.58449 0.39713 0.58472 0.39883 0.58542 C 0.40377 0.58819 0.40078 0.58681 0.40898 0.58819 L 0.41745 0.58982 C 0.41914 0.5919 0.42109 0.59329 0.42252 0.59583 C 0.42331 0.59722 0.42396 0.59931 0.425 0.60023 C 0.42578 0.60093 0.42669 0.60023 0.4276 0.60023 " pathEditMode="relative" ptsTypes="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12894 L 0.00039 0.12894 C -0.00209 0.13172 -0.00443 0.13519 -0.00716 0.13773 C -0.00821 0.13889 -0.00951 0.1382 -0.01055 0.13935 C -0.01133 0.14028 -0.01133 0.14283 -0.01224 0.14375 C -0.01341 0.14537 -0.01498 0.14584 -0.01641 0.14676 C -0.01849 0.15047 -0.0194 0.15232 -0.02227 0.15579 C -0.02422 0.1581 -0.02643 0.15949 -0.02826 0.16181 C -0.03177 0.16644 -0.03464 0.17246 -0.03828 0.17685 C -0.04857 0.18889 -0.04349 0.18241 -0.05352 0.1963 C -0.0543 0.19861 -0.05508 0.20139 -0.05599 0.20371 C -0.06068 0.21482 -0.06537 0.22431 -0.07123 0.23357 C -0.08008 0.24792 -0.08034 0.2456 -0.08724 0.25903 C -0.09037 0.26551 -0.09336 0.27223 -0.09649 0.27871 C -0.09818 0.28218 -0.09987 0.28565 -0.10156 0.28912 C -0.10378 0.29352 -0.10625 0.29769 -0.10834 0.30255 C -0.10912 0.30463 -0.1099 0.30672 -0.11081 0.30857 C -0.11302 0.3132 -0.11524 0.3176 -0.11758 0.32199 C -0.12058 0.32778 -0.12435 0.33218 -0.12683 0.33843 C -0.12852 0.34306 -0.12995 0.34792 -0.1319 0.35209 C -0.13503 0.35857 -0.13867 0.36389 -0.14193 0.36991 L -0.1487 0.38195 L -0.16901 0.41783 L -0.17826 0.43449 C -0.17995 0.4375 -0.18138 0.44074 -0.18334 0.44329 C -0.18776 0.44977 -0.19245 0.45602 -0.19675 0.46297 C -0.21354 0.48935 -0.19531 0.46158 -0.21198 0.4838 C -0.22227 0.49769 -0.21315 0.48866 -0.22539 0.50185 C -0.22709 0.50348 -0.22891 0.50463 -0.23047 0.50625 C -0.23268 0.5088 -0.23841 0.51621 -0.24063 0.51968 C -0.24154 0.5213 -0.24206 0.52315 -0.2431 0.52431 C -0.24414 0.52523 -0.24544 0.52523 -0.24649 0.5257 L -0.25235 0.53635 L -0.25664 0.54375 C -0.25716 0.54468 -0.25768 0.54607 -0.25834 0.54676 C -0.26406 0.55371 -0.2569 0.54514 -0.26511 0.55417 C -0.26589 0.5551 -0.26667 0.55625 -0.26758 0.55718 C -0.26862 0.55834 -0.26979 0.55926 -0.27097 0.56019 C -0.27175 0.56088 -0.27266 0.56111 -0.27344 0.56181 C -0.2793 0.5669 -0.2724 0.5632 -0.27943 0.56621 L -0.28268 0.57084 " pathEditMode="relative" ptsTypes="AAAAAAAAAAAAAAAAAAAAAAAAAAAAAAAAAAA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13172 L -0.00026 0.13172 C -0.00235 0.13519 -0.00417 0.13889 -0.00625 0.14213 C -0.00703 0.14329 -0.00794 0.14399 -0.00873 0.14514 C -0.0125 0.15047 -0.01602 0.15625 -0.01966 0.16158 C -0.02253 0.16575 -0.02813 0.17362 -0.02813 0.17362 C -0.02904 0.17593 -0.02956 0.17894 -0.03073 0.18102 C -0.03698 0.19329 -0.04011 0.19352 -0.04831 0.20348 C -0.05469 0.21112 -0.0612 0.21852 -0.06693 0.22755 C -0.08959 0.26343 -0.06068 0.22014 -0.08203 0.24537 C -0.0849 0.24885 -0.08685 0.25417 -0.08972 0.25741 C -0.0931 0.26135 -0.09714 0.26297 -0.10065 0.26644 C -0.10638 0.27246 -0.1112 0.28149 -0.11745 0.28588 C -0.12031 0.28797 -0.12318 0.28959 -0.12591 0.2919 C -0.12969 0.29514 -0.13307 0.29954 -0.13685 0.30232 C -0.14154 0.30602 -0.14662 0.30764 -0.15117 0.31135 C -0.15834 0.31713 -0.16485 0.32593 -0.17227 0.33079 C -0.17761 0.33426 -0.18307 0.33727 -0.18828 0.34144 C -0.19649 0.34769 -0.20456 0.35533 -0.21276 0.36227 C -0.21693 0.36598 -0.2211 0.36922 -0.22539 0.37269 C -0.22982 0.37662 -0.23412 0.38149 -0.2388 0.38473 C -0.24362 0.3882 -0.24844 0.39144 -0.25313 0.39537 C -0.25742 0.39885 -0.26172 0.40278 -0.26576 0.40718 C -0.26992 0.41181 -0.27331 0.41829 -0.27761 0.42223 C -0.28151 0.42593 -0.28607 0.42686 -0.29024 0.42963 C -0.2974 0.43473 -0.3043 0.44051 -0.31133 0.4463 C -0.34675 0.47524 -0.29597 0.4345 -0.3349 0.46274 C -0.33841 0.46528 -0.34154 0.46922 -0.34505 0.47176 C -0.35378 0.47801 -0.36276 0.48149 -0.37201 0.48519 C -0.37396 0.48774 -0.37565 0.49121 -0.37787 0.4926 C -0.38112 0.49468 -0.38802 0.49561 -0.38802 0.49561 C -0.39414 0.50116 -0.38985 0.49514 -0.39219 0.51065 C -0.39245 0.51227 -0.39336 0.51366 -0.39388 0.51505 C -0.39466 0.51713 -0.39544 0.51945 -0.39636 0.52107 C -0.39714 0.52246 -0.39818 0.52292 -0.39896 0.52408 C -0.40039 0.52593 -0.40169 0.52825 -0.40313 0.5301 C -0.40417 0.53125 -0.40547 0.53195 -0.40651 0.53311 C -0.41198 0.53912 -0.40807 0.53542 -0.41159 0.54051 C -0.41263 0.54213 -0.4138 0.54352 -0.41498 0.54514 C -0.41576 0.54607 -0.41667 0.547 -0.41745 0.54815 C -0.4181 0.54885 -0.41849 0.55024 -0.41914 0.55116 C -0.41992 0.55209 -0.42084 0.55325 -0.42175 0.55417 C -0.42331 0.55533 -0.42669 0.55718 -0.42669 0.55718 " pathEditMode="relative" ptsTypes="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9074 L -0.00078 0.09074 C -0.00039 0.09606 0.00039 0.10162 0.00013 0.10717 C -0.00039 0.11574 -0.00221 0.12407 -0.00325 0.13264 C -0.00364 0.13564 -0.00351 0.13865 -0.00403 0.14166 C -0.00521 0.14722 -0.0069 0.15254 -0.00833 0.1581 C -0.00989 0.18611 -0.00833 0.16527 -0.01419 0.2074 C -0.0151 0.21389 -0.0151 0.22106 -0.01679 0.22685 C -0.0181 0.23194 -0.01966 0.2368 -0.02096 0.24189 C -0.02252 0.24838 -0.02369 0.25509 -0.02513 0.26134 C -0.02669 0.26805 -0.02851 0.2743 -0.03021 0.28078 C -0.0345 0.32592 -0.02825 0.27453 -0.03698 0.31227 C -0.03789 0.31597 -0.03711 0.3206 -0.03776 0.3243 C -0.0388 0.33009 -0.04062 0.33541 -0.04205 0.34074 C -0.04218 0.34189 -0.04336 0.35856 -0.04375 0.36018 C -0.0444 0.36389 -0.04544 0.36736 -0.04622 0.37083 C -0.0483 0.39305 -0.04557 0.36527 -0.04882 0.39027 C -0.04922 0.39328 -0.04909 0.39629 -0.04961 0.3993 C -0.05026 0.40277 -0.05143 0.40625 -0.05221 0.40972 C -0.05494 0.42361 -0.05273 0.41643 -0.05547 0.42916 C -0.05651 0.43379 -0.05794 0.43819 -0.05885 0.44259 C -0.05989 0.44722 -0.06015 0.45208 -0.06146 0.45625 C -0.06276 0.46018 -0.06484 0.46319 -0.06653 0.46666 C -0.0681 0.48588 -0.06575 0.46898 -0.07239 0.49074 C -0.07291 0.49236 -0.07278 0.49467 -0.07317 0.49652 C -0.07396 0.4993 -0.07513 0.50139 -0.07578 0.50416 C -0.07773 0.51157 -0.07942 0.52245 -0.08255 0.52963 C -0.08346 0.53171 -0.08476 0.53356 -0.08593 0.53564 C -0.08646 0.53819 -0.08698 0.54051 -0.08763 0.54305 C -0.0888 0.54907 -0.08841 0.55046 -0.09179 0.55648 C -0.09257 0.5581 -0.09323 0.55995 -0.09427 0.56111 C -0.09531 0.56203 -0.09661 0.56203 -0.09765 0.5625 C -0.09856 0.56296 -0.09935 0.56365 -0.10026 0.56412 C -0.10078 0.56504 -0.10117 0.56643 -0.10195 0.56713 C -0.1026 0.56782 -0.10377 0.56759 -0.10442 0.56852 C -0.10534 0.56967 -0.10638 0.57407 -0.1069 0.57615 " pathEditMode="relative" ptsTypes="AAAAAAAAAAAAAAAAAAAAAAAAAAAAAAAAAA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93 0.02569 L -0.01393 0.02569 C -0.01393 0.02593 -0.01367 0.0537 -0.01237 0.06157 C -0.01094 0.06921 -0.0086 0.07569 -0.00638 0.08264 C -0.00586 0.0875 -0.00508 0.09236 -0.00469 0.09745 C -0.0043 0.10347 -0.00482 0.10972 -0.00391 0.11551 C -0.00313 0.12037 -0.00104 0.12454 0.00039 0.12893 C 0.00443 0.17616 -0.00104 0.1162 0.00534 0.17546 C 0.00729 0.19329 0.00417 0.18218 0.00963 0.19653 C 0.01107 0.21273 0.00963 0.19954 0.01133 0.20995 C 0.01159 0.21181 0.01172 0.21389 0.01211 0.21597 C 0.01263 0.21806 0.01328 0.21991 0.0138 0.22199 L 0.01549 0.23403 C 0.01575 0.23588 0.01575 0.23819 0.01627 0.23981 L 0.01797 0.24444 C 0.01888 0.25185 0.01888 0.25324 0.02057 0.26088 C 0.02096 0.26296 0.02161 0.26481 0.02226 0.2669 C 0.02278 0.27523 0.02278 0.28032 0.02396 0.28796 C 0.02448 0.29236 0.02526 0.29398 0.02643 0.29838 C 0.02682 0.30139 0.02734 0.30579 0.02812 0.3088 C 0.03021 0.31759 0.02995 0.31296 0.03151 0.32384 C 0.03216 0.32847 0.03203 0.33079 0.03398 0.33426 C 0.03528 0.33657 0.03698 0.33796 0.03828 0.34028 C 0.03893 0.34167 0.03919 0.34352 0.03997 0.34491 C 0.04062 0.34606 0.04167 0.34676 0.04245 0.34792 C 0.04427 0.35046 0.04401 0.35046 0.04505 0.35393 " pathEditMode="relative" ptsTypes="AAAAAAAAAAAAAAAAAAAAAAAA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4584 L -0.01914 0.04584 C -0.02148 0.04861 -0.02396 0.05116 -0.02591 0.05463 C -0.02656 0.05579 -0.0263 0.05787 -0.02682 0.05926 C -0.02773 0.06181 -0.02917 0.06389 -0.03021 0.06667 C -0.0332 0.075 -0.03398 0.08681 -0.03854 0.09213 C -0.04219 0.09653 -0.04375 0.09792 -0.047 0.10556 C -0.04792 0.10764 -0.0487 0.10972 -0.04961 0.11158 C -0.05104 0.11482 -0.05273 0.11667 -0.05469 0.11922 C -0.05742 0.12917 -0.05495 0.12153 -0.05963 0.13264 C -0.06028 0.13403 -0.06068 0.13588 -0.06133 0.13704 C -0.06237 0.13889 -0.0638 0.13982 -0.06471 0.14167 C -0.06627 0.14445 -0.06758 0.14769 -0.06901 0.1507 C -0.06953 0.15162 -0.07005 0.15255 -0.0707 0.15371 C -0.07122 0.15602 -0.07148 0.1588 -0.07239 0.16111 C -0.07344 0.16389 -0.07526 0.16597 -0.07656 0.16852 C -0.07825 0.17199 -0.08008 0.17523 -0.08164 0.17917 C -0.08854 0.19584 -0.07565 0.17153 -0.0875 0.1926 C -0.08776 0.19398 -0.08789 0.1956 -0.08841 0.19699 C -0.0944 0.21435 -0.08945 0.19838 -0.09336 0.20764 C -0.0957 0.21297 -0.09844 0.21806 -0.10013 0.22408 C -0.1039 0.23727 -0.10182 0.23287 -0.10521 0.23889 C -0.10547 0.24051 -0.1056 0.24213 -0.10612 0.24352 C -0.10716 0.24676 -0.1095 0.25139 -0.11107 0.25394 C -0.11224 0.25556 -0.11354 0.25672 -0.11445 0.25857 C -0.11588 0.26111 -0.11784 0.26736 -0.11784 0.26736 C -0.12005 0.27871 -0.11693 0.26528 -0.12122 0.275 C -0.12174 0.27616 -0.12161 0.27824 -0.12213 0.2794 C -0.12331 0.28218 -0.1263 0.28704 -0.1263 0.28704 L -0.12708 0.29306 " pathEditMode="relative" ptsTypes="AAAAAAAAAAAAAAAAAAAAAAAAAAAA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01 0.02523 L -0.01901 0.02523 C -0.022 0.02615 -0.02513 0.02685 -0.02825 0.02801 C -0.02904 0.02847 -0.02995 0.02893 -0.03073 0.02963 C -0.03164 0.03032 -0.03242 0.03171 -0.03333 0.03264 C -0.03437 0.03379 -0.03555 0.03449 -0.03659 0.03565 C -0.03789 0.03703 -0.03893 0.03842 -0.03997 0.04004 C -0.04375 0.0456 -0.0474 0.05092 -0.05091 0.05648 C -0.05351 0.06041 -0.0556 0.06551 -0.05859 0.06852 C -0.06055 0.0706 -0.0625 0.07245 -0.06445 0.07453 C -0.06706 0.07731 -0.0694 0.08102 -0.072 0.08356 C -0.07552 0.08703 -0.07943 0.08912 -0.08294 0.09259 C -0.08672 0.09606 -0.09023 0.10069 -0.09401 0.10463 C -0.09753 0.10833 -0.1013 0.11134 -0.10495 0.11504 C -0.11055 0.12083 -0.11588 0.12777 -0.12174 0.1331 C -0.1345 0.14421 -0.12865 0.13865 -0.13945 0.14953 C -0.14115 0.15301 -0.14258 0.15694 -0.14453 0.15995 C -0.14622 0.1625 -0.14844 0.16412 -0.15039 0.16597 C -0.15599 0.17083 -0.16172 0.17477 -0.16732 0.1794 C -0.17435 0.18541 -0.17617 0.18796 -0.18333 0.19305 C -0.19167 0.19884 -0.19154 0.19722 -0.20104 0.20185 C -0.20351 0.20324 -0.20599 0.20532 -0.20859 0.20648 C -0.2207 0.21157 -0.2099 0.2037 -0.22292 0.21088 C -0.22578 0.2125 -0.22851 0.21504 -0.23138 0.2169 C -0.2362 0.2199 -0.2375 0.2199 -0.24232 0.22152 C -0.24479 0.22291 -0.2474 0.2243 -0.24987 0.22592 C -0.25195 0.22731 -0.25378 0.22916 -0.25586 0.23032 C -0.2569 0.23102 -0.25807 0.23125 -0.25911 0.23194 C -0.26029 0.23264 -0.26133 0.23402 -0.2625 0.23495 C -0.26367 0.23565 -0.26484 0.23588 -0.26588 0.23634 C -0.2668 0.2368 -0.26758 0.2375 -0.26849 0.23796 L -0.27435 0.24838 L -0.27604 0.25139 L -0.27773 0.2544 C -0.27799 0.25648 -0.27799 0.25856 -0.27851 0.26041 C -0.27891 0.26157 -0.27969 0.26227 -0.28021 0.26342 C -0.28216 0.26759 -0.28203 0.26967 -0.2845 0.27384 C -0.28516 0.27523 -0.2862 0.27569 -0.28698 0.27685 C -0.28724 0.27731 -0.2875 0.27777 -0.28776 0.27847 " pathEditMode="relative" ptsTypes="AAAAAAAAAAAAAAAAAAAAAAAAAAAAAAAAAAAAAAA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0.04653 L 0.00482 0.04653 C 0.01055 0.07361 0.00404 0.04051 0.00977 0.08843 C 0.01029 0.09259 0.01172 0.0963 0.01237 0.10023 C 0.01302 0.10486 0.01342 0.10926 0.01407 0.11389 C 0.01563 0.12431 0.01745 0.13472 0.01901 0.14537 C 0.01993 0.15069 0.02058 0.15648 0.02162 0.16181 C 0.02227 0.16481 0.02331 0.16759 0.02409 0.17083 C 0.02618 0.1787 0.02852 0.18634 0.03008 0.19468 C 0.03125 0.20162 0.03112 0.20023 0.03256 0.20972 C 0.03282 0.21157 0.03308 0.21366 0.03334 0.21574 C 0.03386 0.21829 0.03451 0.2206 0.03503 0.22315 C 0.03542 0.22708 0.03555 0.23125 0.03594 0.23518 C 0.03607 0.23681 0.03659 0.23819 0.03672 0.23958 C 0.03711 0.24213 0.03672 0.24514 0.03763 0.24722 C 0.03881 0.25 0.04102 0.25116 0.04271 0.25324 C 0.04545 0.25648 0.04414 0.25602 0.0461 0.25602 " pathEditMode="relative" ptsTypes="AAAAAAAAAAAAAAAAA">
                                      <p:cBhvr>
                                        <p:cTn id="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23 0.02338 L -0.01823 0.02338 C -0.03594 0.05116 -0.01979 0.0213 -0.02761 0.04584 C -0.03828 0.07917 -0.03373 0.05926 -0.04271 0.0831 C -0.0444 0.0875 -0.04518 0.0926 -0.04701 0.09676 C -0.0612 0.1301 -0.05156 0.09861 -0.06641 0.13565 C -0.07982 0.16898 -0.06289 0.12755 -0.07396 0.15347 C -0.07448 0.1551 -0.07487 0.15672 -0.07565 0.1581 C -0.07656 0.15972 -0.078 0.16088 -0.07904 0.1625 C -0.0806 0.16528 -0.08399 0.17894 -0.08399 0.17894 C -0.08568 0.18264 -0.08776 0.18681 -0.08906 0.19097 C -0.08971 0.19306 -0.09011 0.19514 -0.09076 0.19699 C -0.09193 0.20047 -0.09375 0.20417 -0.09505 0.20741 C -0.09792 0.21482 -0.09531 0.20949 -0.09922 0.21644 C -0.09948 0.21852 -0.09948 0.22084 -0.1 0.22246 C -0.10065 0.22408 -0.10182 0.22431 -0.10261 0.22547 C -0.10391 0.22778 -0.10508 0.23033 -0.10599 0.23287 C -0.10755 0.23773 -0.11016 0.24792 -0.11016 0.24792 C -0.11042 0.25047 -0.11042 0.25324 -0.11107 0.25533 C -0.11159 0.25741 -0.11289 0.2581 -0.11354 0.25996 C -0.11432 0.26181 -0.11471 0.26389 -0.11524 0.26597 C -0.1168 0.27685 -0.11524 0.2669 -0.11771 0.2794 C -0.11836 0.28241 -0.11823 0.28611 -0.1194 0.28843 C -0.12344 0.29537 -0.12044 0.29074 -0.12448 0.29584 C -0.12565 0.29722 -0.12669 0.29908 -0.12787 0.30047 C -0.12865 0.30116 -0.12956 0.30116 -0.13047 0.30185 C -0.13099 0.30232 -0.13151 0.30278 -0.13203 0.30347 " pathEditMode="relative" ptsTypes="AAAAAAAAAAAAAAAAAAAAAAAAAAA">
                                      <p:cBhvr>
                                        <p:cTn id="7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35" y="1685445"/>
            <a:ext cx="4512945" cy="541645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01DC769-56FE-4952-B781-437CB6BFD6BA}"/>
              </a:ext>
            </a:extLst>
          </p:cNvPr>
          <p:cNvGrpSpPr/>
          <p:nvPr/>
        </p:nvGrpSpPr>
        <p:grpSpPr>
          <a:xfrm>
            <a:off x="-400050" y="0"/>
            <a:ext cx="12923932" cy="6858000"/>
            <a:chOff x="-1" y="39071"/>
            <a:chExt cx="12923932" cy="68580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931" y="39071"/>
              <a:ext cx="6858000" cy="685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/>
            <a:stretch/>
          </p:blipFill>
          <p:spPr>
            <a:xfrm>
              <a:off x="-1" y="39071"/>
              <a:ext cx="5845893" cy="68580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8" y="271299"/>
            <a:ext cx="2305050" cy="2305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8" r="25039" b="49693"/>
          <a:stretch/>
        </p:blipFill>
        <p:spPr>
          <a:xfrm rot="20628497">
            <a:off x="618385" y="668164"/>
            <a:ext cx="4990122" cy="1391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t="50032" r="10733" b="5324"/>
          <a:stretch/>
        </p:blipFill>
        <p:spPr>
          <a:xfrm rot="20628497">
            <a:off x="253609" y="1767516"/>
            <a:ext cx="7769830" cy="12344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35" y="1685445"/>
            <a:ext cx="4512945" cy="541645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01DC769-56FE-4952-B781-437CB6BFD6BA}"/>
              </a:ext>
            </a:extLst>
          </p:cNvPr>
          <p:cNvGrpSpPr/>
          <p:nvPr/>
        </p:nvGrpSpPr>
        <p:grpSpPr>
          <a:xfrm>
            <a:off x="-400050" y="0"/>
            <a:ext cx="12923932" cy="6858000"/>
            <a:chOff x="-1" y="39071"/>
            <a:chExt cx="12923932" cy="68580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931" y="39071"/>
              <a:ext cx="6858000" cy="685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/>
            <a:stretch/>
          </p:blipFill>
          <p:spPr>
            <a:xfrm>
              <a:off x="-1" y="39071"/>
              <a:ext cx="5845893" cy="68580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8" y="271299"/>
            <a:ext cx="2305050" cy="2305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80E9DF-753F-4B8C-8793-7ECF304B99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5926" y="1321020"/>
            <a:ext cx="7181710" cy="30726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8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91548" y="4688114"/>
            <a:ext cx="1334261" cy="2169886"/>
          </a:xfrm>
          <a:prstGeom prst="rect">
            <a:avLst/>
          </a:prstGeom>
        </p:spPr>
      </p:pic>
      <p:pic>
        <p:nvPicPr>
          <p:cNvPr id="12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8213" y="676089"/>
            <a:ext cx="9990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F9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những việc làm mà người dân địa phương đã làm khiến môi trường sống của thực vật, động vật bị thay đổi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1E1226-5BB5-4421-9105-41D53343D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124" y="1753307"/>
            <a:ext cx="6429614" cy="4256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113E31-373D-4D10-99B0-56CB576585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199" y="4861243"/>
            <a:ext cx="3355975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7315" y="2385527"/>
            <a:ext cx="4364400" cy="4364400"/>
          </a:xfrm>
          <a:prstGeom prst="rect">
            <a:avLst/>
          </a:prstGeom>
        </p:spPr>
      </p:pic>
      <p:pic>
        <p:nvPicPr>
          <p:cNvPr id="8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91548" y="4688114"/>
            <a:ext cx="1334261" cy="2169886"/>
          </a:xfrm>
          <a:prstGeom prst="rect">
            <a:avLst/>
          </a:prstGeom>
        </p:spPr>
      </p:pic>
      <p:pic>
        <p:nvPicPr>
          <p:cNvPr id="12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58486" y="2067144"/>
            <a:ext cx="7160988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95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 HEO ĐẤT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9050" y="-18428"/>
            <a:ext cx="1193845" cy="67153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CB963-485B-4BF4-A2E2-D4BC09766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1C228D-FF3D-4FD9-B570-E361637BD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3" y="642026"/>
            <a:ext cx="10311620" cy="5800286"/>
          </a:xfrm>
        </p:spPr>
      </p:pic>
    </p:spTree>
    <p:extLst>
      <p:ext uri="{BB962C8B-B14F-4D97-AF65-F5344CB8AC3E}">
        <p14:creationId xmlns:p14="http://schemas.microsoft.com/office/powerpoint/2010/main" val="205858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333F6-04E3-4C41-B807-71F80AA31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971D90-0D98-43B3-837E-02A8C2C37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67" y="73404"/>
            <a:ext cx="8948254" cy="6711191"/>
          </a:xfrm>
        </p:spPr>
      </p:pic>
    </p:spTree>
    <p:extLst>
      <p:ext uri="{BB962C8B-B14F-4D97-AF65-F5344CB8AC3E}">
        <p14:creationId xmlns:p14="http://schemas.microsoft.com/office/powerpoint/2010/main" val="282882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D0B55-15D0-4213-9A11-9B68AE2D2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B33734-BEDD-463D-9D18-ACDBF6AA3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18" y="681037"/>
            <a:ext cx="10338848" cy="58118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F65221-36C7-43DC-A20D-309512484FC4}"/>
              </a:ext>
            </a:extLst>
          </p:cNvPr>
          <p:cNvSpPr txBox="1"/>
          <p:nvPr/>
        </p:nvSpPr>
        <p:spPr>
          <a:xfrm>
            <a:off x="2398816" y="-4207"/>
            <a:ext cx="8542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8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74445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D620B-C3D9-4F44-AF15-D53325B8E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791288-4F63-40B3-95EF-891CE664E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62" y="24423"/>
            <a:ext cx="9533506" cy="6697289"/>
          </a:xfrm>
        </p:spPr>
      </p:pic>
    </p:spTree>
    <p:extLst>
      <p:ext uri="{BB962C8B-B14F-4D97-AF65-F5344CB8AC3E}">
        <p14:creationId xmlns:p14="http://schemas.microsoft.com/office/powerpoint/2010/main" val="354952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D34B9-2C72-45CF-B4E6-93A8F7CA8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D8C1A-0260-4039-82D7-371A629DC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4E8800-DEB1-4669-9510-BC8057EF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930" y="460376"/>
            <a:ext cx="9165258" cy="6127750"/>
          </a:xfrm>
          <a:prstGeom prst="rect">
            <a:avLst/>
          </a:prstGeom>
        </p:spPr>
      </p:pic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984B8CF1-DB3F-4644-9896-06F2788EFFAA}"/>
              </a:ext>
            </a:extLst>
          </p:cNvPr>
          <p:cNvSpPr/>
          <p:nvPr/>
        </p:nvSpPr>
        <p:spPr>
          <a:xfrm>
            <a:off x="66675" y="1027906"/>
            <a:ext cx="1914525" cy="3467894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sp>
        <p:nvSpPr>
          <p:cNvPr id="7" name="Scroll: Vertical 6">
            <a:extLst>
              <a:ext uri="{FF2B5EF4-FFF2-40B4-BE49-F238E27FC236}">
                <a16:creationId xmlns:a16="http://schemas.microsoft.com/office/drawing/2014/main" id="{1952E643-C33F-4273-B5CA-3052A22E7A7E}"/>
              </a:ext>
            </a:extLst>
          </p:cNvPr>
          <p:cNvSpPr/>
          <p:nvPr/>
        </p:nvSpPr>
        <p:spPr>
          <a:xfrm>
            <a:off x="82240" y="1027905"/>
            <a:ext cx="1914525" cy="3748375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Chúng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giống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0394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97</Words>
  <Application>Microsoft Office PowerPoint</Application>
  <PresentationFormat>Widescreen</PresentationFormat>
  <Paragraphs>14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宋体</vt:lpstr>
      <vt:lpstr>Arial</vt:lpstr>
      <vt:lpstr>Calibri</vt:lpstr>
      <vt:lpstr>Calibri Light</vt:lpstr>
      <vt:lpstr>等线</vt:lpstr>
      <vt:lpstr>Pattaya</vt:lpstr>
      <vt:lpstr>黑体</vt:lpstr>
      <vt:lpstr>字魂59号-创粗黑</vt:lpstr>
      <vt:lpstr>思源黑体 CN Medium</vt:lpstr>
      <vt:lpstr>2_Office Theme</vt:lpstr>
      <vt:lpstr>9_www.33ppt.com</vt:lpstr>
      <vt:lpstr>Office 主题​​</vt:lpstr>
      <vt:lpstr>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12</cp:revision>
  <dcterms:created xsi:type="dcterms:W3CDTF">2021-06-30T10:06:59Z</dcterms:created>
  <dcterms:modified xsi:type="dcterms:W3CDTF">2025-04-10T05:22:09Z</dcterms:modified>
</cp:coreProperties>
</file>