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09" r:id="rId5"/>
    <p:sldMasterId id="2147483721" r:id="rId6"/>
  </p:sldMasterIdLst>
  <p:notesMasterIdLst>
    <p:notesMasterId r:id="rId35"/>
  </p:notesMasterIdLst>
  <p:sldIdLst>
    <p:sldId id="257" r:id="rId7"/>
    <p:sldId id="258" r:id="rId8"/>
    <p:sldId id="263" r:id="rId9"/>
    <p:sldId id="259" r:id="rId10"/>
    <p:sldId id="260" r:id="rId11"/>
    <p:sldId id="261" r:id="rId12"/>
    <p:sldId id="264" r:id="rId13"/>
    <p:sldId id="265" r:id="rId14"/>
    <p:sldId id="266" r:id="rId15"/>
    <p:sldId id="2007577099" r:id="rId16"/>
    <p:sldId id="2007577097" r:id="rId17"/>
    <p:sldId id="2007577100" r:id="rId18"/>
    <p:sldId id="2007577096" r:id="rId19"/>
    <p:sldId id="2007577126" r:id="rId20"/>
    <p:sldId id="2007577154" r:id="rId21"/>
    <p:sldId id="2007577158" r:id="rId22"/>
    <p:sldId id="2007577150" r:id="rId23"/>
    <p:sldId id="2007577101" r:id="rId24"/>
    <p:sldId id="367" r:id="rId25"/>
    <p:sldId id="273" r:id="rId26"/>
    <p:sldId id="2007577151" r:id="rId27"/>
    <p:sldId id="275" r:id="rId28"/>
    <p:sldId id="276" r:id="rId29"/>
    <p:sldId id="280" r:id="rId30"/>
    <p:sldId id="2007577128" r:id="rId31"/>
    <p:sldId id="2007577155" r:id="rId32"/>
    <p:sldId id="2007577157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5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91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3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8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1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659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5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7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0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2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2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8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0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BC2A2-BA90-45F1-88F0-FBE920DD955B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59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718850-5928-4911-ACAE-08560FABD7A5}"/>
              </a:ext>
            </a:extLst>
          </p:cNvPr>
          <p:cNvSpPr txBox="1"/>
          <p:nvPr userDrawn="1"/>
        </p:nvSpPr>
        <p:spPr>
          <a:xfrm>
            <a:off x="9187962" y="6575791"/>
            <a:ext cx="3346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20.png"/><Relationship Id="rId34" Type="http://schemas.microsoft.com/office/2007/relationships/hdphoto" Target="../media/hdphoto14.wdp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5" Type="http://schemas.openxmlformats.org/officeDocument/2006/relationships/slide" Target="slide3.xml"/><Relationship Id="rId33" Type="http://schemas.openxmlformats.org/officeDocument/2006/relationships/image" Target="../media/image25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slide" Target="slide4.xml"/><Relationship Id="rId28" Type="http://schemas.openxmlformats.org/officeDocument/2006/relationships/image" Target="../media/image22.GIF"/><Relationship Id="rId36" Type="http://schemas.openxmlformats.org/officeDocument/2006/relationships/image" Target="../media/image27.png"/><Relationship Id="rId10" Type="http://schemas.microsoft.com/office/2007/relationships/hdphoto" Target="../media/hdphoto5.wdp"/><Relationship Id="rId19" Type="http://schemas.openxmlformats.org/officeDocument/2006/relationships/image" Target="../media/image19.png"/><Relationship Id="rId31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1.png"/><Relationship Id="rId30" Type="http://schemas.microsoft.com/office/2007/relationships/hdphoto" Target="../media/hdphoto12.wdp"/><Relationship Id="rId35" Type="http://schemas.openxmlformats.org/officeDocument/2006/relationships/image" Target="../media/image26.png"/><Relationship Id="rId8" Type="http://schemas.microsoft.com/office/2007/relationships/hdphoto" Target="../media/hdphoto4.wdp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9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46980"/>
              </p:ext>
            </p:extLst>
          </p:nvPr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gật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gù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reo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ì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ộp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vang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03196" y="2506978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2684" y="2682527"/>
              <a:ext cx="5121462" cy="727392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Bờ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95860" y="2461034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90122" y="2547559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05" y="2502135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70385" y="251470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550885" cy="2016125"/>
            <a:chOff x="2118480" y="1316166"/>
            <a:chExt cx="1534231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4385" y="1485285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 1 + 2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7549" y="945064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1444</Words>
  <Application>Microsoft Office PowerPoint</Application>
  <PresentationFormat>Widescreen</PresentationFormat>
  <Paragraphs>328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1_Office Theme</vt:lpstr>
      <vt:lpstr>2_Office Theme</vt:lpstr>
      <vt:lpstr>Office 主题</vt:lpstr>
      <vt:lpstr>3_Office 主题​​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</cp:revision>
  <dcterms:created xsi:type="dcterms:W3CDTF">2021-08-02T04:30:22Z</dcterms:created>
  <dcterms:modified xsi:type="dcterms:W3CDTF">2023-03-01T05:15:46Z</dcterms:modified>
</cp:coreProperties>
</file>