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sldIdLst>
    <p:sldId id="256" r:id="rId3"/>
    <p:sldId id="257" r:id="rId4"/>
    <p:sldId id="258" r:id="rId5"/>
    <p:sldId id="273" r:id="rId6"/>
    <p:sldId id="259" r:id="rId7"/>
    <p:sldId id="274" r:id="rId8"/>
    <p:sldId id="262" r:id="rId9"/>
    <p:sldId id="263" r:id="rId10"/>
    <p:sldId id="264" r:id="rId11"/>
    <p:sldId id="280" r:id="rId12"/>
    <p:sldId id="265" r:id="rId13"/>
    <p:sldId id="266" r:id="rId14"/>
    <p:sldId id="260" r:id="rId15"/>
    <p:sldId id="267" r:id="rId16"/>
    <p:sldId id="283" r:id="rId17"/>
    <p:sldId id="268" r:id="rId18"/>
    <p:sldId id="284" r:id="rId19"/>
    <p:sldId id="269" r:id="rId20"/>
    <p:sldId id="270" r:id="rId21"/>
    <p:sldId id="271" r:id="rId22"/>
    <p:sldId id="272" r:id="rId23"/>
    <p:sldId id="261" r:id="rId24"/>
    <p:sldId id="285" r:id="rId25"/>
  </p:sldIdLst>
  <p:sldSz cx="12192000" cy="6858000"/>
  <p:notesSz cx="6858000" cy="9144000"/>
  <p:embeddedFontLs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HP001 5H" panose="020B0603050302020204" pitchFamily="34" charset="0"/>
      <p:bold r:id="rId36"/>
    </p:embeddedFont>
    <p:embeddedFont>
      <p:font typeface="HP001 5H" panose="020B0603050302020204" pitchFamily="34" charset="0"/>
      <p:bold r:id="rId36"/>
    </p:embeddedFont>
    <p:embeddedFont>
      <p:font typeface="iCiel Novecento sans ExtBd" panose="00000900000000000000" charset="0"/>
      <p:bold r:id="rId37"/>
    </p:embeddedFont>
    <p:embeddedFont>
      <p:font typeface="Jua" panose="020B0604020202020204" charset="0"/>
      <p:regular r:id="rId38"/>
    </p:embeddedFont>
    <p:embeddedFont>
      <p:font typeface="SVN-Dancing Script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SVN-Ready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Vogue-ExtraBold" panose="020B0500000000000000" pitchFamily="34" charset="0"/>
      <p:regular r:id="rId4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A8CE"/>
    <a:srgbClr val="92CAD6"/>
    <a:srgbClr val="B7E1E0"/>
    <a:srgbClr val="FD9E66"/>
    <a:srgbClr val="FED4BA"/>
    <a:srgbClr val="FBDB9B"/>
    <a:srgbClr val="F9C357"/>
    <a:srgbClr val="C6D6E8"/>
    <a:srgbClr val="FAE39D"/>
    <a:srgbClr val="FE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584D4C-7AB8-2DA6-5166-22FB386B3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A5DA40-9B0E-3A77-00DE-5E9810882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DD9B23-0246-B35E-2BD7-5C8AE2BF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9B7E7-D0BB-6343-3423-418B111A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B1D09A-6292-99A5-D661-0DE1050D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76" name="Nhóm 375">
            <a:extLst>
              <a:ext uri="{FF2B5EF4-FFF2-40B4-BE49-F238E27FC236}">
                <a16:creationId xmlns:a16="http://schemas.microsoft.com/office/drawing/2014/main" id="{43C5D18C-6DF2-843E-3B4D-E9AF61AF7880}"/>
              </a:ext>
            </a:extLst>
          </p:cNvPr>
          <p:cNvGrpSpPr/>
          <p:nvPr userDrawn="1"/>
        </p:nvGrpSpPr>
        <p:grpSpPr>
          <a:xfrm>
            <a:off x="228900" y="135685"/>
            <a:ext cx="11570423" cy="6585790"/>
            <a:chOff x="228900" y="135685"/>
            <a:chExt cx="8685859" cy="4943920"/>
          </a:xfrm>
        </p:grpSpPr>
        <p:sp>
          <p:nvSpPr>
            <p:cNvPr id="254" name="Google Shape;9;p2">
              <a:extLst>
                <a:ext uri="{FF2B5EF4-FFF2-40B4-BE49-F238E27FC236}">
                  <a16:creationId xmlns:a16="http://schemas.microsoft.com/office/drawing/2014/main" id="{5D564200-22C1-413D-53F9-DE77E5F64342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0;p2">
              <a:extLst>
                <a:ext uri="{FF2B5EF4-FFF2-40B4-BE49-F238E27FC236}">
                  <a16:creationId xmlns:a16="http://schemas.microsoft.com/office/drawing/2014/main" id="{8F40947C-AB31-9271-CE00-FAAEFE782A7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6" name="Google Shape;11;p2">
              <a:extLst>
                <a:ext uri="{FF2B5EF4-FFF2-40B4-BE49-F238E27FC236}">
                  <a16:creationId xmlns:a16="http://schemas.microsoft.com/office/drawing/2014/main" id="{C3979364-DDE2-C725-B7D4-71290526351D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7" name="Google Shape;12;p2">
                <a:extLst>
                  <a:ext uri="{FF2B5EF4-FFF2-40B4-BE49-F238E27FC236}">
                    <a16:creationId xmlns:a16="http://schemas.microsoft.com/office/drawing/2014/main" id="{C778439A-CF44-5C08-A13F-125A92980F4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3;p2">
                <a:extLst>
                  <a:ext uri="{FF2B5EF4-FFF2-40B4-BE49-F238E27FC236}">
                    <a16:creationId xmlns:a16="http://schemas.microsoft.com/office/drawing/2014/main" id="{D650652D-F391-E97A-4F6B-6F9A0A16C4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14;p2">
              <a:extLst>
                <a:ext uri="{FF2B5EF4-FFF2-40B4-BE49-F238E27FC236}">
                  <a16:creationId xmlns:a16="http://schemas.microsoft.com/office/drawing/2014/main" id="{266EBCFC-9772-025B-5C32-3B37CB9BA6A0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0" name="Google Shape;15;p2">
                <a:extLst>
                  <a:ext uri="{FF2B5EF4-FFF2-40B4-BE49-F238E27FC236}">
                    <a16:creationId xmlns:a16="http://schemas.microsoft.com/office/drawing/2014/main" id="{80625D02-EB99-27D1-9DE2-A237E47B6650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6;p2">
                <a:extLst>
                  <a:ext uri="{FF2B5EF4-FFF2-40B4-BE49-F238E27FC236}">
                    <a16:creationId xmlns:a16="http://schemas.microsoft.com/office/drawing/2014/main" id="{A6A0C163-9B06-EF40-548C-2EBF06E6D86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17;p2">
              <a:extLst>
                <a:ext uri="{FF2B5EF4-FFF2-40B4-BE49-F238E27FC236}">
                  <a16:creationId xmlns:a16="http://schemas.microsoft.com/office/drawing/2014/main" id="{640E6E70-FF7A-FB21-CCA4-6D3C6D1F6D1C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3" name="Google Shape;18;p2">
                <a:extLst>
                  <a:ext uri="{FF2B5EF4-FFF2-40B4-BE49-F238E27FC236}">
                    <a16:creationId xmlns:a16="http://schemas.microsoft.com/office/drawing/2014/main" id="{3E6EC1B3-DE66-463B-6E07-0D07CC26C4C7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9;p2">
                <a:extLst>
                  <a:ext uri="{FF2B5EF4-FFF2-40B4-BE49-F238E27FC236}">
                    <a16:creationId xmlns:a16="http://schemas.microsoft.com/office/drawing/2014/main" id="{60155AA0-BBC5-E2E3-C57A-F7EF1131CA5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0;p2">
              <a:extLst>
                <a:ext uri="{FF2B5EF4-FFF2-40B4-BE49-F238E27FC236}">
                  <a16:creationId xmlns:a16="http://schemas.microsoft.com/office/drawing/2014/main" id="{3A6F3EF4-D8FB-9ABB-8208-33A0EB9554C4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6" name="Google Shape;21;p2">
                <a:extLst>
                  <a:ext uri="{FF2B5EF4-FFF2-40B4-BE49-F238E27FC236}">
                    <a16:creationId xmlns:a16="http://schemas.microsoft.com/office/drawing/2014/main" id="{DAE108CA-63E8-B517-9023-61C8C58C196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2;p2">
                <a:extLst>
                  <a:ext uri="{FF2B5EF4-FFF2-40B4-BE49-F238E27FC236}">
                    <a16:creationId xmlns:a16="http://schemas.microsoft.com/office/drawing/2014/main" id="{49D61E73-4149-CEFB-5FFA-DCFAA2D060A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3;p2">
              <a:extLst>
                <a:ext uri="{FF2B5EF4-FFF2-40B4-BE49-F238E27FC236}">
                  <a16:creationId xmlns:a16="http://schemas.microsoft.com/office/drawing/2014/main" id="{A8497C01-77E1-1203-A15F-DB488586A97D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9" name="Google Shape;24;p2">
                <a:extLst>
                  <a:ext uri="{FF2B5EF4-FFF2-40B4-BE49-F238E27FC236}">
                    <a16:creationId xmlns:a16="http://schemas.microsoft.com/office/drawing/2014/main" id="{24D59294-4B6A-C953-FCD2-260BA32F22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5;p2">
                <a:extLst>
                  <a:ext uri="{FF2B5EF4-FFF2-40B4-BE49-F238E27FC236}">
                    <a16:creationId xmlns:a16="http://schemas.microsoft.com/office/drawing/2014/main" id="{1368CB41-E2B6-2B47-3E81-3ABB01A297D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6;p2">
              <a:extLst>
                <a:ext uri="{FF2B5EF4-FFF2-40B4-BE49-F238E27FC236}">
                  <a16:creationId xmlns:a16="http://schemas.microsoft.com/office/drawing/2014/main" id="{47534CC8-CD72-FCDD-189B-6048081505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2" name="Google Shape;27;p2">
                <a:extLst>
                  <a:ext uri="{FF2B5EF4-FFF2-40B4-BE49-F238E27FC236}">
                    <a16:creationId xmlns:a16="http://schemas.microsoft.com/office/drawing/2014/main" id="{5A9546C7-BF5C-C69F-D1D2-F72EE84830D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;p2">
                <a:extLst>
                  <a:ext uri="{FF2B5EF4-FFF2-40B4-BE49-F238E27FC236}">
                    <a16:creationId xmlns:a16="http://schemas.microsoft.com/office/drawing/2014/main" id="{85BEA981-C41E-9064-0B57-AAD89F965CD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4" name="Google Shape;29;p2">
              <a:extLst>
                <a:ext uri="{FF2B5EF4-FFF2-40B4-BE49-F238E27FC236}">
                  <a16:creationId xmlns:a16="http://schemas.microsoft.com/office/drawing/2014/main" id="{2221C2F4-D736-03D1-F02F-FB76705275D6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0;p2">
              <a:extLst>
                <a:ext uri="{FF2B5EF4-FFF2-40B4-BE49-F238E27FC236}">
                  <a16:creationId xmlns:a16="http://schemas.microsoft.com/office/drawing/2014/main" id="{DFD804B9-5F7A-B2E2-2C90-2D30D0FBA6C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1;p2">
              <a:extLst>
                <a:ext uri="{FF2B5EF4-FFF2-40B4-BE49-F238E27FC236}">
                  <a16:creationId xmlns:a16="http://schemas.microsoft.com/office/drawing/2014/main" id="{8C074B7E-5967-5ABC-F08A-C61A190DB2D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2;p2">
              <a:extLst>
                <a:ext uri="{FF2B5EF4-FFF2-40B4-BE49-F238E27FC236}">
                  <a16:creationId xmlns:a16="http://schemas.microsoft.com/office/drawing/2014/main" id="{B4F25081-2C41-4E8D-72F2-8A76DC2A7CB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3;p2">
              <a:extLst>
                <a:ext uri="{FF2B5EF4-FFF2-40B4-BE49-F238E27FC236}">
                  <a16:creationId xmlns:a16="http://schemas.microsoft.com/office/drawing/2014/main" id="{54335590-CC8A-22C0-5856-3FF1AA9B1C29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4;p2">
              <a:extLst>
                <a:ext uri="{FF2B5EF4-FFF2-40B4-BE49-F238E27FC236}">
                  <a16:creationId xmlns:a16="http://schemas.microsoft.com/office/drawing/2014/main" id="{E28F2A87-623E-F5BB-02BF-B3B94530FC1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5;p2">
              <a:extLst>
                <a:ext uri="{FF2B5EF4-FFF2-40B4-BE49-F238E27FC236}">
                  <a16:creationId xmlns:a16="http://schemas.microsoft.com/office/drawing/2014/main" id="{D039657B-A453-6888-D5E5-5DBB4D294A5A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6;p2">
              <a:extLst>
                <a:ext uri="{FF2B5EF4-FFF2-40B4-BE49-F238E27FC236}">
                  <a16:creationId xmlns:a16="http://schemas.microsoft.com/office/drawing/2014/main" id="{62F10E27-E3BF-D025-7FB6-ED71D1D9DEE1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7;p2">
              <a:extLst>
                <a:ext uri="{FF2B5EF4-FFF2-40B4-BE49-F238E27FC236}">
                  <a16:creationId xmlns:a16="http://schemas.microsoft.com/office/drawing/2014/main" id="{22F4BF5F-0526-744B-8B3B-F3C48C279761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8;p2">
              <a:extLst>
                <a:ext uri="{FF2B5EF4-FFF2-40B4-BE49-F238E27FC236}">
                  <a16:creationId xmlns:a16="http://schemas.microsoft.com/office/drawing/2014/main" id="{DE83DFB6-CE91-A466-D782-E045261AD76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;p2">
              <a:extLst>
                <a:ext uri="{FF2B5EF4-FFF2-40B4-BE49-F238E27FC236}">
                  <a16:creationId xmlns:a16="http://schemas.microsoft.com/office/drawing/2014/main" id="{660F1FA5-13FE-2ADE-A15C-71F9F799A5F7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0;p2">
              <a:extLst>
                <a:ext uri="{FF2B5EF4-FFF2-40B4-BE49-F238E27FC236}">
                  <a16:creationId xmlns:a16="http://schemas.microsoft.com/office/drawing/2014/main" id="{CC1974DF-7B69-36F6-0947-6BB84A6E20D0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1;p2">
              <a:extLst>
                <a:ext uri="{FF2B5EF4-FFF2-40B4-BE49-F238E27FC236}">
                  <a16:creationId xmlns:a16="http://schemas.microsoft.com/office/drawing/2014/main" id="{8118C276-18BD-0E5F-05B3-551FE3F020A6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2;p2">
              <a:extLst>
                <a:ext uri="{FF2B5EF4-FFF2-40B4-BE49-F238E27FC236}">
                  <a16:creationId xmlns:a16="http://schemas.microsoft.com/office/drawing/2014/main" id="{CAE8BE00-C4E4-838B-F533-177B77DF85C8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3;p2">
              <a:extLst>
                <a:ext uri="{FF2B5EF4-FFF2-40B4-BE49-F238E27FC236}">
                  <a16:creationId xmlns:a16="http://schemas.microsoft.com/office/drawing/2014/main" id="{D1E614F6-19CC-C2DC-E1BF-50AAB0D2AD7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4;p2">
              <a:extLst>
                <a:ext uri="{FF2B5EF4-FFF2-40B4-BE49-F238E27FC236}">
                  <a16:creationId xmlns:a16="http://schemas.microsoft.com/office/drawing/2014/main" id="{343BFEED-55BC-E01D-0961-90EBAD2D4B6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5;p2">
              <a:extLst>
                <a:ext uri="{FF2B5EF4-FFF2-40B4-BE49-F238E27FC236}">
                  <a16:creationId xmlns:a16="http://schemas.microsoft.com/office/drawing/2014/main" id="{54BC1906-3D44-EF7B-F772-19D8DB9D264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6;p2">
              <a:extLst>
                <a:ext uri="{FF2B5EF4-FFF2-40B4-BE49-F238E27FC236}">
                  <a16:creationId xmlns:a16="http://schemas.microsoft.com/office/drawing/2014/main" id="{9EA7D7D9-7FF5-FBA3-A93C-9A51771CAB79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;p2">
              <a:extLst>
                <a:ext uri="{FF2B5EF4-FFF2-40B4-BE49-F238E27FC236}">
                  <a16:creationId xmlns:a16="http://schemas.microsoft.com/office/drawing/2014/main" id="{38E99AEA-2132-1E70-D215-1BAB0000D55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;p2">
              <a:extLst>
                <a:ext uri="{FF2B5EF4-FFF2-40B4-BE49-F238E27FC236}">
                  <a16:creationId xmlns:a16="http://schemas.microsoft.com/office/drawing/2014/main" id="{F26BC37C-2BA9-BB7C-1059-990136D8CAC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9;p2">
              <a:extLst>
                <a:ext uri="{FF2B5EF4-FFF2-40B4-BE49-F238E27FC236}">
                  <a16:creationId xmlns:a16="http://schemas.microsoft.com/office/drawing/2014/main" id="{04598D64-6BB9-1C2C-BFD0-60E993C6B88B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0;p2">
              <a:extLst>
                <a:ext uri="{FF2B5EF4-FFF2-40B4-BE49-F238E27FC236}">
                  <a16:creationId xmlns:a16="http://schemas.microsoft.com/office/drawing/2014/main" id="{A9FFACF3-1C89-E25F-BBDC-B96AB1DE2837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1;p2">
              <a:extLst>
                <a:ext uri="{FF2B5EF4-FFF2-40B4-BE49-F238E27FC236}">
                  <a16:creationId xmlns:a16="http://schemas.microsoft.com/office/drawing/2014/main" id="{4A3C5ECA-7A14-91E2-873E-FF4115259096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2;p2">
              <a:extLst>
                <a:ext uri="{FF2B5EF4-FFF2-40B4-BE49-F238E27FC236}">
                  <a16:creationId xmlns:a16="http://schemas.microsoft.com/office/drawing/2014/main" id="{9A3656E2-C955-DBEF-EA6D-99868FE5AF0D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3;p2">
              <a:extLst>
                <a:ext uri="{FF2B5EF4-FFF2-40B4-BE49-F238E27FC236}">
                  <a16:creationId xmlns:a16="http://schemas.microsoft.com/office/drawing/2014/main" id="{DBE45CF0-8A87-CD7D-BD87-A03538DD00F4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4;p2">
              <a:extLst>
                <a:ext uri="{FF2B5EF4-FFF2-40B4-BE49-F238E27FC236}">
                  <a16:creationId xmlns:a16="http://schemas.microsoft.com/office/drawing/2014/main" id="{23AB54DE-926F-471C-B582-42194435367C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5;p2">
              <a:extLst>
                <a:ext uri="{FF2B5EF4-FFF2-40B4-BE49-F238E27FC236}">
                  <a16:creationId xmlns:a16="http://schemas.microsoft.com/office/drawing/2014/main" id="{8B6B4ED5-9A23-ADBE-C01D-BD61B6022508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6;p2">
              <a:extLst>
                <a:ext uri="{FF2B5EF4-FFF2-40B4-BE49-F238E27FC236}">
                  <a16:creationId xmlns:a16="http://schemas.microsoft.com/office/drawing/2014/main" id="{364517FD-001B-25F5-77FC-2BD2A4E9FAB4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7;p2">
              <a:extLst>
                <a:ext uri="{FF2B5EF4-FFF2-40B4-BE49-F238E27FC236}">
                  <a16:creationId xmlns:a16="http://schemas.microsoft.com/office/drawing/2014/main" id="{C0526C48-2711-B038-CEC9-6AFFCF86D2A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;p2">
              <a:extLst>
                <a:ext uri="{FF2B5EF4-FFF2-40B4-BE49-F238E27FC236}">
                  <a16:creationId xmlns:a16="http://schemas.microsoft.com/office/drawing/2014/main" id="{D4BE8325-0263-D2EF-6424-E1BF3F747D79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9;p2">
              <a:extLst>
                <a:ext uri="{FF2B5EF4-FFF2-40B4-BE49-F238E27FC236}">
                  <a16:creationId xmlns:a16="http://schemas.microsoft.com/office/drawing/2014/main" id="{1CFCBC70-D2FF-CC41-12DF-28E522E175D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60;p2">
              <a:extLst>
                <a:ext uri="{FF2B5EF4-FFF2-40B4-BE49-F238E27FC236}">
                  <a16:creationId xmlns:a16="http://schemas.microsoft.com/office/drawing/2014/main" id="{CA59685A-1876-2187-97FF-8E04550455E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61;p2">
              <a:extLst>
                <a:ext uri="{FF2B5EF4-FFF2-40B4-BE49-F238E27FC236}">
                  <a16:creationId xmlns:a16="http://schemas.microsoft.com/office/drawing/2014/main" id="{30B2FF5B-8B9A-4133-58A9-399CACA0DA4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62;p2">
              <a:extLst>
                <a:ext uri="{FF2B5EF4-FFF2-40B4-BE49-F238E27FC236}">
                  <a16:creationId xmlns:a16="http://schemas.microsoft.com/office/drawing/2014/main" id="{5094D7B2-389B-2DC2-691D-2E021B2EC3B2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63;p2">
              <a:extLst>
                <a:ext uri="{FF2B5EF4-FFF2-40B4-BE49-F238E27FC236}">
                  <a16:creationId xmlns:a16="http://schemas.microsoft.com/office/drawing/2014/main" id="{680D4F57-7E06-372B-1421-EFC5ECEFE57B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64;p2">
              <a:extLst>
                <a:ext uri="{FF2B5EF4-FFF2-40B4-BE49-F238E27FC236}">
                  <a16:creationId xmlns:a16="http://schemas.microsoft.com/office/drawing/2014/main" id="{DD6C079D-1CD7-57C2-4347-1DA5CE69E8E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65;p2">
              <a:extLst>
                <a:ext uri="{FF2B5EF4-FFF2-40B4-BE49-F238E27FC236}">
                  <a16:creationId xmlns:a16="http://schemas.microsoft.com/office/drawing/2014/main" id="{EEF795E3-B92C-0EA2-47F1-F01EDD9641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66;p2">
              <a:extLst>
                <a:ext uri="{FF2B5EF4-FFF2-40B4-BE49-F238E27FC236}">
                  <a16:creationId xmlns:a16="http://schemas.microsoft.com/office/drawing/2014/main" id="{E5E7638C-858A-605E-70EB-33CF8DF74A0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67;p2">
              <a:extLst>
                <a:ext uri="{FF2B5EF4-FFF2-40B4-BE49-F238E27FC236}">
                  <a16:creationId xmlns:a16="http://schemas.microsoft.com/office/drawing/2014/main" id="{C609B042-4A52-7DB8-0C13-684D8AA2D53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68;p2">
              <a:extLst>
                <a:ext uri="{FF2B5EF4-FFF2-40B4-BE49-F238E27FC236}">
                  <a16:creationId xmlns:a16="http://schemas.microsoft.com/office/drawing/2014/main" id="{85497602-CCCA-9897-635D-2FF1C31871F8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69;p2">
              <a:extLst>
                <a:ext uri="{FF2B5EF4-FFF2-40B4-BE49-F238E27FC236}">
                  <a16:creationId xmlns:a16="http://schemas.microsoft.com/office/drawing/2014/main" id="{DB53291F-931C-204C-1D44-9F7F9A22C6C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70;p2">
              <a:extLst>
                <a:ext uri="{FF2B5EF4-FFF2-40B4-BE49-F238E27FC236}">
                  <a16:creationId xmlns:a16="http://schemas.microsoft.com/office/drawing/2014/main" id="{40C47391-01BE-BD1B-0C37-2FD65FCAD00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71;p2">
              <a:extLst>
                <a:ext uri="{FF2B5EF4-FFF2-40B4-BE49-F238E27FC236}">
                  <a16:creationId xmlns:a16="http://schemas.microsoft.com/office/drawing/2014/main" id="{E21562DD-1253-2CB7-F702-3B7577881858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72;p2">
              <a:extLst>
                <a:ext uri="{FF2B5EF4-FFF2-40B4-BE49-F238E27FC236}">
                  <a16:creationId xmlns:a16="http://schemas.microsoft.com/office/drawing/2014/main" id="{5BAA0F7F-9A8B-7FEC-554E-02F614462130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73;p2">
              <a:extLst>
                <a:ext uri="{FF2B5EF4-FFF2-40B4-BE49-F238E27FC236}">
                  <a16:creationId xmlns:a16="http://schemas.microsoft.com/office/drawing/2014/main" id="{3FF5AEEA-CEC9-5810-4738-446D43C0A30E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74;p2">
              <a:extLst>
                <a:ext uri="{FF2B5EF4-FFF2-40B4-BE49-F238E27FC236}">
                  <a16:creationId xmlns:a16="http://schemas.microsoft.com/office/drawing/2014/main" id="{BB041FD9-1093-30D9-C626-8D04B1F799F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75;p2">
              <a:extLst>
                <a:ext uri="{FF2B5EF4-FFF2-40B4-BE49-F238E27FC236}">
                  <a16:creationId xmlns:a16="http://schemas.microsoft.com/office/drawing/2014/main" id="{6BDC2898-F142-2FF2-8976-F4876C00A27D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76;p2">
              <a:extLst>
                <a:ext uri="{FF2B5EF4-FFF2-40B4-BE49-F238E27FC236}">
                  <a16:creationId xmlns:a16="http://schemas.microsoft.com/office/drawing/2014/main" id="{8D746B27-E216-9C68-A21A-22CC51BD4F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77;p2">
              <a:extLst>
                <a:ext uri="{FF2B5EF4-FFF2-40B4-BE49-F238E27FC236}">
                  <a16:creationId xmlns:a16="http://schemas.microsoft.com/office/drawing/2014/main" id="{BB56A4F4-6752-B84E-379D-8F95F5912276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78;p2">
              <a:extLst>
                <a:ext uri="{FF2B5EF4-FFF2-40B4-BE49-F238E27FC236}">
                  <a16:creationId xmlns:a16="http://schemas.microsoft.com/office/drawing/2014/main" id="{DFD7CEF2-E714-5935-CE0B-7E7C87460054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79;p2">
              <a:extLst>
                <a:ext uri="{FF2B5EF4-FFF2-40B4-BE49-F238E27FC236}">
                  <a16:creationId xmlns:a16="http://schemas.microsoft.com/office/drawing/2014/main" id="{48C82481-7CC3-61B8-4319-0A42089382F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80;p2">
              <a:extLst>
                <a:ext uri="{FF2B5EF4-FFF2-40B4-BE49-F238E27FC236}">
                  <a16:creationId xmlns:a16="http://schemas.microsoft.com/office/drawing/2014/main" id="{6A58146E-D1F6-1332-68EA-D7754A19103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81;p2">
              <a:extLst>
                <a:ext uri="{FF2B5EF4-FFF2-40B4-BE49-F238E27FC236}">
                  <a16:creationId xmlns:a16="http://schemas.microsoft.com/office/drawing/2014/main" id="{90C735E1-86EA-1F15-B5C2-C581E50F4556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82;p2">
              <a:extLst>
                <a:ext uri="{FF2B5EF4-FFF2-40B4-BE49-F238E27FC236}">
                  <a16:creationId xmlns:a16="http://schemas.microsoft.com/office/drawing/2014/main" id="{C1FC0F04-5641-ACC8-F9A4-F6896C9F3FDE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85;p2">
              <a:extLst>
                <a:ext uri="{FF2B5EF4-FFF2-40B4-BE49-F238E27FC236}">
                  <a16:creationId xmlns:a16="http://schemas.microsoft.com/office/drawing/2014/main" id="{00EF85E4-3C02-F22D-29B2-E71FE319717F}"/>
                </a:ext>
              </a:extLst>
            </p:cNvPr>
            <p:cNvGrpSpPr/>
            <p:nvPr userDrawn="1"/>
          </p:nvGrpSpPr>
          <p:grpSpPr>
            <a:xfrm>
              <a:off x="7480525" y="1448400"/>
              <a:ext cx="444275" cy="398525"/>
              <a:chOff x="2495125" y="2142250"/>
              <a:chExt cx="444275" cy="398525"/>
            </a:xfrm>
          </p:grpSpPr>
          <p:sp>
            <p:nvSpPr>
              <p:cNvPr id="329" name="Google Shape;86;p2">
                <a:extLst>
                  <a:ext uri="{FF2B5EF4-FFF2-40B4-BE49-F238E27FC236}">
                    <a16:creationId xmlns:a16="http://schemas.microsoft.com/office/drawing/2014/main" id="{757CF3AD-DD07-9B12-BCBD-974EC42994F3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87;p2">
                <a:extLst>
                  <a:ext uri="{FF2B5EF4-FFF2-40B4-BE49-F238E27FC236}">
                    <a16:creationId xmlns:a16="http://schemas.microsoft.com/office/drawing/2014/main" id="{A6A7B729-8F4B-630D-6839-12E20ED5F32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88;p2">
              <a:extLst>
                <a:ext uri="{FF2B5EF4-FFF2-40B4-BE49-F238E27FC236}">
                  <a16:creationId xmlns:a16="http://schemas.microsoft.com/office/drawing/2014/main" id="{69B29E6D-049D-6807-0CA6-1A1EA115BF4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332" name="Google Shape;89;p2">
                <a:extLst>
                  <a:ext uri="{FF2B5EF4-FFF2-40B4-BE49-F238E27FC236}">
                    <a16:creationId xmlns:a16="http://schemas.microsoft.com/office/drawing/2014/main" id="{FAFBFE8C-A3F6-76A5-CFC1-862A8E5E9459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0;p2">
                <a:extLst>
                  <a:ext uri="{FF2B5EF4-FFF2-40B4-BE49-F238E27FC236}">
                    <a16:creationId xmlns:a16="http://schemas.microsoft.com/office/drawing/2014/main" id="{7CEBFF66-6A37-9DF1-7BEB-7675BC8A605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1;p2">
                <a:extLst>
                  <a:ext uri="{FF2B5EF4-FFF2-40B4-BE49-F238E27FC236}">
                    <a16:creationId xmlns:a16="http://schemas.microsoft.com/office/drawing/2014/main" id="{23E11F79-9165-113C-D3F9-123480C25E95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2;p2">
                <a:extLst>
                  <a:ext uri="{FF2B5EF4-FFF2-40B4-BE49-F238E27FC236}">
                    <a16:creationId xmlns:a16="http://schemas.microsoft.com/office/drawing/2014/main" id="{EF38A4F1-AAE1-0F00-ABA7-0141B081369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3;p2">
                <a:extLst>
                  <a:ext uri="{FF2B5EF4-FFF2-40B4-BE49-F238E27FC236}">
                    <a16:creationId xmlns:a16="http://schemas.microsoft.com/office/drawing/2014/main" id="{3A3E2183-254A-A930-33A5-6070B89DFF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;p2">
                <a:extLst>
                  <a:ext uri="{FF2B5EF4-FFF2-40B4-BE49-F238E27FC236}">
                    <a16:creationId xmlns:a16="http://schemas.microsoft.com/office/drawing/2014/main" id="{A3DABD4E-AEEA-1BB1-09B0-57B3B26A6B2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5;p2">
                <a:extLst>
                  <a:ext uri="{FF2B5EF4-FFF2-40B4-BE49-F238E27FC236}">
                    <a16:creationId xmlns:a16="http://schemas.microsoft.com/office/drawing/2014/main" id="{5A3EDD8C-EBC1-97A9-8F87-7C38C85878A7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6;p2">
                <a:extLst>
                  <a:ext uri="{FF2B5EF4-FFF2-40B4-BE49-F238E27FC236}">
                    <a16:creationId xmlns:a16="http://schemas.microsoft.com/office/drawing/2014/main" id="{688804A4-9162-47ED-4E8C-89B058185B58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7;p2">
                <a:extLst>
                  <a:ext uri="{FF2B5EF4-FFF2-40B4-BE49-F238E27FC236}">
                    <a16:creationId xmlns:a16="http://schemas.microsoft.com/office/drawing/2014/main" id="{FFAB175D-9782-4207-C0A0-6A2A197B42AF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8;p2">
                <a:extLst>
                  <a:ext uri="{FF2B5EF4-FFF2-40B4-BE49-F238E27FC236}">
                    <a16:creationId xmlns:a16="http://schemas.microsoft.com/office/drawing/2014/main" id="{E1EACA8F-8F92-6AC2-B1DD-0E950A038E16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99;p2">
              <a:extLst>
                <a:ext uri="{FF2B5EF4-FFF2-40B4-BE49-F238E27FC236}">
                  <a16:creationId xmlns:a16="http://schemas.microsoft.com/office/drawing/2014/main" id="{C1109A31-9DC1-1032-8F30-CBDD60201A5F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343" name="Google Shape;100;p2">
                <a:extLst>
                  <a:ext uri="{FF2B5EF4-FFF2-40B4-BE49-F238E27FC236}">
                    <a16:creationId xmlns:a16="http://schemas.microsoft.com/office/drawing/2014/main" id="{2A8EE9E0-D882-BEC1-6FF8-5A054591A4A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01;p2">
                <a:extLst>
                  <a:ext uri="{FF2B5EF4-FFF2-40B4-BE49-F238E27FC236}">
                    <a16:creationId xmlns:a16="http://schemas.microsoft.com/office/drawing/2014/main" id="{2407877B-33D3-03DD-604B-3F7F22ECD6B7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5" name="Google Shape;102;p2">
              <a:extLst>
                <a:ext uri="{FF2B5EF4-FFF2-40B4-BE49-F238E27FC236}">
                  <a16:creationId xmlns:a16="http://schemas.microsoft.com/office/drawing/2014/main" id="{E2735796-BA71-92E0-2659-0EF135E02C2D}"/>
                </a:ext>
              </a:extLst>
            </p:cNvPr>
            <p:cNvSpPr/>
            <p:nvPr userDrawn="1"/>
          </p:nvSpPr>
          <p:spPr>
            <a:xfrm>
              <a:off x="7571875" y="99101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03;p2">
              <a:extLst>
                <a:ext uri="{FF2B5EF4-FFF2-40B4-BE49-F238E27FC236}">
                  <a16:creationId xmlns:a16="http://schemas.microsoft.com/office/drawing/2014/main" id="{5DDA1A10-8352-135B-EE8B-A25ADBC56396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04;p2">
              <a:extLst>
                <a:ext uri="{FF2B5EF4-FFF2-40B4-BE49-F238E27FC236}">
                  <a16:creationId xmlns:a16="http://schemas.microsoft.com/office/drawing/2014/main" id="{89F976EE-247F-6572-FD7F-E110E3A27DAB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05;p2">
              <a:extLst>
                <a:ext uri="{FF2B5EF4-FFF2-40B4-BE49-F238E27FC236}">
                  <a16:creationId xmlns:a16="http://schemas.microsoft.com/office/drawing/2014/main" id="{013026E5-B021-9D27-4DCD-8471BFF2615D}"/>
                </a:ext>
              </a:extLst>
            </p:cNvPr>
            <p:cNvSpPr/>
            <p:nvPr userDrawn="1"/>
          </p:nvSpPr>
          <p:spPr>
            <a:xfrm rot="9553842">
              <a:off x="2124651" y="4191357"/>
              <a:ext cx="60324" cy="43049"/>
            </a:xfrm>
            <a:custGeom>
              <a:avLst/>
              <a:gdLst/>
              <a:ahLst/>
              <a:cxnLst/>
              <a:rect l="l" t="t" r="r" b="b"/>
              <a:pathLst>
                <a:path w="2413" h="1722" extrusionOk="0">
                  <a:moveTo>
                    <a:pt x="1429" y="1"/>
                  </a:moveTo>
                  <a:cubicBezTo>
                    <a:pt x="1351" y="1"/>
                    <a:pt x="1268" y="12"/>
                    <a:pt x="1179" y="34"/>
                  </a:cubicBezTo>
                  <a:cubicBezTo>
                    <a:pt x="1156" y="33"/>
                    <a:pt x="1133" y="32"/>
                    <a:pt x="1110" y="32"/>
                  </a:cubicBezTo>
                  <a:cubicBezTo>
                    <a:pt x="20" y="32"/>
                    <a:pt x="1" y="1722"/>
                    <a:pt x="1114" y="1722"/>
                  </a:cubicBezTo>
                  <a:cubicBezTo>
                    <a:pt x="1159" y="1722"/>
                    <a:pt x="1206" y="1719"/>
                    <a:pt x="1254" y="1714"/>
                  </a:cubicBezTo>
                  <a:cubicBezTo>
                    <a:pt x="2412" y="1575"/>
                    <a:pt x="2372" y="1"/>
                    <a:pt x="14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06;p2">
              <a:extLst>
                <a:ext uri="{FF2B5EF4-FFF2-40B4-BE49-F238E27FC236}">
                  <a16:creationId xmlns:a16="http://schemas.microsoft.com/office/drawing/2014/main" id="{24B30DCB-52B7-0D15-AAA0-5FD7AC1CB3D4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07;p2">
              <a:extLst>
                <a:ext uri="{FF2B5EF4-FFF2-40B4-BE49-F238E27FC236}">
                  <a16:creationId xmlns:a16="http://schemas.microsoft.com/office/drawing/2014/main" id="{7CA0DB0B-75A9-05B3-600F-BC57F103BCE5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1" name="Google Shape;108;p2">
              <a:extLst>
                <a:ext uri="{FF2B5EF4-FFF2-40B4-BE49-F238E27FC236}">
                  <a16:creationId xmlns:a16="http://schemas.microsoft.com/office/drawing/2014/main" id="{9604F3F5-D875-5D27-B9F8-F0F2C840EC92}"/>
                </a:ext>
              </a:extLst>
            </p:cNvPr>
            <p:cNvGrpSpPr/>
            <p:nvPr userDrawn="1"/>
          </p:nvGrpSpPr>
          <p:grpSpPr>
            <a:xfrm>
              <a:off x="6355050" y="709650"/>
              <a:ext cx="291375" cy="281375"/>
              <a:chOff x="3243875" y="2372825"/>
              <a:chExt cx="291375" cy="281375"/>
            </a:xfrm>
          </p:grpSpPr>
          <p:sp>
            <p:nvSpPr>
              <p:cNvPr id="352" name="Google Shape;109;p2">
                <a:extLst>
                  <a:ext uri="{FF2B5EF4-FFF2-40B4-BE49-F238E27FC236}">
                    <a16:creationId xmlns:a16="http://schemas.microsoft.com/office/drawing/2014/main" id="{4805193C-5168-F093-7A34-5D0DC6F0C6C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10;p2">
                <a:extLst>
                  <a:ext uri="{FF2B5EF4-FFF2-40B4-BE49-F238E27FC236}">
                    <a16:creationId xmlns:a16="http://schemas.microsoft.com/office/drawing/2014/main" id="{41D036CC-0387-F829-DDD3-8352D2D9198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11;p2">
                <a:extLst>
                  <a:ext uri="{FF2B5EF4-FFF2-40B4-BE49-F238E27FC236}">
                    <a16:creationId xmlns:a16="http://schemas.microsoft.com/office/drawing/2014/main" id="{26B948FB-6D2E-F9A7-4B74-8C83BDC4B597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2;p2">
                <a:extLst>
                  <a:ext uri="{FF2B5EF4-FFF2-40B4-BE49-F238E27FC236}">
                    <a16:creationId xmlns:a16="http://schemas.microsoft.com/office/drawing/2014/main" id="{6FF1C351-65FA-E5AC-6B8B-F7FB7C6F6AE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13;p2">
                <a:extLst>
                  <a:ext uri="{FF2B5EF4-FFF2-40B4-BE49-F238E27FC236}">
                    <a16:creationId xmlns:a16="http://schemas.microsoft.com/office/drawing/2014/main" id="{8E54CCDC-7665-DA08-704A-CB961BD5A0D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14;p2">
                <a:extLst>
                  <a:ext uri="{FF2B5EF4-FFF2-40B4-BE49-F238E27FC236}">
                    <a16:creationId xmlns:a16="http://schemas.microsoft.com/office/drawing/2014/main" id="{04C7BD26-D921-EA7F-0DCB-9B8A5BC25E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15;p2">
                <a:extLst>
                  <a:ext uri="{FF2B5EF4-FFF2-40B4-BE49-F238E27FC236}">
                    <a16:creationId xmlns:a16="http://schemas.microsoft.com/office/drawing/2014/main" id="{1E6CB5F5-84C8-4EC9-1407-9183B16A215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16;p2">
                <a:extLst>
                  <a:ext uri="{FF2B5EF4-FFF2-40B4-BE49-F238E27FC236}">
                    <a16:creationId xmlns:a16="http://schemas.microsoft.com/office/drawing/2014/main" id="{CEAD013A-82E1-93B6-F95C-BB279BBE4ECE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17;p2">
                <a:extLst>
                  <a:ext uri="{FF2B5EF4-FFF2-40B4-BE49-F238E27FC236}">
                    <a16:creationId xmlns:a16="http://schemas.microsoft.com/office/drawing/2014/main" id="{F3D8F3EC-D291-93D8-B4DF-69614E79DB02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18;p2">
                <a:extLst>
                  <a:ext uri="{FF2B5EF4-FFF2-40B4-BE49-F238E27FC236}">
                    <a16:creationId xmlns:a16="http://schemas.microsoft.com/office/drawing/2014/main" id="{671032C5-952F-FE37-56CA-6677DC9AE34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2" name="Google Shape;119;p2">
              <a:extLst>
                <a:ext uri="{FF2B5EF4-FFF2-40B4-BE49-F238E27FC236}">
                  <a16:creationId xmlns:a16="http://schemas.microsoft.com/office/drawing/2014/main" id="{1C00B3F7-2FEE-F00C-E1E8-09DD26CEFD50}"/>
                </a:ext>
              </a:extLst>
            </p:cNvPr>
            <p:cNvGrpSpPr/>
            <p:nvPr userDrawn="1"/>
          </p:nvGrpSpPr>
          <p:grpSpPr>
            <a:xfrm>
              <a:off x="1105050" y="4149150"/>
              <a:ext cx="444275" cy="398525"/>
              <a:chOff x="2495125" y="2142250"/>
              <a:chExt cx="444275" cy="398525"/>
            </a:xfrm>
          </p:grpSpPr>
          <p:sp>
            <p:nvSpPr>
              <p:cNvPr id="363" name="Google Shape;120;p2">
                <a:extLst>
                  <a:ext uri="{FF2B5EF4-FFF2-40B4-BE49-F238E27FC236}">
                    <a16:creationId xmlns:a16="http://schemas.microsoft.com/office/drawing/2014/main" id="{62D8C238-CAD9-26EA-7618-DEA949697EC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21;p2">
                <a:extLst>
                  <a:ext uri="{FF2B5EF4-FFF2-40B4-BE49-F238E27FC236}">
                    <a16:creationId xmlns:a16="http://schemas.microsoft.com/office/drawing/2014/main" id="{6185BB5F-DC7C-D229-9225-E79994DB754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" name="Google Shape;122;p2">
              <a:extLst>
                <a:ext uri="{FF2B5EF4-FFF2-40B4-BE49-F238E27FC236}">
                  <a16:creationId xmlns:a16="http://schemas.microsoft.com/office/drawing/2014/main" id="{21053EC4-B989-E7D6-93AF-607FDCDCD666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366" name="Google Shape;123;p2">
                <a:extLst>
                  <a:ext uri="{FF2B5EF4-FFF2-40B4-BE49-F238E27FC236}">
                    <a16:creationId xmlns:a16="http://schemas.microsoft.com/office/drawing/2014/main" id="{B1FF3509-0C6F-6583-EA96-F7E251DE9C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24;p2">
                <a:extLst>
                  <a:ext uri="{FF2B5EF4-FFF2-40B4-BE49-F238E27FC236}">
                    <a16:creationId xmlns:a16="http://schemas.microsoft.com/office/drawing/2014/main" id="{60885785-BCB1-EC6B-2ADF-1C980972B2D8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25;p2">
                <a:extLst>
                  <a:ext uri="{FF2B5EF4-FFF2-40B4-BE49-F238E27FC236}">
                    <a16:creationId xmlns:a16="http://schemas.microsoft.com/office/drawing/2014/main" id="{18E0134A-0624-5FF9-95C5-14DCDB91EABD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26;p2">
                <a:extLst>
                  <a:ext uri="{FF2B5EF4-FFF2-40B4-BE49-F238E27FC236}">
                    <a16:creationId xmlns:a16="http://schemas.microsoft.com/office/drawing/2014/main" id="{8B9F2700-6EDA-3B91-152C-171253C6B1E1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127;p2">
                <a:extLst>
                  <a:ext uri="{FF2B5EF4-FFF2-40B4-BE49-F238E27FC236}">
                    <a16:creationId xmlns:a16="http://schemas.microsoft.com/office/drawing/2014/main" id="{24D9A55D-A005-32DD-CFBC-32B607CCA12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8;p2">
                <a:extLst>
                  <a:ext uri="{FF2B5EF4-FFF2-40B4-BE49-F238E27FC236}">
                    <a16:creationId xmlns:a16="http://schemas.microsoft.com/office/drawing/2014/main" id="{D52872BA-133F-21B1-4E19-F758202D2F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9;p2">
                <a:extLst>
                  <a:ext uri="{FF2B5EF4-FFF2-40B4-BE49-F238E27FC236}">
                    <a16:creationId xmlns:a16="http://schemas.microsoft.com/office/drawing/2014/main" id="{A2A51F82-CF16-ADC8-26BE-167D02E37310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130;p2">
                <a:extLst>
                  <a:ext uri="{FF2B5EF4-FFF2-40B4-BE49-F238E27FC236}">
                    <a16:creationId xmlns:a16="http://schemas.microsoft.com/office/drawing/2014/main" id="{6EF4C0C3-916F-5F95-A5BF-EB9A78ADCE3B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131;p2">
                <a:extLst>
                  <a:ext uri="{FF2B5EF4-FFF2-40B4-BE49-F238E27FC236}">
                    <a16:creationId xmlns:a16="http://schemas.microsoft.com/office/drawing/2014/main" id="{72575281-105F-6511-BA57-E4ACE91EA15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132;p2">
                <a:extLst>
                  <a:ext uri="{FF2B5EF4-FFF2-40B4-BE49-F238E27FC236}">
                    <a16:creationId xmlns:a16="http://schemas.microsoft.com/office/drawing/2014/main" id="{36704742-9CEE-5277-B6CF-182F6BE1D97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37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2CEE6-DFB7-AE8C-8517-D2176CEB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DA21E5-0AB4-F597-AB2A-BAADB655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8F5B6A-0C39-01A1-0CCA-F6E6F28AC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CE9D45-2085-C23D-8317-17049905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3B4092-AC8A-6F11-3476-9319738F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02079A-81C6-000B-B6A6-EDC69DE5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90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F47D36-1F2E-515F-11EB-03FF7643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A8D5864-77A9-919A-A532-D078E2E46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979970-E7EF-85E2-EC4F-09A4A64FD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E9D9C6-EF59-6767-C843-9263F76C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66EC42C-2DC2-FC8C-ECB7-5ECB7BE3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3AC09D-F8DF-A93E-3DB8-06247F63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03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8B1C71-094E-6CAF-1847-602DE593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EC1977-F4C6-738B-FD9D-86ED7441D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37C7EE-1E22-CCDD-6A17-6F2E9E68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D8903-5382-A68F-FDE2-D41D83FF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93E2CE-7DC1-121F-8E66-ED1E2BEB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59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8A970C7-F444-80AD-67D1-77A270ECC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ECF6D7-8597-E8E7-9476-F92CF5296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99E8F8-7AA4-5FCA-F8F1-2E8FEB76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460FEB-DEB8-247D-C07D-5B1BD81B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BCDCD3-EEA8-459A-5A5E-A55FC17F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45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748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00A806-119E-8272-810D-9482BA6D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CCF50C-40E5-EACE-CB29-5993EACA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906C0-91BF-D701-797C-26E5DCE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87" name="Nhóm 186">
            <a:extLst>
              <a:ext uri="{FF2B5EF4-FFF2-40B4-BE49-F238E27FC236}">
                <a16:creationId xmlns:a16="http://schemas.microsoft.com/office/drawing/2014/main" id="{933161C6-592B-5BF2-D614-68EDE8D414FF}"/>
              </a:ext>
            </a:extLst>
          </p:cNvPr>
          <p:cNvGrpSpPr/>
          <p:nvPr userDrawn="1"/>
        </p:nvGrpSpPr>
        <p:grpSpPr>
          <a:xfrm>
            <a:off x="228900" y="135684"/>
            <a:ext cx="11658300" cy="6695559"/>
            <a:chOff x="228900" y="135685"/>
            <a:chExt cx="8685859" cy="4988436"/>
          </a:xfrm>
        </p:grpSpPr>
        <p:sp>
          <p:nvSpPr>
            <p:cNvPr id="97" name="Google Shape;234;p4">
              <a:extLst>
                <a:ext uri="{FF2B5EF4-FFF2-40B4-BE49-F238E27FC236}">
                  <a16:creationId xmlns:a16="http://schemas.microsoft.com/office/drawing/2014/main" id="{554B59E1-48A0-3F5F-AB1F-48C6323D2C19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5;p4">
              <a:extLst>
                <a:ext uri="{FF2B5EF4-FFF2-40B4-BE49-F238E27FC236}">
                  <a16:creationId xmlns:a16="http://schemas.microsoft.com/office/drawing/2014/main" id="{04B20B5C-39F5-D124-552F-D1C04FDC696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6;p4">
              <a:extLst>
                <a:ext uri="{FF2B5EF4-FFF2-40B4-BE49-F238E27FC236}">
                  <a16:creationId xmlns:a16="http://schemas.microsoft.com/office/drawing/2014/main" id="{FC199762-2D7A-E50E-F3F9-8E88AF02819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237;p4">
              <a:extLst>
                <a:ext uri="{FF2B5EF4-FFF2-40B4-BE49-F238E27FC236}">
                  <a16:creationId xmlns:a16="http://schemas.microsoft.com/office/drawing/2014/main" id="{124C44C3-2C8E-8936-757C-F6B6F8352639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1" name="Google Shape;238;p4">
                <a:extLst>
                  <a:ext uri="{FF2B5EF4-FFF2-40B4-BE49-F238E27FC236}">
                    <a16:creationId xmlns:a16="http://schemas.microsoft.com/office/drawing/2014/main" id="{A69B82A8-3143-E2A3-6F7B-8EFCEF071AD7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39;p4">
                <a:extLst>
                  <a:ext uri="{FF2B5EF4-FFF2-40B4-BE49-F238E27FC236}">
                    <a16:creationId xmlns:a16="http://schemas.microsoft.com/office/drawing/2014/main" id="{3C6F3D12-2DFA-98F5-9C6E-F321BB0938F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" name="Google Shape;240;p4">
              <a:extLst>
                <a:ext uri="{FF2B5EF4-FFF2-40B4-BE49-F238E27FC236}">
                  <a16:creationId xmlns:a16="http://schemas.microsoft.com/office/drawing/2014/main" id="{DE15A2D4-628E-84AA-FBE1-F840296DE81D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4" name="Google Shape;241;p4">
                <a:extLst>
                  <a:ext uri="{FF2B5EF4-FFF2-40B4-BE49-F238E27FC236}">
                    <a16:creationId xmlns:a16="http://schemas.microsoft.com/office/drawing/2014/main" id="{0881D69F-099D-A20E-E801-84B752BB6F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42;p4">
                <a:extLst>
                  <a:ext uri="{FF2B5EF4-FFF2-40B4-BE49-F238E27FC236}">
                    <a16:creationId xmlns:a16="http://schemas.microsoft.com/office/drawing/2014/main" id="{72B4F8DB-CA75-E8C2-9AFD-8BABFDCA395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243;p4">
              <a:extLst>
                <a:ext uri="{FF2B5EF4-FFF2-40B4-BE49-F238E27FC236}">
                  <a16:creationId xmlns:a16="http://schemas.microsoft.com/office/drawing/2014/main" id="{29322627-412F-1941-09AC-38D587A08A2D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7" name="Google Shape;244;p4">
                <a:extLst>
                  <a:ext uri="{FF2B5EF4-FFF2-40B4-BE49-F238E27FC236}">
                    <a16:creationId xmlns:a16="http://schemas.microsoft.com/office/drawing/2014/main" id="{D97DF99D-4062-FDD9-F9CD-BC2FE3C6A5F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45;p4">
                <a:extLst>
                  <a:ext uri="{FF2B5EF4-FFF2-40B4-BE49-F238E27FC236}">
                    <a16:creationId xmlns:a16="http://schemas.microsoft.com/office/drawing/2014/main" id="{5B8ADCF7-FA61-BBB3-1C08-49562D7B0471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246;p4">
              <a:extLst>
                <a:ext uri="{FF2B5EF4-FFF2-40B4-BE49-F238E27FC236}">
                  <a16:creationId xmlns:a16="http://schemas.microsoft.com/office/drawing/2014/main" id="{A88744F1-BD09-1188-A7F2-618476C189A5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" name="Google Shape;247;p4">
                <a:extLst>
                  <a:ext uri="{FF2B5EF4-FFF2-40B4-BE49-F238E27FC236}">
                    <a16:creationId xmlns:a16="http://schemas.microsoft.com/office/drawing/2014/main" id="{D3ADBE82-D60E-34BC-4D6D-6A044DA3F196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48;p4">
                <a:extLst>
                  <a:ext uri="{FF2B5EF4-FFF2-40B4-BE49-F238E27FC236}">
                    <a16:creationId xmlns:a16="http://schemas.microsoft.com/office/drawing/2014/main" id="{C204489D-2D56-9319-F449-005906992CAB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49;p4">
              <a:extLst>
                <a:ext uri="{FF2B5EF4-FFF2-40B4-BE49-F238E27FC236}">
                  <a16:creationId xmlns:a16="http://schemas.microsoft.com/office/drawing/2014/main" id="{CC94CDBE-ED87-5BC1-4F6E-91C52109FBE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3" name="Google Shape;250;p4">
                <a:extLst>
                  <a:ext uri="{FF2B5EF4-FFF2-40B4-BE49-F238E27FC236}">
                    <a16:creationId xmlns:a16="http://schemas.microsoft.com/office/drawing/2014/main" id="{1949F9A7-D0DD-3A51-BAEA-60CFC002BA8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1;p4">
                <a:extLst>
                  <a:ext uri="{FF2B5EF4-FFF2-40B4-BE49-F238E27FC236}">
                    <a16:creationId xmlns:a16="http://schemas.microsoft.com/office/drawing/2014/main" id="{D6B9C230-12A2-AC12-FD75-F04C737BF2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252;p4">
              <a:extLst>
                <a:ext uri="{FF2B5EF4-FFF2-40B4-BE49-F238E27FC236}">
                  <a16:creationId xmlns:a16="http://schemas.microsoft.com/office/drawing/2014/main" id="{52A4B71F-E2BB-4771-0C8A-585209E5C135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6" name="Google Shape;253;p4">
                <a:extLst>
                  <a:ext uri="{FF2B5EF4-FFF2-40B4-BE49-F238E27FC236}">
                    <a16:creationId xmlns:a16="http://schemas.microsoft.com/office/drawing/2014/main" id="{7050E15B-173B-63C5-25CC-5E96CD47031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;p4">
                <a:extLst>
                  <a:ext uri="{FF2B5EF4-FFF2-40B4-BE49-F238E27FC236}">
                    <a16:creationId xmlns:a16="http://schemas.microsoft.com/office/drawing/2014/main" id="{E0CB2F8E-AE88-0B99-CEFD-A0463ACDDC4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255;p4">
              <a:extLst>
                <a:ext uri="{FF2B5EF4-FFF2-40B4-BE49-F238E27FC236}">
                  <a16:creationId xmlns:a16="http://schemas.microsoft.com/office/drawing/2014/main" id="{D110D9E3-1ADF-9223-2571-CED044E5B205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6;p4">
              <a:extLst>
                <a:ext uri="{FF2B5EF4-FFF2-40B4-BE49-F238E27FC236}">
                  <a16:creationId xmlns:a16="http://schemas.microsoft.com/office/drawing/2014/main" id="{48AB44EE-AB13-A082-F4C3-57E5BADF81B4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7;p4">
              <a:extLst>
                <a:ext uri="{FF2B5EF4-FFF2-40B4-BE49-F238E27FC236}">
                  <a16:creationId xmlns:a16="http://schemas.microsoft.com/office/drawing/2014/main" id="{E9F2EFBF-E6A3-8B7D-E25C-40175E34EC51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8;p4">
              <a:extLst>
                <a:ext uri="{FF2B5EF4-FFF2-40B4-BE49-F238E27FC236}">
                  <a16:creationId xmlns:a16="http://schemas.microsoft.com/office/drawing/2014/main" id="{4943CEF3-8F7C-EAAC-2D8E-EC7EBD1013D5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9;p4">
              <a:extLst>
                <a:ext uri="{FF2B5EF4-FFF2-40B4-BE49-F238E27FC236}">
                  <a16:creationId xmlns:a16="http://schemas.microsoft.com/office/drawing/2014/main" id="{09D1D647-A003-51E5-959A-5860BF6C2E9A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0;p4">
              <a:extLst>
                <a:ext uri="{FF2B5EF4-FFF2-40B4-BE49-F238E27FC236}">
                  <a16:creationId xmlns:a16="http://schemas.microsoft.com/office/drawing/2014/main" id="{1E6D7662-323B-BDA2-642A-2D5815199D61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1;p4">
              <a:extLst>
                <a:ext uri="{FF2B5EF4-FFF2-40B4-BE49-F238E27FC236}">
                  <a16:creationId xmlns:a16="http://schemas.microsoft.com/office/drawing/2014/main" id="{DB478533-C767-B6D7-6A14-44B7D339A138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2;p4">
              <a:extLst>
                <a:ext uri="{FF2B5EF4-FFF2-40B4-BE49-F238E27FC236}">
                  <a16:creationId xmlns:a16="http://schemas.microsoft.com/office/drawing/2014/main" id="{6A228F63-32A3-F686-0AD5-04632319A4B3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3;p4">
              <a:extLst>
                <a:ext uri="{FF2B5EF4-FFF2-40B4-BE49-F238E27FC236}">
                  <a16:creationId xmlns:a16="http://schemas.microsoft.com/office/drawing/2014/main" id="{40348B10-D1DA-01A9-A6F9-864864DF0D4B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64;p4">
              <a:extLst>
                <a:ext uri="{FF2B5EF4-FFF2-40B4-BE49-F238E27FC236}">
                  <a16:creationId xmlns:a16="http://schemas.microsoft.com/office/drawing/2014/main" id="{9DB88914-671C-D9CD-9BAD-65216F0AFFB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65;p4">
              <a:extLst>
                <a:ext uri="{FF2B5EF4-FFF2-40B4-BE49-F238E27FC236}">
                  <a16:creationId xmlns:a16="http://schemas.microsoft.com/office/drawing/2014/main" id="{E3F9DCAC-DEA2-EE5D-EDA2-D101131DDEEC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6;p4">
              <a:extLst>
                <a:ext uri="{FF2B5EF4-FFF2-40B4-BE49-F238E27FC236}">
                  <a16:creationId xmlns:a16="http://schemas.microsoft.com/office/drawing/2014/main" id="{EF75F8C3-6A28-85E4-A0F8-99B8CFE4E424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7;p4">
              <a:extLst>
                <a:ext uri="{FF2B5EF4-FFF2-40B4-BE49-F238E27FC236}">
                  <a16:creationId xmlns:a16="http://schemas.microsoft.com/office/drawing/2014/main" id="{6797189B-EDC3-56FA-9FB9-651FC1C1B2F2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8;p4">
              <a:extLst>
                <a:ext uri="{FF2B5EF4-FFF2-40B4-BE49-F238E27FC236}">
                  <a16:creationId xmlns:a16="http://schemas.microsoft.com/office/drawing/2014/main" id="{CE3B910F-7F2E-E168-95FD-A3560526839E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9;p4">
              <a:extLst>
                <a:ext uri="{FF2B5EF4-FFF2-40B4-BE49-F238E27FC236}">
                  <a16:creationId xmlns:a16="http://schemas.microsoft.com/office/drawing/2014/main" id="{C37D8CD0-C11C-3C34-C497-2F6A02D193B2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70;p4">
              <a:extLst>
                <a:ext uri="{FF2B5EF4-FFF2-40B4-BE49-F238E27FC236}">
                  <a16:creationId xmlns:a16="http://schemas.microsoft.com/office/drawing/2014/main" id="{18FF6A1F-6009-2D04-69D4-B6A6D3E7EFA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71;p4">
              <a:extLst>
                <a:ext uri="{FF2B5EF4-FFF2-40B4-BE49-F238E27FC236}">
                  <a16:creationId xmlns:a16="http://schemas.microsoft.com/office/drawing/2014/main" id="{33002C0D-8878-305E-956E-4777B87E5992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72;p4">
              <a:extLst>
                <a:ext uri="{FF2B5EF4-FFF2-40B4-BE49-F238E27FC236}">
                  <a16:creationId xmlns:a16="http://schemas.microsoft.com/office/drawing/2014/main" id="{576A0D8B-D415-6E74-9C74-8AC54D0629FA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73;p4">
              <a:extLst>
                <a:ext uri="{FF2B5EF4-FFF2-40B4-BE49-F238E27FC236}">
                  <a16:creationId xmlns:a16="http://schemas.microsoft.com/office/drawing/2014/main" id="{230296F3-9D64-EBD8-ADAB-552E5F11D485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74;p4">
              <a:extLst>
                <a:ext uri="{FF2B5EF4-FFF2-40B4-BE49-F238E27FC236}">
                  <a16:creationId xmlns:a16="http://schemas.microsoft.com/office/drawing/2014/main" id="{D6C650DF-7B94-EDAD-4152-7939A27B567F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75;p4">
              <a:extLst>
                <a:ext uri="{FF2B5EF4-FFF2-40B4-BE49-F238E27FC236}">
                  <a16:creationId xmlns:a16="http://schemas.microsoft.com/office/drawing/2014/main" id="{B7D5A342-115B-DB9D-10B3-63DE0460EA1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76;p4">
              <a:extLst>
                <a:ext uri="{FF2B5EF4-FFF2-40B4-BE49-F238E27FC236}">
                  <a16:creationId xmlns:a16="http://schemas.microsoft.com/office/drawing/2014/main" id="{AA99AF35-B1BD-2F0E-6CAB-7486B253505B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77;p4">
              <a:extLst>
                <a:ext uri="{FF2B5EF4-FFF2-40B4-BE49-F238E27FC236}">
                  <a16:creationId xmlns:a16="http://schemas.microsoft.com/office/drawing/2014/main" id="{5A9AD8B8-4713-D627-3EC7-C03D2BAFBBB3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78;p4">
              <a:extLst>
                <a:ext uri="{FF2B5EF4-FFF2-40B4-BE49-F238E27FC236}">
                  <a16:creationId xmlns:a16="http://schemas.microsoft.com/office/drawing/2014/main" id="{F6C0FE33-A0FB-8B1E-3EF5-353539755835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79;p4">
              <a:extLst>
                <a:ext uri="{FF2B5EF4-FFF2-40B4-BE49-F238E27FC236}">
                  <a16:creationId xmlns:a16="http://schemas.microsoft.com/office/drawing/2014/main" id="{317FDE2E-7D6C-AC62-C9CA-2702CE44189F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80;p4">
              <a:extLst>
                <a:ext uri="{FF2B5EF4-FFF2-40B4-BE49-F238E27FC236}">
                  <a16:creationId xmlns:a16="http://schemas.microsoft.com/office/drawing/2014/main" id="{2982D249-CAC3-1580-BA46-9FB2234425CB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81;p4">
              <a:extLst>
                <a:ext uri="{FF2B5EF4-FFF2-40B4-BE49-F238E27FC236}">
                  <a16:creationId xmlns:a16="http://schemas.microsoft.com/office/drawing/2014/main" id="{E76D231E-66A5-CD33-7949-05FDD46AA826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82;p4">
              <a:extLst>
                <a:ext uri="{FF2B5EF4-FFF2-40B4-BE49-F238E27FC236}">
                  <a16:creationId xmlns:a16="http://schemas.microsoft.com/office/drawing/2014/main" id="{4EE1BB7B-F31B-89D4-C6CC-4679203992F0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83;p4">
              <a:extLst>
                <a:ext uri="{FF2B5EF4-FFF2-40B4-BE49-F238E27FC236}">
                  <a16:creationId xmlns:a16="http://schemas.microsoft.com/office/drawing/2014/main" id="{83A41270-D366-977C-6B4C-7B93760B5986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84;p4">
              <a:extLst>
                <a:ext uri="{FF2B5EF4-FFF2-40B4-BE49-F238E27FC236}">
                  <a16:creationId xmlns:a16="http://schemas.microsoft.com/office/drawing/2014/main" id="{8CCAA297-B907-C47C-7DBA-2A114621FE8F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85;p4">
              <a:extLst>
                <a:ext uri="{FF2B5EF4-FFF2-40B4-BE49-F238E27FC236}">
                  <a16:creationId xmlns:a16="http://schemas.microsoft.com/office/drawing/2014/main" id="{B2FD7750-6C1D-1DCA-083B-A4C8AB069ED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86;p4">
              <a:extLst>
                <a:ext uri="{FF2B5EF4-FFF2-40B4-BE49-F238E27FC236}">
                  <a16:creationId xmlns:a16="http://schemas.microsoft.com/office/drawing/2014/main" id="{CE370C5C-059B-2D2F-74A3-F68BC97DEBB4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87;p4">
              <a:extLst>
                <a:ext uri="{FF2B5EF4-FFF2-40B4-BE49-F238E27FC236}">
                  <a16:creationId xmlns:a16="http://schemas.microsoft.com/office/drawing/2014/main" id="{EBC27021-8FD9-6B5D-1ADA-6B9D2886165E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88;p4">
              <a:extLst>
                <a:ext uri="{FF2B5EF4-FFF2-40B4-BE49-F238E27FC236}">
                  <a16:creationId xmlns:a16="http://schemas.microsoft.com/office/drawing/2014/main" id="{EF8417F7-0D65-B07A-66CD-DBB05F30FA17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89;p4">
              <a:extLst>
                <a:ext uri="{FF2B5EF4-FFF2-40B4-BE49-F238E27FC236}">
                  <a16:creationId xmlns:a16="http://schemas.microsoft.com/office/drawing/2014/main" id="{74D5858A-63C6-DC09-86D2-B63A70F5BA0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90;p4">
              <a:extLst>
                <a:ext uri="{FF2B5EF4-FFF2-40B4-BE49-F238E27FC236}">
                  <a16:creationId xmlns:a16="http://schemas.microsoft.com/office/drawing/2014/main" id="{A98067C2-37A6-2EE1-1348-8BD76AC3986D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91;p4">
              <a:extLst>
                <a:ext uri="{FF2B5EF4-FFF2-40B4-BE49-F238E27FC236}">
                  <a16:creationId xmlns:a16="http://schemas.microsoft.com/office/drawing/2014/main" id="{41CDBEFD-9F50-617A-BF7E-713AA3EAE36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92;p4">
              <a:extLst>
                <a:ext uri="{FF2B5EF4-FFF2-40B4-BE49-F238E27FC236}">
                  <a16:creationId xmlns:a16="http://schemas.microsoft.com/office/drawing/2014/main" id="{29DA7538-22C2-5D35-99C8-C29ED89E580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93;p4">
              <a:extLst>
                <a:ext uri="{FF2B5EF4-FFF2-40B4-BE49-F238E27FC236}">
                  <a16:creationId xmlns:a16="http://schemas.microsoft.com/office/drawing/2014/main" id="{4FD1CC5C-205D-A8AE-B2C8-3D516D3A997E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94;p4">
              <a:extLst>
                <a:ext uri="{FF2B5EF4-FFF2-40B4-BE49-F238E27FC236}">
                  <a16:creationId xmlns:a16="http://schemas.microsoft.com/office/drawing/2014/main" id="{4DEF94BC-201D-56FD-4F71-319FC64192B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95;p4">
              <a:extLst>
                <a:ext uri="{FF2B5EF4-FFF2-40B4-BE49-F238E27FC236}">
                  <a16:creationId xmlns:a16="http://schemas.microsoft.com/office/drawing/2014/main" id="{63E1C396-BDC9-2F81-AEF5-589AE43B5100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96;p4">
              <a:extLst>
                <a:ext uri="{FF2B5EF4-FFF2-40B4-BE49-F238E27FC236}">
                  <a16:creationId xmlns:a16="http://schemas.microsoft.com/office/drawing/2014/main" id="{1D070C25-0B33-B3AF-C4F9-66A362F2A792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97;p4">
              <a:extLst>
                <a:ext uri="{FF2B5EF4-FFF2-40B4-BE49-F238E27FC236}">
                  <a16:creationId xmlns:a16="http://schemas.microsoft.com/office/drawing/2014/main" id="{BEFF9734-0A0C-8B03-5735-CACEE7700488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98;p4">
              <a:extLst>
                <a:ext uri="{FF2B5EF4-FFF2-40B4-BE49-F238E27FC236}">
                  <a16:creationId xmlns:a16="http://schemas.microsoft.com/office/drawing/2014/main" id="{25245D4E-E271-CE75-E0CA-F545AF1A6CF4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99;p4">
              <a:extLst>
                <a:ext uri="{FF2B5EF4-FFF2-40B4-BE49-F238E27FC236}">
                  <a16:creationId xmlns:a16="http://schemas.microsoft.com/office/drawing/2014/main" id="{2068938C-C96B-F0A3-FE6F-5151902F94B0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00;p4">
              <a:extLst>
                <a:ext uri="{FF2B5EF4-FFF2-40B4-BE49-F238E27FC236}">
                  <a16:creationId xmlns:a16="http://schemas.microsoft.com/office/drawing/2014/main" id="{BCC5A286-6CA5-03C1-056B-D1881377DB4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01;p4">
              <a:extLst>
                <a:ext uri="{FF2B5EF4-FFF2-40B4-BE49-F238E27FC236}">
                  <a16:creationId xmlns:a16="http://schemas.microsoft.com/office/drawing/2014/main" id="{EB1D4BCC-1BAE-5623-CD86-5DFBE3E55592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02;p4">
              <a:extLst>
                <a:ext uri="{FF2B5EF4-FFF2-40B4-BE49-F238E27FC236}">
                  <a16:creationId xmlns:a16="http://schemas.microsoft.com/office/drawing/2014/main" id="{7981A895-1D39-64B9-CEEF-123D962CFAFF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03;p4">
              <a:extLst>
                <a:ext uri="{FF2B5EF4-FFF2-40B4-BE49-F238E27FC236}">
                  <a16:creationId xmlns:a16="http://schemas.microsoft.com/office/drawing/2014/main" id="{949F2B8D-C762-C3C7-6117-FEFA47BDEAB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04;p4">
              <a:extLst>
                <a:ext uri="{FF2B5EF4-FFF2-40B4-BE49-F238E27FC236}">
                  <a16:creationId xmlns:a16="http://schemas.microsoft.com/office/drawing/2014/main" id="{3A28F20A-1F13-72EE-56DB-F5B0C3E5B4C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05;p4">
              <a:extLst>
                <a:ext uri="{FF2B5EF4-FFF2-40B4-BE49-F238E27FC236}">
                  <a16:creationId xmlns:a16="http://schemas.microsoft.com/office/drawing/2014/main" id="{94CFA6D1-7276-AAB0-2B33-52832AB3BF1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06;p4">
              <a:extLst>
                <a:ext uri="{FF2B5EF4-FFF2-40B4-BE49-F238E27FC236}">
                  <a16:creationId xmlns:a16="http://schemas.microsoft.com/office/drawing/2014/main" id="{24C0F4D6-FDE1-74AE-2290-638179667330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07;p4">
              <a:extLst>
                <a:ext uri="{FF2B5EF4-FFF2-40B4-BE49-F238E27FC236}">
                  <a16:creationId xmlns:a16="http://schemas.microsoft.com/office/drawing/2014/main" id="{B77609C3-1486-0F22-3720-0CFFD991C6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10;p4">
              <a:extLst>
                <a:ext uri="{FF2B5EF4-FFF2-40B4-BE49-F238E27FC236}">
                  <a16:creationId xmlns:a16="http://schemas.microsoft.com/office/drawing/2014/main" id="{0BDBFE40-5909-38E3-8F94-AEDEE8089DCD}"/>
                </a:ext>
              </a:extLst>
            </p:cNvPr>
            <p:cNvSpPr/>
            <p:nvPr userDrawn="1"/>
          </p:nvSpPr>
          <p:spPr>
            <a:xfrm rot="4238894">
              <a:off x="287196" y="4383386"/>
              <a:ext cx="794710" cy="68675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11;p4">
              <a:extLst>
                <a:ext uri="{FF2B5EF4-FFF2-40B4-BE49-F238E27FC236}">
                  <a16:creationId xmlns:a16="http://schemas.microsoft.com/office/drawing/2014/main" id="{790F71F2-CBFC-429E-6F6C-5F40B4970F76}"/>
                </a:ext>
              </a:extLst>
            </p:cNvPr>
            <p:cNvSpPr/>
            <p:nvPr userDrawn="1"/>
          </p:nvSpPr>
          <p:spPr>
            <a:xfrm>
              <a:off x="7109750" y="7326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12;p4">
              <a:extLst>
                <a:ext uri="{FF2B5EF4-FFF2-40B4-BE49-F238E27FC236}">
                  <a16:creationId xmlns:a16="http://schemas.microsoft.com/office/drawing/2014/main" id="{0564A307-D3D7-DB98-D502-C72D1D9FF377}"/>
                </a:ext>
              </a:extLst>
            </p:cNvPr>
            <p:cNvSpPr/>
            <p:nvPr userDrawn="1"/>
          </p:nvSpPr>
          <p:spPr>
            <a:xfrm>
              <a:off x="1324400" y="55106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313;p4">
              <a:extLst>
                <a:ext uri="{FF2B5EF4-FFF2-40B4-BE49-F238E27FC236}">
                  <a16:creationId xmlns:a16="http://schemas.microsoft.com/office/drawing/2014/main" id="{3B4169BE-0905-2FA0-6CE3-3F448B54D0FC}"/>
                </a:ext>
              </a:extLst>
            </p:cNvPr>
            <p:cNvGrpSpPr/>
            <p:nvPr userDrawn="1"/>
          </p:nvGrpSpPr>
          <p:grpSpPr>
            <a:xfrm>
              <a:off x="7636900" y="441350"/>
              <a:ext cx="291375" cy="281375"/>
              <a:chOff x="3243875" y="2372825"/>
              <a:chExt cx="291375" cy="281375"/>
            </a:xfrm>
          </p:grpSpPr>
          <p:sp>
            <p:nvSpPr>
              <p:cNvPr id="175" name="Google Shape;314;p4">
                <a:extLst>
                  <a:ext uri="{FF2B5EF4-FFF2-40B4-BE49-F238E27FC236}">
                    <a16:creationId xmlns:a16="http://schemas.microsoft.com/office/drawing/2014/main" id="{83F0B429-EA35-1669-A74E-B8ADF1E24AB8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15;p4">
                <a:extLst>
                  <a:ext uri="{FF2B5EF4-FFF2-40B4-BE49-F238E27FC236}">
                    <a16:creationId xmlns:a16="http://schemas.microsoft.com/office/drawing/2014/main" id="{6F87D57A-DFCE-815B-DC8C-1DA7F17CDBA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16;p4">
                <a:extLst>
                  <a:ext uri="{FF2B5EF4-FFF2-40B4-BE49-F238E27FC236}">
                    <a16:creationId xmlns:a16="http://schemas.microsoft.com/office/drawing/2014/main" id="{0BFAA925-277C-4391-0FA5-D95C02823FB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17;p4">
                <a:extLst>
                  <a:ext uri="{FF2B5EF4-FFF2-40B4-BE49-F238E27FC236}">
                    <a16:creationId xmlns:a16="http://schemas.microsoft.com/office/drawing/2014/main" id="{236A0361-7F81-D541-9B5B-6D459BA0EB3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18;p4">
                <a:extLst>
                  <a:ext uri="{FF2B5EF4-FFF2-40B4-BE49-F238E27FC236}">
                    <a16:creationId xmlns:a16="http://schemas.microsoft.com/office/drawing/2014/main" id="{D1D683CD-494A-F104-97A5-620D2CC14FC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19;p4">
                <a:extLst>
                  <a:ext uri="{FF2B5EF4-FFF2-40B4-BE49-F238E27FC236}">
                    <a16:creationId xmlns:a16="http://schemas.microsoft.com/office/drawing/2014/main" id="{B8223EC8-1EBA-63E9-01F2-FF986DC4D4EF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20;p4">
                <a:extLst>
                  <a:ext uri="{FF2B5EF4-FFF2-40B4-BE49-F238E27FC236}">
                    <a16:creationId xmlns:a16="http://schemas.microsoft.com/office/drawing/2014/main" id="{28C12580-E9F3-1A4F-7220-645E5CA264C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21;p4">
                <a:extLst>
                  <a:ext uri="{FF2B5EF4-FFF2-40B4-BE49-F238E27FC236}">
                    <a16:creationId xmlns:a16="http://schemas.microsoft.com/office/drawing/2014/main" id="{C8578BA9-7920-3B2B-5416-86861778227D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2;p4">
                <a:extLst>
                  <a:ext uri="{FF2B5EF4-FFF2-40B4-BE49-F238E27FC236}">
                    <a16:creationId xmlns:a16="http://schemas.microsoft.com/office/drawing/2014/main" id="{78F68B9B-25A6-EA79-C057-DF871AE4306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3;p4">
                <a:extLst>
                  <a:ext uri="{FF2B5EF4-FFF2-40B4-BE49-F238E27FC236}">
                    <a16:creationId xmlns:a16="http://schemas.microsoft.com/office/drawing/2014/main" id="{ED95C56F-1901-8111-EA66-FC5030F6FAA2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324;p4">
              <a:extLst>
                <a:ext uri="{FF2B5EF4-FFF2-40B4-BE49-F238E27FC236}">
                  <a16:creationId xmlns:a16="http://schemas.microsoft.com/office/drawing/2014/main" id="{32B4BB1B-19B5-DE11-EB4B-AF4FDCD551BD}"/>
                </a:ext>
              </a:extLst>
            </p:cNvPr>
            <p:cNvSpPr/>
            <p:nvPr userDrawn="1"/>
          </p:nvSpPr>
          <p:spPr>
            <a:xfrm>
              <a:off x="8088375" y="123213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5;p4">
              <a:extLst>
                <a:ext uri="{FF2B5EF4-FFF2-40B4-BE49-F238E27FC236}">
                  <a16:creationId xmlns:a16="http://schemas.microsoft.com/office/drawing/2014/main" id="{3A5A9E83-76FC-D777-1D37-05475B730D3C}"/>
                </a:ext>
              </a:extLst>
            </p:cNvPr>
            <p:cNvSpPr/>
            <p:nvPr userDrawn="1"/>
          </p:nvSpPr>
          <p:spPr>
            <a:xfrm>
              <a:off x="1023000" y="10140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48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61EF6C-03F9-7C24-13B7-036D232D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A1C22F-F4A3-71D8-3089-55574928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1F1910-C2BB-850A-0252-6A3F5BA9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824C06-A9E0-2449-E35B-2523B85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61940A-9320-EABF-3A78-27321E12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259" name="Nhóm 258">
            <a:extLst>
              <a:ext uri="{FF2B5EF4-FFF2-40B4-BE49-F238E27FC236}">
                <a16:creationId xmlns:a16="http://schemas.microsoft.com/office/drawing/2014/main" id="{05C133ED-4535-AE61-9924-344E2405B54F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133" name="Google Shape;1604;p20">
              <a:extLst>
                <a:ext uri="{FF2B5EF4-FFF2-40B4-BE49-F238E27FC236}">
                  <a16:creationId xmlns:a16="http://schemas.microsoft.com/office/drawing/2014/main" id="{DC027A76-0E75-D8ED-6D7D-9028EA288D05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05;p20">
              <a:extLst>
                <a:ext uri="{FF2B5EF4-FFF2-40B4-BE49-F238E27FC236}">
                  <a16:creationId xmlns:a16="http://schemas.microsoft.com/office/drawing/2014/main" id="{3DBB05D5-2D97-AF46-6F8C-B45F21EB6BF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" name="Google Shape;1606;p20">
              <a:extLst>
                <a:ext uri="{FF2B5EF4-FFF2-40B4-BE49-F238E27FC236}">
                  <a16:creationId xmlns:a16="http://schemas.microsoft.com/office/drawing/2014/main" id="{977E5849-0C8D-CA47-FF3C-074C3B6687D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6" name="Google Shape;1607;p20">
                <a:extLst>
                  <a:ext uri="{FF2B5EF4-FFF2-40B4-BE49-F238E27FC236}">
                    <a16:creationId xmlns:a16="http://schemas.microsoft.com/office/drawing/2014/main" id="{DBAF3CB9-3259-221A-88DA-2145E487114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08;p20">
                <a:extLst>
                  <a:ext uri="{FF2B5EF4-FFF2-40B4-BE49-F238E27FC236}">
                    <a16:creationId xmlns:a16="http://schemas.microsoft.com/office/drawing/2014/main" id="{9EB153A3-2754-AED5-3CF4-B6FE70C2B0F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609;p20">
              <a:extLst>
                <a:ext uri="{FF2B5EF4-FFF2-40B4-BE49-F238E27FC236}">
                  <a16:creationId xmlns:a16="http://schemas.microsoft.com/office/drawing/2014/main" id="{63E7DEE2-206B-F556-2DD2-19E54E845049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9" name="Google Shape;1610;p20">
                <a:extLst>
                  <a:ext uri="{FF2B5EF4-FFF2-40B4-BE49-F238E27FC236}">
                    <a16:creationId xmlns:a16="http://schemas.microsoft.com/office/drawing/2014/main" id="{DD7F5852-E4B5-E728-2C1E-7B11F751B98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11;p20">
                <a:extLst>
                  <a:ext uri="{FF2B5EF4-FFF2-40B4-BE49-F238E27FC236}">
                    <a16:creationId xmlns:a16="http://schemas.microsoft.com/office/drawing/2014/main" id="{F4047A25-C47E-61E3-55AC-0A118001651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612;p20">
              <a:extLst>
                <a:ext uri="{FF2B5EF4-FFF2-40B4-BE49-F238E27FC236}">
                  <a16:creationId xmlns:a16="http://schemas.microsoft.com/office/drawing/2014/main" id="{354B97F1-A840-1783-C8F5-F7481FF442A8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2" name="Google Shape;1613;p20">
                <a:extLst>
                  <a:ext uri="{FF2B5EF4-FFF2-40B4-BE49-F238E27FC236}">
                    <a16:creationId xmlns:a16="http://schemas.microsoft.com/office/drawing/2014/main" id="{6407C002-AF68-F795-8538-9AB65A1FB4E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14;p20">
                <a:extLst>
                  <a:ext uri="{FF2B5EF4-FFF2-40B4-BE49-F238E27FC236}">
                    <a16:creationId xmlns:a16="http://schemas.microsoft.com/office/drawing/2014/main" id="{017A4A36-F3B9-6130-4852-FC647CC517C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615;p20">
              <a:extLst>
                <a:ext uri="{FF2B5EF4-FFF2-40B4-BE49-F238E27FC236}">
                  <a16:creationId xmlns:a16="http://schemas.microsoft.com/office/drawing/2014/main" id="{E94511B0-BFEE-4641-C338-7FCE2B8B9AF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5" name="Google Shape;1616;p20">
                <a:extLst>
                  <a:ext uri="{FF2B5EF4-FFF2-40B4-BE49-F238E27FC236}">
                    <a16:creationId xmlns:a16="http://schemas.microsoft.com/office/drawing/2014/main" id="{05EBC019-123D-C11D-0B3B-6A1242CBB53B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17;p20">
                <a:extLst>
                  <a:ext uri="{FF2B5EF4-FFF2-40B4-BE49-F238E27FC236}">
                    <a16:creationId xmlns:a16="http://schemas.microsoft.com/office/drawing/2014/main" id="{C062D738-0065-24C3-8B15-4F678AFEF6BC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618;p20">
              <a:extLst>
                <a:ext uri="{FF2B5EF4-FFF2-40B4-BE49-F238E27FC236}">
                  <a16:creationId xmlns:a16="http://schemas.microsoft.com/office/drawing/2014/main" id="{97B2B30C-4A6A-B8E9-AC37-C8631BF2CCB1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" name="Google Shape;1619;p20">
                <a:extLst>
                  <a:ext uri="{FF2B5EF4-FFF2-40B4-BE49-F238E27FC236}">
                    <a16:creationId xmlns:a16="http://schemas.microsoft.com/office/drawing/2014/main" id="{15DA6624-84FA-BD6D-F84C-DB44D5FE369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20;p20">
                <a:extLst>
                  <a:ext uri="{FF2B5EF4-FFF2-40B4-BE49-F238E27FC236}">
                    <a16:creationId xmlns:a16="http://schemas.microsoft.com/office/drawing/2014/main" id="{1C16D57F-FE2F-C115-0727-D0AA64BDE4C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621;p20">
              <a:extLst>
                <a:ext uri="{FF2B5EF4-FFF2-40B4-BE49-F238E27FC236}">
                  <a16:creationId xmlns:a16="http://schemas.microsoft.com/office/drawing/2014/main" id="{DDEA1D4E-86F8-DD13-EFCA-48C081D33E8D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622;p20">
                <a:extLst>
                  <a:ext uri="{FF2B5EF4-FFF2-40B4-BE49-F238E27FC236}">
                    <a16:creationId xmlns:a16="http://schemas.microsoft.com/office/drawing/2014/main" id="{FFA4ED75-D4D9-E7BC-AF68-E76BA3B066F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23;p20">
                <a:extLst>
                  <a:ext uri="{FF2B5EF4-FFF2-40B4-BE49-F238E27FC236}">
                    <a16:creationId xmlns:a16="http://schemas.microsoft.com/office/drawing/2014/main" id="{A0C8C929-A04A-3470-C7AE-E4A8B74B28A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1624;p20">
              <a:extLst>
                <a:ext uri="{FF2B5EF4-FFF2-40B4-BE49-F238E27FC236}">
                  <a16:creationId xmlns:a16="http://schemas.microsoft.com/office/drawing/2014/main" id="{5F2FE0E5-454D-8867-BB32-3E8AFE7DE53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25;p20">
              <a:extLst>
                <a:ext uri="{FF2B5EF4-FFF2-40B4-BE49-F238E27FC236}">
                  <a16:creationId xmlns:a16="http://schemas.microsoft.com/office/drawing/2014/main" id="{202791E4-B850-B7FF-46FD-0D635DC101A8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26;p20">
              <a:extLst>
                <a:ext uri="{FF2B5EF4-FFF2-40B4-BE49-F238E27FC236}">
                  <a16:creationId xmlns:a16="http://schemas.microsoft.com/office/drawing/2014/main" id="{6CC7307F-C5D2-85FB-1F09-448E193FE8B8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27;p20">
              <a:extLst>
                <a:ext uri="{FF2B5EF4-FFF2-40B4-BE49-F238E27FC236}">
                  <a16:creationId xmlns:a16="http://schemas.microsoft.com/office/drawing/2014/main" id="{7028C3E9-B5E1-729D-4025-7BE3B7031B3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28;p20">
              <a:extLst>
                <a:ext uri="{FF2B5EF4-FFF2-40B4-BE49-F238E27FC236}">
                  <a16:creationId xmlns:a16="http://schemas.microsoft.com/office/drawing/2014/main" id="{B140BC63-5B4A-FE4B-40F3-EC08547C7618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29;p20">
              <a:extLst>
                <a:ext uri="{FF2B5EF4-FFF2-40B4-BE49-F238E27FC236}">
                  <a16:creationId xmlns:a16="http://schemas.microsoft.com/office/drawing/2014/main" id="{C27B2E99-0530-DE7C-16FA-74C6C6C17F53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30;p20">
              <a:extLst>
                <a:ext uri="{FF2B5EF4-FFF2-40B4-BE49-F238E27FC236}">
                  <a16:creationId xmlns:a16="http://schemas.microsoft.com/office/drawing/2014/main" id="{C526C907-0EE4-7528-8521-74434213AF8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31;p20">
              <a:extLst>
                <a:ext uri="{FF2B5EF4-FFF2-40B4-BE49-F238E27FC236}">
                  <a16:creationId xmlns:a16="http://schemas.microsoft.com/office/drawing/2014/main" id="{D7B99F14-EC0A-BDFA-BD5C-685FE733E9E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32;p20">
              <a:extLst>
                <a:ext uri="{FF2B5EF4-FFF2-40B4-BE49-F238E27FC236}">
                  <a16:creationId xmlns:a16="http://schemas.microsoft.com/office/drawing/2014/main" id="{F46ADDC7-E237-75F7-94CB-3D750551BAF8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33;p20">
              <a:extLst>
                <a:ext uri="{FF2B5EF4-FFF2-40B4-BE49-F238E27FC236}">
                  <a16:creationId xmlns:a16="http://schemas.microsoft.com/office/drawing/2014/main" id="{941FE85B-60C7-A06C-3630-8A7993C76738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4;p20">
              <a:extLst>
                <a:ext uri="{FF2B5EF4-FFF2-40B4-BE49-F238E27FC236}">
                  <a16:creationId xmlns:a16="http://schemas.microsoft.com/office/drawing/2014/main" id="{61A7150B-1CF8-BB56-6F0A-F386CA3829FC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35;p20">
              <a:extLst>
                <a:ext uri="{FF2B5EF4-FFF2-40B4-BE49-F238E27FC236}">
                  <a16:creationId xmlns:a16="http://schemas.microsoft.com/office/drawing/2014/main" id="{2CDFE00F-B386-AF5B-672A-701E9C8F1846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36;p20">
              <a:extLst>
                <a:ext uri="{FF2B5EF4-FFF2-40B4-BE49-F238E27FC236}">
                  <a16:creationId xmlns:a16="http://schemas.microsoft.com/office/drawing/2014/main" id="{7E2BCA3A-A79E-DD34-02A8-60AA8C2CFB20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37;p20">
              <a:extLst>
                <a:ext uri="{FF2B5EF4-FFF2-40B4-BE49-F238E27FC236}">
                  <a16:creationId xmlns:a16="http://schemas.microsoft.com/office/drawing/2014/main" id="{04F6EE7D-1020-ECE6-6257-761A43EBE4E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38;p20">
              <a:extLst>
                <a:ext uri="{FF2B5EF4-FFF2-40B4-BE49-F238E27FC236}">
                  <a16:creationId xmlns:a16="http://schemas.microsoft.com/office/drawing/2014/main" id="{840F07D0-4627-CAA7-F8DC-42DD6ED40120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39;p20">
              <a:extLst>
                <a:ext uri="{FF2B5EF4-FFF2-40B4-BE49-F238E27FC236}">
                  <a16:creationId xmlns:a16="http://schemas.microsoft.com/office/drawing/2014/main" id="{BA29A48E-FCB7-7E40-7BEC-50845AFD21C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40;p20">
              <a:extLst>
                <a:ext uri="{FF2B5EF4-FFF2-40B4-BE49-F238E27FC236}">
                  <a16:creationId xmlns:a16="http://schemas.microsoft.com/office/drawing/2014/main" id="{0E5A12C6-4DE4-D4B9-414E-F11C93741D5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41;p20">
              <a:extLst>
                <a:ext uri="{FF2B5EF4-FFF2-40B4-BE49-F238E27FC236}">
                  <a16:creationId xmlns:a16="http://schemas.microsoft.com/office/drawing/2014/main" id="{E08CB5E2-1525-5405-10F1-7F7638F76663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642;p20">
              <a:extLst>
                <a:ext uri="{FF2B5EF4-FFF2-40B4-BE49-F238E27FC236}">
                  <a16:creationId xmlns:a16="http://schemas.microsoft.com/office/drawing/2014/main" id="{0B778F0F-CD4E-9C14-8087-78311C24CB2B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643;p20">
              <a:extLst>
                <a:ext uri="{FF2B5EF4-FFF2-40B4-BE49-F238E27FC236}">
                  <a16:creationId xmlns:a16="http://schemas.microsoft.com/office/drawing/2014/main" id="{DBB6992B-A485-C74D-5E17-DEDBD0877EF2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44;p20">
              <a:extLst>
                <a:ext uri="{FF2B5EF4-FFF2-40B4-BE49-F238E27FC236}">
                  <a16:creationId xmlns:a16="http://schemas.microsoft.com/office/drawing/2014/main" id="{40F033BC-25C8-266B-58C3-11798E621481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645;p20">
              <a:extLst>
                <a:ext uri="{FF2B5EF4-FFF2-40B4-BE49-F238E27FC236}">
                  <a16:creationId xmlns:a16="http://schemas.microsoft.com/office/drawing/2014/main" id="{55551C5B-FC39-3D91-1DDE-580DA4404898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646;p20">
              <a:extLst>
                <a:ext uri="{FF2B5EF4-FFF2-40B4-BE49-F238E27FC236}">
                  <a16:creationId xmlns:a16="http://schemas.microsoft.com/office/drawing/2014/main" id="{C74E2669-80E1-8E4B-B026-9F3A81CCD730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647;p20">
              <a:extLst>
                <a:ext uri="{FF2B5EF4-FFF2-40B4-BE49-F238E27FC236}">
                  <a16:creationId xmlns:a16="http://schemas.microsoft.com/office/drawing/2014/main" id="{10FE6A1D-AB88-2E95-7E55-D4F326CF18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648;p20">
              <a:extLst>
                <a:ext uri="{FF2B5EF4-FFF2-40B4-BE49-F238E27FC236}">
                  <a16:creationId xmlns:a16="http://schemas.microsoft.com/office/drawing/2014/main" id="{8B96BD16-44A7-3196-7D98-8FA852C52D3B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649;p20">
              <a:extLst>
                <a:ext uri="{FF2B5EF4-FFF2-40B4-BE49-F238E27FC236}">
                  <a16:creationId xmlns:a16="http://schemas.microsoft.com/office/drawing/2014/main" id="{7FA18A99-0785-411B-D9AC-645B0DA53167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650;p20">
              <a:extLst>
                <a:ext uri="{FF2B5EF4-FFF2-40B4-BE49-F238E27FC236}">
                  <a16:creationId xmlns:a16="http://schemas.microsoft.com/office/drawing/2014/main" id="{CAE8A446-5AD9-845D-5050-4D0B5CEECDD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651;p20">
              <a:extLst>
                <a:ext uri="{FF2B5EF4-FFF2-40B4-BE49-F238E27FC236}">
                  <a16:creationId xmlns:a16="http://schemas.microsoft.com/office/drawing/2014/main" id="{6DCA32E4-17AB-2F5A-838F-304195FC2500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652;p20">
              <a:extLst>
                <a:ext uri="{FF2B5EF4-FFF2-40B4-BE49-F238E27FC236}">
                  <a16:creationId xmlns:a16="http://schemas.microsoft.com/office/drawing/2014/main" id="{A7448709-617D-1F0B-877D-ECC557E5F93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653;p20">
              <a:extLst>
                <a:ext uri="{FF2B5EF4-FFF2-40B4-BE49-F238E27FC236}">
                  <a16:creationId xmlns:a16="http://schemas.microsoft.com/office/drawing/2014/main" id="{00C8F8F0-16F3-BCD6-0E92-16A392399B75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654;p20">
              <a:extLst>
                <a:ext uri="{FF2B5EF4-FFF2-40B4-BE49-F238E27FC236}">
                  <a16:creationId xmlns:a16="http://schemas.microsoft.com/office/drawing/2014/main" id="{C09E7C54-BDF0-DF03-D563-C391FA13FF4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655;p20">
              <a:extLst>
                <a:ext uri="{FF2B5EF4-FFF2-40B4-BE49-F238E27FC236}">
                  <a16:creationId xmlns:a16="http://schemas.microsoft.com/office/drawing/2014/main" id="{515115A2-4EAB-D779-EB7C-155270FFD6F9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656;p20">
              <a:extLst>
                <a:ext uri="{FF2B5EF4-FFF2-40B4-BE49-F238E27FC236}">
                  <a16:creationId xmlns:a16="http://schemas.microsoft.com/office/drawing/2014/main" id="{A59C5F3E-7B5C-1650-F140-D5727FC1FDD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657;p20">
              <a:extLst>
                <a:ext uri="{FF2B5EF4-FFF2-40B4-BE49-F238E27FC236}">
                  <a16:creationId xmlns:a16="http://schemas.microsoft.com/office/drawing/2014/main" id="{7E3B3330-9659-6D78-743E-9B55ED94A1A6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658;p20">
              <a:extLst>
                <a:ext uri="{FF2B5EF4-FFF2-40B4-BE49-F238E27FC236}">
                  <a16:creationId xmlns:a16="http://schemas.microsoft.com/office/drawing/2014/main" id="{115B50A9-DB50-4E69-516D-A8D830CA7246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659;p20">
              <a:extLst>
                <a:ext uri="{FF2B5EF4-FFF2-40B4-BE49-F238E27FC236}">
                  <a16:creationId xmlns:a16="http://schemas.microsoft.com/office/drawing/2014/main" id="{9EC43A45-2403-03D5-066D-70E4E5218CB6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660;p20">
              <a:extLst>
                <a:ext uri="{FF2B5EF4-FFF2-40B4-BE49-F238E27FC236}">
                  <a16:creationId xmlns:a16="http://schemas.microsoft.com/office/drawing/2014/main" id="{CBB2EF06-94FA-0E04-349A-FF4429C42E17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61;p20">
              <a:extLst>
                <a:ext uri="{FF2B5EF4-FFF2-40B4-BE49-F238E27FC236}">
                  <a16:creationId xmlns:a16="http://schemas.microsoft.com/office/drawing/2014/main" id="{947CBF84-D97A-5158-3627-7F10E4CC343B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62;p20">
              <a:extLst>
                <a:ext uri="{FF2B5EF4-FFF2-40B4-BE49-F238E27FC236}">
                  <a16:creationId xmlns:a16="http://schemas.microsoft.com/office/drawing/2014/main" id="{28A2AAC9-50FF-0C7C-F07B-F44C618272A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63;p20">
              <a:extLst>
                <a:ext uri="{FF2B5EF4-FFF2-40B4-BE49-F238E27FC236}">
                  <a16:creationId xmlns:a16="http://schemas.microsoft.com/office/drawing/2014/main" id="{A2FC1047-65BB-8C0B-46ED-6BFDBF58A7D3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64;p20">
              <a:extLst>
                <a:ext uri="{FF2B5EF4-FFF2-40B4-BE49-F238E27FC236}">
                  <a16:creationId xmlns:a16="http://schemas.microsoft.com/office/drawing/2014/main" id="{160B89EC-B6A6-3551-213D-A906CBE2E04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65;p20">
              <a:extLst>
                <a:ext uri="{FF2B5EF4-FFF2-40B4-BE49-F238E27FC236}">
                  <a16:creationId xmlns:a16="http://schemas.microsoft.com/office/drawing/2014/main" id="{CF9D179A-00B4-884A-79D9-BED1CEB61A53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66;p20">
              <a:extLst>
                <a:ext uri="{FF2B5EF4-FFF2-40B4-BE49-F238E27FC236}">
                  <a16:creationId xmlns:a16="http://schemas.microsoft.com/office/drawing/2014/main" id="{07F282ED-2984-FEB9-0D6E-CCF5E782130C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667;p20">
              <a:extLst>
                <a:ext uri="{FF2B5EF4-FFF2-40B4-BE49-F238E27FC236}">
                  <a16:creationId xmlns:a16="http://schemas.microsoft.com/office/drawing/2014/main" id="{C0C74E67-71DB-C31B-4647-D69C448F4EE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668;p20">
              <a:extLst>
                <a:ext uri="{FF2B5EF4-FFF2-40B4-BE49-F238E27FC236}">
                  <a16:creationId xmlns:a16="http://schemas.microsoft.com/office/drawing/2014/main" id="{2359E6DD-5C8D-CADC-A48E-0053CA7CDBC6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69;p20">
              <a:extLst>
                <a:ext uri="{FF2B5EF4-FFF2-40B4-BE49-F238E27FC236}">
                  <a16:creationId xmlns:a16="http://schemas.microsoft.com/office/drawing/2014/main" id="{074F3270-3032-4AF5-15D9-8A3403D9C205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70;p20">
              <a:extLst>
                <a:ext uri="{FF2B5EF4-FFF2-40B4-BE49-F238E27FC236}">
                  <a16:creationId xmlns:a16="http://schemas.microsoft.com/office/drawing/2014/main" id="{B61BAE4E-B55A-F346-5175-71A563E7180F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71;p20">
              <a:extLst>
                <a:ext uri="{FF2B5EF4-FFF2-40B4-BE49-F238E27FC236}">
                  <a16:creationId xmlns:a16="http://schemas.microsoft.com/office/drawing/2014/main" id="{C21D7357-58AA-E96D-0A91-31F72567377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72;p20">
              <a:extLst>
                <a:ext uri="{FF2B5EF4-FFF2-40B4-BE49-F238E27FC236}">
                  <a16:creationId xmlns:a16="http://schemas.microsoft.com/office/drawing/2014/main" id="{284EB0D7-87E2-A862-1403-E1775DA3CB54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73;p20">
              <a:extLst>
                <a:ext uri="{FF2B5EF4-FFF2-40B4-BE49-F238E27FC236}">
                  <a16:creationId xmlns:a16="http://schemas.microsoft.com/office/drawing/2014/main" id="{FEB5C116-D678-5F43-DE06-71E7BDFB11E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74;p20">
              <a:extLst>
                <a:ext uri="{FF2B5EF4-FFF2-40B4-BE49-F238E27FC236}">
                  <a16:creationId xmlns:a16="http://schemas.microsoft.com/office/drawing/2014/main" id="{8048066A-38A7-985F-A872-8B46C75CC821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75;p20">
              <a:extLst>
                <a:ext uri="{FF2B5EF4-FFF2-40B4-BE49-F238E27FC236}">
                  <a16:creationId xmlns:a16="http://schemas.microsoft.com/office/drawing/2014/main" id="{25BF454C-7B53-AE20-2F33-C17B281D4E6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76;p20">
              <a:extLst>
                <a:ext uri="{FF2B5EF4-FFF2-40B4-BE49-F238E27FC236}">
                  <a16:creationId xmlns:a16="http://schemas.microsoft.com/office/drawing/2014/main" id="{BE578159-5888-32CD-56E4-8BDCA5892103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" name="Google Shape;1680;p20">
              <a:extLst>
                <a:ext uri="{FF2B5EF4-FFF2-40B4-BE49-F238E27FC236}">
                  <a16:creationId xmlns:a16="http://schemas.microsoft.com/office/drawing/2014/main" id="{DA9EE871-AFDC-EC93-4113-80282D4E8D52}"/>
                </a:ext>
              </a:extLst>
            </p:cNvPr>
            <p:cNvGrpSpPr/>
            <p:nvPr userDrawn="1"/>
          </p:nvGrpSpPr>
          <p:grpSpPr>
            <a:xfrm>
              <a:off x="7658900" y="2949438"/>
              <a:ext cx="444275" cy="398525"/>
              <a:chOff x="2495125" y="2142250"/>
              <a:chExt cx="444275" cy="398525"/>
            </a:xfrm>
          </p:grpSpPr>
          <p:sp>
            <p:nvSpPr>
              <p:cNvPr id="207" name="Google Shape;1681;p20">
                <a:extLst>
                  <a:ext uri="{FF2B5EF4-FFF2-40B4-BE49-F238E27FC236}">
                    <a16:creationId xmlns:a16="http://schemas.microsoft.com/office/drawing/2014/main" id="{73AF04AF-B566-94AE-775F-DAA5276243EE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82;p20">
                <a:extLst>
                  <a:ext uri="{FF2B5EF4-FFF2-40B4-BE49-F238E27FC236}">
                    <a16:creationId xmlns:a16="http://schemas.microsoft.com/office/drawing/2014/main" id="{136BA162-98FD-46B1-4D65-91055FA35F6D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1683;p20">
              <a:extLst>
                <a:ext uri="{FF2B5EF4-FFF2-40B4-BE49-F238E27FC236}">
                  <a16:creationId xmlns:a16="http://schemas.microsoft.com/office/drawing/2014/main" id="{E44D01AC-ECEC-BD60-03E1-C1538EF624B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210" name="Google Shape;1684;p20">
                <a:extLst>
                  <a:ext uri="{FF2B5EF4-FFF2-40B4-BE49-F238E27FC236}">
                    <a16:creationId xmlns:a16="http://schemas.microsoft.com/office/drawing/2014/main" id="{D8EAD44C-57FE-A005-D09C-8904633BC62D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85;p20">
                <a:extLst>
                  <a:ext uri="{FF2B5EF4-FFF2-40B4-BE49-F238E27FC236}">
                    <a16:creationId xmlns:a16="http://schemas.microsoft.com/office/drawing/2014/main" id="{02F61E50-646E-4CCD-E5EF-6CF9620D59D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86;p20">
                <a:extLst>
                  <a:ext uri="{FF2B5EF4-FFF2-40B4-BE49-F238E27FC236}">
                    <a16:creationId xmlns:a16="http://schemas.microsoft.com/office/drawing/2014/main" id="{9B536DDA-5FF0-7F56-F135-DD4804378DB6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87;p20">
                <a:extLst>
                  <a:ext uri="{FF2B5EF4-FFF2-40B4-BE49-F238E27FC236}">
                    <a16:creationId xmlns:a16="http://schemas.microsoft.com/office/drawing/2014/main" id="{A3926C89-81C0-3617-875F-BFE67987373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88;p20">
                <a:extLst>
                  <a:ext uri="{FF2B5EF4-FFF2-40B4-BE49-F238E27FC236}">
                    <a16:creationId xmlns:a16="http://schemas.microsoft.com/office/drawing/2014/main" id="{B2286216-6213-D84A-71DC-071FFA50B7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89;p20">
                <a:extLst>
                  <a:ext uri="{FF2B5EF4-FFF2-40B4-BE49-F238E27FC236}">
                    <a16:creationId xmlns:a16="http://schemas.microsoft.com/office/drawing/2014/main" id="{C07B56B6-EA53-CAE7-21A2-20F875190F9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90;p20">
                <a:extLst>
                  <a:ext uri="{FF2B5EF4-FFF2-40B4-BE49-F238E27FC236}">
                    <a16:creationId xmlns:a16="http://schemas.microsoft.com/office/drawing/2014/main" id="{10D66DDB-B933-081D-984C-53F833755772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91;p20">
                <a:extLst>
                  <a:ext uri="{FF2B5EF4-FFF2-40B4-BE49-F238E27FC236}">
                    <a16:creationId xmlns:a16="http://schemas.microsoft.com/office/drawing/2014/main" id="{D145BD12-1182-1BD0-F05A-D2CD536CA346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92;p20">
                <a:extLst>
                  <a:ext uri="{FF2B5EF4-FFF2-40B4-BE49-F238E27FC236}">
                    <a16:creationId xmlns:a16="http://schemas.microsoft.com/office/drawing/2014/main" id="{E4826B92-9894-AD87-83BC-D84CAFD8C24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693;p20">
                <a:extLst>
                  <a:ext uri="{FF2B5EF4-FFF2-40B4-BE49-F238E27FC236}">
                    <a16:creationId xmlns:a16="http://schemas.microsoft.com/office/drawing/2014/main" id="{F1F9EA1B-BB7E-5724-B1E9-88517280648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1694;p20">
              <a:extLst>
                <a:ext uri="{FF2B5EF4-FFF2-40B4-BE49-F238E27FC236}">
                  <a16:creationId xmlns:a16="http://schemas.microsoft.com/office/drawing/2014/main" id="{CEC9AF3B-7599-4F85-8791-2717F8A3B751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221" name="Google Shape;1695;p20">
                <a:extLst>
                  <a:ext uri="{FF2B5EF4-FFF2-40B4-BE49-F238E27FC236}">
                    <a16:creationId xmlns:a16="http://schemas.microsoft.com/office/drawing/2014/main" id="{967388F2-DD97-2CC4-E4DF-3913CFAEB756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696;p20">
                <a:extLst>
                  <a:ext uri="{FF2B5EF4-FFF2-40B4-BE49-F238E27FC236}">
                    <a16:creationId xmlns:a16="http://schemas.microsoft.com/office/drawing/2014/main" id="{355AC182-A661-ADDE-3B5B-B88ADCBC55E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" name="Google Shape;1697;p20">
              <a:extLst>
                <a:ext uri="{FF2B5EF4-FFF2-40B4-BE49-F238E27FC236}">
                  <a16:creationId xmlns:a16="http://schemas.microsoft.com/office/drawing/2014/main" id="{575E42AB-9263-FCE5-0614-66532E082F1E}"/>
                </a:ext>
              </a:extLst>
            </p:cNvPr>
            <p:cNvSpPr/>
            <p:nvPr userDrawn="1"/>
          </p:nvSpPr>
          <p:spPr>
            <a:xfrm>
              <a:off x="7006975" y="6596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698;p20">
              <a:extLst>
                <a:ext uri="{FF2B5EF4-FFF2-40B4-BE49-F238E27FC236}">
                  <a16:creationId xmlns:a16="http://schemas.microsoft.com/office/drawing/2014/main" id="{BD49CDE4-0D6A-A65B-F1CC-809D470FDBF7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699;p20">
              <a:extLst>
                <a:ext uri="{FF2B5EF4-FFF2-40B4-BE49-F238E27FC236}">
                  <a16:creationId xmlns:a16="http://schemas.microsoft.com/office/drawing/2014/main" id="{BE6EE467-8886-540C-81BA-D9472DDEE39F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00;p20">
              <a:extLst>
                <a:ext uri="{FF2B5EF4-FFF2-40B4-BE49-F238E27FC236}">
                  <a16:creationId xmlns:a16="http://schemas.microsoft.com/office/drawing/2014/main" id="{840D9402-826B-DD9F-BEF4-0125FFCEAFDF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01;p20">
              <a:extLst>
                <a:ext uri="{FF2B5EF4-FFF2-40B4-BE49-F238E27FC236}">
                  <a16:creationId xmlns:a16="http://schemas.microsoft.com/office/drawing/2014/main" id="{8AA92DD1-0857-2889-9CBD-D53F14060360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" name="Google Shape;1702;p20">
              <a:extLst>
                <a:ext uri="{FF2B5EF4-FFF2-40B4-BE49-F238E27FC236}">
                  <a16:creationId xmlns:a16="http://schemas.microsoft.com/office/drawing/2014/main" id="{B4CF22A6-666E-972B-EA92-7D2751F06F0A}"/>
                </a:ext>
              </a:extLst>
            </p:cNvPr>
            <p:cNvGrpSpPr/>
            <p:nvPr userDrawn="1"/>
          </p:nvGrpSpPr>
          <p:grpSpPr>
            <a:xfrm>
              <a:off x="1529750" y="4285375"/>
              <a:ext cx="291375" cy="281375"/>
              <a:chOff x="3243875" y="2372825"/>
              <a:chExt cx="291375" cy="281375"/>
            </a:xfrm>
          </p:grpSpPr>
          <p:sp>
            <p:nvSpPr>
              <p:cNvPr id="229" name="Google Shape;1703;p20">
                <a:extLst>
                  <a:ext uri="{FF2B5EF4-FFF2-40B4-BE49-F238E27FC236}">
                    <a16:creationId xmlns:a16="http://schemas.microsoft.com/office/drawing/2014/main" id="{B87FA07D-3334-B96E-34A6-652A12ECD80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704;p20">
                <a:extLst>
                  <a:ext uri="{FF2B5EF4-FFF2-40B4-BE49-F238E27FC236}">
                    <a16:creationId xmlns:a16="http://schemas.microsoft.com/office/drawing/2014/main" id="{4977C5A0-A12B-0646-104D-0FA291228F9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705;p20">
                <a:extLst>
                  <a:ext uri="{FF2B5EF4-FFF2-40B4-BE49-F238E27FC236}">
                    <a16:creationId xmlns:a16="http://schemas.microsoft.com/office/drawing/2014/main" id="{B21BDEBF-5A29-6ED0-0B8C-54DB0DB39DC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706;p20">
                <a:extLst>
                  <a:ext uri="{FF2B5EF4-FFF2-40B4-BE49-F238E27FC236}">
                    <a16:creationId xmlns:a16="http://schemas.microsoft.com/office/drawing/2014/main" id="{F67B2938-A1CA-03E7-DD19-09CF36A33442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707;p20">
                <a:extLst>
                  <a:ext uri="{FF2B5EF4-FFF2-40B4-BE49-F238E27FC236}">
                    <a16:creationId xmlns:a16="http://schemas.microsoft.com/office/drawing/2014/main" id="{859CBFCD-1979-AA87-6268-840E3B07470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708;p20">
                <a:extLst>
                  <a:ext uri="{FF2B5EF4-FFF2-40B4-BE49-F238E27FC236}">
                    <a16:creationId xmlns:a16="http://schemas.microsoft.com/office/drawing/2014/main" id="{57A661F8-40FB-191E-30A4-D4966137313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709;p20">
                <a:extLst>
                  <a:ext uri="{FF2B5EF4-FFF2-40B4-BE49-F238E27FC236}">
                    <a16:creationId xmlns:a16="http://schemas.microsoft.com/office/drawing/2014/main" id="{9A5E602C-06F1-BA72-50CE-553292D9A375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710;p20">
                <a:extLst>
                  <a:ext uri="{FF2B5EF4-FFF2-40B4-BE49-F238E27FC236}">
                    <a16:creationId xmlns:a16="http://schemas.microsoft.com/office/drawing/2014/main" id="{CF2E9CE6-73AC-17AE-7B1E-07ECF178EB7F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711;p20">
                <a:extLst>
                  <a:ext uri="{FF2B5EF4-FFF2-40B4-BE49-F238E27FC236}">
                    <a16:creationId xmlns:a16="http://schemas.microsoft.com/office/drawing/2014/main" id="{74074357-5DFA-4241-C971-DF0AB6199F66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712;p20">
                <a:extLst>
                  <a:ext uri="{FF2B5EF4-FFF2-40B4-BE49-F238E27FC236}">
                    <a16:creationId xmlns:a16="http://schemas.microsoft.com/office/drawing/2014/main" id="{76F9DDED-B716-60D3-B436-C0D104CE106A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" name="Google Shape;1713;p20">
              <a:extLst>
                <a:ext uri="{FF2B5EF4-FFF2-40B4-BE49-F238E27FC236}">
                  <a16:creationId xmlns:a16="http://schemas.microsoft.com/office/drawing/2014/main" id="{CB272606-4319-AEAC-D674-475F7C6A6609}"/>
                </a:ext>
              </a:extLst>
            </p:cNvPr>
            <p:cNvGrpSpPr/>
            <p:nvPr userDrawn="1"/>
          </p:nvGrpSpPr>
          <p:grpSpPr>
            <a:xfrm>
              <a:off x="1254238" y="2592525"/>
              <a:ext cx="444275" cy="398525"/>
              <a:chOff x="2495125" y="2142250"/>
              <a:chExt cx="444275" cy="398525"/>
            </a:xfrm>
          </p:grpSpPr>
          <p:sp>
            <p:nvSpPr>
              <p:cNvPr id="240" name="Google Shape;1714;p20">
                <a:extLst>
                  <a:ext uri="{FF2B5EF4-FFF2-40B4-BE49-F238E27FC236}">
                    <a16:creationId xmlns:a16="http://schemas.microsoft.com/office/drawing/2014/main" id="{66E5A3CA-8B6A-796E-1E21-AF57A12A65C7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715;p20">
                <a:extLst>
                  <a:ext uri="{FF2B5EF4-FFF2-40B4-BE49-F238E27FC236}">
                    <a16:creationId xmlns:a16="http://schemas.microsoft.com/office/drawing/2014/main" id="{B77C08A2-0F93-BF7E-F475-A217A4DB058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1716;p20">
              <a:extLst>
                <a:ext uri="{FF2B5EF4-FFF2-40B4-BE49-F238E27FC236}">
                  <a16:creationId xmlns:a16="http://schemas.microsoft.com/office/drawing/2014/main" id="{36D86A02-DD9A-82B8-E93C-AB2DEE3C1AE9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243" name="Google Shape;1717;p20">
                <a:extLst>
                  <a:ext uri="{FF2B5EF4-FFF2-40B4-BE49-F238E27FC236}">
                    <a16:creationId xmlns:a16="http://schemas.microsoft.com/office/drawing/2014/main" id="{7D724311-D75A-F609-3B5D-7E766E367661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718;p20">
                <a:extLst>
                  <a:ext uri="{FF2B5EF4-FFF2-40B4-BE49-F238E27FC236}">
                    <a16:creationId xmlns:a16="http://schemas.microsoft.com/office/drawing/2014/main" id="{D88A3B22-E346-96C5-9799-659172D43BF3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719;p20">
                <a:extLst>
                  <a:ext uri="{FF2B5EF4-FFF2-40B4-BE49-F238E27FC236}">
                    <a16:creationId xmlns:a16="http://schemas.microsoft.com/office/drawing/2014/main" id="{61B7E228-B8D3-D699-C516-87EF1E0EA57E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720;p20">
                <a:extLst>
                  <a:ext uri="{FF2B5EF4-FFF2-40B4-BE49-F238E27FC236}">
                    <a16:creationId xmlns:a16="http://schemas.microsoft.com/office/drawing/2014/main" id="{59700D46-25F9-221A-24D8-C6576D225263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721;p20">
                <a:extLst>
                  <a:ext uri="{FF2B5EF4-FFF2-40B4-BE49-F238E27FC236}">
                    <a16:creationId xmlns:a16="http://schemas.microsoft.com/office/drawing/2014/main" id="{6899222B-ED45-49F3-EB3E-F5EEFDAA1DDB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722;p20">
                <a:extLst>
                  <a:ext uri="{FF2B5EF4-FFF2-40B4-BE49-F238E27FC236}">
                    <a16:creationId xmlns:a16="http://schemas.microsoft.com/office/drawing/2014/main" id="{DB5F3D8B-99DD-0767-5FC1-A1FF2663668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723;p20">
                <a:extLst>
                  <a:ext uri="{FF2B5EF4-FFF2-40B4-BE49-F238E27FC236}">
                    <a16:creationId xmlns:a16="http://schemas.microsoft.com/office/drawing/2014/main" id="{3761EE5C-8949-1663-F60B-2DBE083C09A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724;p20">
                <a:extLst>
                  <a:ext uri="{FF2B5EF4-FFF2-40B4-BE49-F238E27FC236}">
                    <a16:creationId xmlns:a16="http://schemas.microsoft.com/office/drawing/2014/main" id="{7DDAD8F5-BE88-66AA-7944-6FB15D1E706A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725;p20">
                <a:extLst>
                  <a:ext uri="{FF2B5EF4-FFF2-40B4-BE49-F238E27FC236}">
                    <a16:creationId xmlns:a16="http://schemas.microsoft.com/office/drawing/2014/main" id="{710E7913-DE80-31C4-35EB-38BA77C6AB1A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726;p20">
                <a:extLst>
                  <a:ext uri="{FF2B5EF4-FFF2-40B4-BE49-F238E27FC236}">
                    <a16:creationId xmlns:a16="http://schemas.microsoft.com/office/drawing/2014/main" id="{96E49897-4988-FC02-FEAD-ACADC2DE503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" name="Google Shape;1727;p20">
              <a:extLst>
                <a:ext uri="{FF2B5EF4-FFF2-40B4-BE49-F238E27FC236}">
                  <a16:creationId xmlns:a16="http://schemas.microsoft.com/office/drawing/2014/main" id="{24EFADB8-483A-9215-0B8C-1F13ACB813C0}"/>
                </a:ext>
              </a:extLst>
            </p:cNvPr>
            <p:cNvGrpSpPr/>
            <p:nvPr userDrawn="1"/>
          </p:nvGrpSpPr>
          <p:grpSpPr>
            <a:xfrm>
              <a:off x="7185250" y="2202150"/>
              <a:ext cx="166675" cy="168575"/>
              <a:chOff x="4954425" y="2036375"/>
              <a:chExt cx="166675" cy="168575"/>
            </a:xfrm>
          </p:grpSpPr>
          <p:sp>
            <p:nvSpPr>
              <p:cNvPr id="254" name="Google Shape;1728;p20">
                <a:extLst>
                  <a:ext uri="{FF2B5EF4-FFF2-40B4-BE49-F238E27FC236}">
                    <a16:creationId xmlns:a16="http://schemas.microsoft.com/office/drawing/2014/main" id="{8C7071D7-DED7-F03F-BBBD-C24991C0B7C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729;p20">
                <a:extLst>
                  <a:ext uri="{FF2B5EF4-FFF2-40B4-BE49-F238E27FC236}">
                    <a16:creationId xmlns:a16="http://schemas.microsoft.com/office/drawing/2014/main" id="{EE285466-1FE9-F1C2-D4BE-09E0D4C24DF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1730;p20">
              <a:extLst>
                <a:ext uri="{FF2B5EF4-FFF2-40B4-BE49-F238E27FC236}">
                  <a16:creationId xmlns:a16="http://schemas.microsoft.com/office/drawing/2014/main" id="{B5733391-CF85-1DB3-9F55-6F5DA6F3DB69}"/>
                </a:ext>
              </a:extLst>
            </p:cNvPr>
            <p:cNvGrpSpPr/>
            <p:nvPr userDrawn="1"/>
          </p:nvGrpSpPr>
          <p:grpSpPr>
            <a:xfrm>
              <a:off x="7658888" y="1125963"/>
              <a:ext cx="444275" cy="398525"/>
              <a:chOff x="2495125" y="2142250"/>
              <a:chExt cx="444275" cy="398525"/>
            </a:xfrm>
          </p:grpSpPr>
          <p:sp>
            <p:nvSpPr>
              <p:cNvPr id="257" name="Google Shape;1731;p20">
                <a:extLst>
                  <a:ext uri="{FF2B5EF4-FFF2-40B4-BE49-F238E27FC236}">
                    <a16:creationId xmlns:a16="http://schemas.microsoft.com/office/drawing/2014/main" id="{1AC37B27-42EA-6F78-756C-AD159BF206B9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732;p20">
                <a:extLst>
                  <a:ext uri="{FF2B5EF4-FFF2-40B4-BE49-F238E27FC236}">
                    <a16:creationId xmlns:a16="http://schemas.microsoft.com/office/drawing/2014/main" id="{5F7E841C-4022-BEFF-10B4-127B6407739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91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Nhóm 197">
            <a:extLst>
              <a:ext uri="{FF2B5EF4-FFF2-40B4-BE49-F238E27FC236}">
                <a16:creationId xmlns:a16="http://schemas.microsoft.com/office/drawing/2014/main" id="{B8C96489-DDBD-58AE-FA9F-0C40F2EA75D9}"/>
              </a:ext>
            </a:extLst>
          </p:cNvPr>
          <p:cNvGrpSpPr/>
          <p:nvPr userDrawn="1"/>
        </p:nvGrpSpPr>
        <p:grpSpPr>
          <a:xfrm>
            <a:off x="384353" y="219518"/>
            <a:ext cx="11423295" cy="6430381"/>
            <a:chOff x="281025" y="219519"/>
            <a:chExt cx="8633734" cy="4860086"/>
          </a:xfrm>
        </p:grpSpPr>
        <p:sp>
          <p:nvSpPr>
            <p:cNvPr id="103" name="Google Shape;1002;p14">
              <a:extLst>
                <a:ext uri="{FF2B5EF4-FFF2-40B4-BE49-F238E27FC236}">
                  <a16:creationId xmlns:a16="http://schemas.microsoft.com/office/drawing/2014/main" id="{3BC97222-4759-90F0-693C-00D943D2A8A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03;p14">
              <a:extLst>
                <a:ext uri="{FF2B5EF4-FFF2-40B4-BE49-F238E27FC236}">
                  <a16:creationId xmlns:a16="http://schemas.microsoft.com/office/drawing/2014/main" id="{4F290949-A53D-67E9-F60F-E6596D59C2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" name="Google Shape;1004;p14">
              <a:extLst>
                <a:ext uri="{FF2B5EF4-FFF2-40B4-BE49-F238E27FC236}">
                  <a16:creationId xmlns:a16="http://schemas.microsoft.com/office/drawing/2014/main" id="{3F22B125-8005-D501-9C41-74018E4415C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6" name="Google Shape;1005;p14">
                <a:extLst>
                  <a:ext uri="{FF2B5EF4-FFF2-40B4-BE49-F238E27FC236}">
                    <a16:creationId xmlns:a16="http://schemas.microsoft.com/office/drawing/2014/main" id="{E941FF00-55DD-6B23-2524-8EFD402F914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06;p14">
                <a:extLst>
                  <a:ext uri="{FF2B5EF4-FFF2-40B4-BE49-F238E27FC236}">
                    <a16:creationId xmlns:a16="http://schemas.microsoft.com/office/drawing/2014/main" id="{4F26277A-727F-F1CC-64A2-CE1FC0C53A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007;p14">
              <a:extLst>
                <a:ext uri="{FF2B5EF4-FFF2-40B4-BE49-F238E27FC236}">
                  <a16:creationId xmlns:a16="http://schemas.microsoft.com/office/drawing/2014/main" id="{C832BCA0-3ACF-4068-70E7-B5B29A99F235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" name="Google Shape;1008;p14">
                <a:extLst>
                  <a:ext uri="{FF2B5EF4-FFF2-40B4-BE49-F238E27FC236}">
                    <a16:creationId xmlns:a16="http://schemas.microsoft.com/office/drawing/2014/main" id="{58321A51-295C-4157-9E9D-57922E931E4D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09;p14">
                <a:extLst>
                  <a:ext uri="{FF2B5EF4-FFF2-40B4-BE49-F238E27FC236}">
                    <a16:creationId xmlns:a16="http://schemas.microsoft.com/office/drawing/2014/main" id="{047150CC-E3FA-280C-0CE3-D4DF6F44B9BD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010;p14">
              <a:extLst>
                <a:ext uri="{FF2B5EF4-FFF2-40B4-BE49-F238E27FC236}">
                  <a16:creationId xmlns:a16="http://schemas.microsoft.com/office/drawing/2014/main" id="{66E6BB2E-10A8-44A5-1B09-F250D884DCD6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2" name="Google Shape;1011;p14">
                <a:extLst>
                  <a:ext uri="{FF2B5EF4-FFF2-40B4-BE49-F238E27FC236}">
                    <a16:creationId xmlns:a16="http://schemas.microsoft.com/office/drawing/2014/main" id="{4E659281-2A8A-B524-4E7C-1C2200F7DAA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012;p14">
                <a:extLst>
                  <a:ext uri="{FF2B5EF4-FFF2-40B4-BE49-F238E27FC236}">
                    <a16:creationId xmlns:a16="http://schemas.microsoft.com/office/drawing/2014/main" id="{C258DC43-2884-2E58-1E6D-22647DFBB88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013;p14">
              <a:extLst>
                <a:ext uri="{FF2B5EF4-FFF2-40B4-BE49-F238E27FC236}">
                  <a16:creationId xmlns:a16="http://schemas.microsoft.com/office/drawing/2014/main" id="{3EEC4B8A-D999-C6AA-F343-F0FAC8A42DAA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5" name="Google Shape;1014;p14">
                <a:extLst>
                  <a:ext uri="{FF2B5EF4-FFF2-40B4-BE49-F238E27FC236}">
                    <a16:creationId xmlns:a16="http://schemas.microsoft.com/office/drawing/2014/main" id="{98B436BD-271B-B128-0E44-2D3F0C2D633D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015;p14">
                <a:extLst>
                  <a:ext uri="{FF2B5EF4-FFF2-40B4-BE49-F238E27FC236}">
                    <a16:creationId xmlns:a16="http://schemas.microsoft.com/office/drawing/2014/main" id="{E97D1F64-F62C-DC52-56DA-21330A5C54B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016;p14">
              <a:extLst>
                <a:ext uri="{FF2B5EF4-FFF2-40B4-BE49-F238E27FC236}">
                  <a16:creationId xmlns:a16="http://schemas.microsoft.com/office/drawing/2014/main" id="{08962003-901B-31E9-1F13-B16158971C2B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8" name="Google Shape;1017;p14">
                <a:extLst>
                  <a:ext uri="{FF2B5EF4-FFF2-40B4-BE49-F238E27FC236}">
                    <a16:creationId xmlns:a16="http://schemas.microsoft.com/office/drawing/2014/main" id="{6541FC36-68C0-C69E-E2C3-7697ACAA6E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018;p14">
                <a:extLst>
                  <a:ext uri="{FF2B5EF4-FFF2-40B4-BE49-F238E27FC236}">
                    <a16:creationId xmlns:a16="http://schemas.microsoft.com/office/drawing/2014/main" id="{96EB5E11-2B6A-0448-1482-45AD7387DB0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019;p14">
              <a:extLst>
                <a:ext uri="{FF2B5EF4-FFF2-40B4-BE49-F238E27FC236}">
                  <a16:creationId xmlns:a16="http://schemas.microsoft.com/office/drawing/2014/main" id="{D73B438D-4181-1324-5337-856942698051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" name="Google Shape;1020;p14">
                <a:extLst>
                  <a:ext uri="{FF2B5EF4-FFF2-40B4-BE49-F238E27FC236}">
                    <a16:creationId xmlns:a16="http://schemas.microsoft.com/office/drawing/2014/main" id="{7C36EFB9-0A10-554B-F18D-CEAA60899EE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;p14">
                <a:extLst>
                  <a:ext uri="{FF2B5EF4-FFF2-40B4-BE49-F238E27FC236}">
                    <a16:creationId xmlns:a16="http://schemas.microsoft.com/office/drawing/2014/main" id="{071238D0-4106-181A-BD2D-692FB909F2F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" name="Google Shape;1022;p14">
              <a:extLst>
                <a:ext uri="{FF2B5EF4-FFF2-40B4-BE49-F238E27FC236}">
                  <a16:creationId xmlns:a16="http://schemas.microsoft.com/office/drawing/2014/main" id="{E2B564C8-FEE4-E740-FA3A-807B08D6ED98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023;p14">
              <a:extLst>
                <a:ext uri="{FF2B5EF4-FFF2-40B4-BE49-F238E27FC236}">
                  <a16:creationId xmlns:a16="http://schemas.microsoft.com/office/drawing/2014/main" id="{1CABAE2F-1CE6-3FC6-3BC8-1705F929020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024;p14">
              <a:extLst>
                <a:ext uri="{FF2B5EF4-FFF2-40B4-BE49-F238E27FC236}">
                  <a16:creationId xmlns:a16="http://schemas.microsoft.com/office/drawing/2014/main" id="{7E6E25EE-2C72-8E0D-15AD-9DAA1016F03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025;p14">
              <a:extLst>
                <a:ext uri="{FF2B5EF4-FFF2-40B4-BE49-F238E27FC236}">
                  <a16:creationId xmlns:a16="http://schemas.microsoft.com/office/drawing/2014/main" id="{D5208356-61B9-7093-CE92-38EB38466269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026;p14">
              <a:extLst>
                <a:ext uri="{FF2B5EF4-FFF2-40B4-BE49-F238E27FC236}">
                  <a16:creationId xmlns:a16="http://schemas.microsoft.com/office/drawing/2014/main" id="{5F683DB6-C9DA-DFB0-3DCD-B9A4A45562D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027;p14">
              <a:extLst>
                <a:ext uri="{FF2B5EF4-FFF2-40B4-BE49-F238E27FC236}">
                  <a16:creationId xmlns:a16="http://schemas.microsoft.com/office/drawing/2014/main" id="{012843B0-356D-BD0E-16E0-E48F39929F55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028;p14">
              <a:extLst>
                <a:ext uri="{FF2B5EF4-FFF2-40B4-BE49-F238E27FC236}">
                  <a16:creationId xmlns:a16="http://schemas.microsoft.com/office/drawing/2014/main" id="{32AF512D-B0E0-0BBC-CA97-FABEBC0A5FD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029;p14">
              <a:extLst>
                <a:ext uri="{FF2B5EF4-FFF2-40B4-BE49-F238E27FC236}">
                  <a16:creationId xmlns:a16="http://schemas.microsoft.com/office/drawing/2014/main" id="{3C4F81D8-ABD3-10A0-CC1A-77B21901697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030;p14">
              <a:extLst>
                <a:ext uri="{FF2B5EF4-FFF2-40B4-BE49-F238E27FC236}">
                  <a16:creationId xmlns:a16="http://schemas.microsoft.com/office/drawing/2014/main" id="{CCDECFB3-20B1-D380-1615-0A51105EEE65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031;p14">
              <a:extLst>
                <a:ext uri="{FF2B5EF4-FFF2-40B4-BE49-F238E27FC236}">
                  <a16:creationId xmlns:a16="http://schemas.microsoft.com/office/drawing/2014/main" id="{F9044769-E859-A202-F6FF-6E028090D84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032;p14">
              <a:extLst>
                <a:ext uri="{FF2B5EF4-FFF2-40B4-BE49-F238E27FC236}">
                  <a16:creationId xmlns:a16="http://schemas.microsoft.com/office/drawing/2014/main" id="{798FD57A-7570-DB69-0451-FC7F70CDC05A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033;p14">
              <a:extLst>
                <a:ext uri="{FF2B5EF4-FFF2-40B4-BE49-F238E27FC236}">
                  <a16:creationId xmlns:a16="http://schemas.microsoft.com/office/drawing/2014/main" id="{5108044B-1E59-F69D-7CA7-5CECE86EFC7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034;p14">
              <a:extLst>
                <a:ext uri="{FF2B5EF4-FFF2-40B4-BE49-F238E27FC236}">
                  <a16:creationId xmlns:a16="http://schemas.microsoft.com/office/drawing/2014/main" id="{58BCC385-5898-D349-6038-D33D0EE7E72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035;p14">
              <a:extLst>
                <a:ext uri="{FF2B5EF4-FFF2-40B4-BE49-F238E27FC236}">
                  <a16:creationId xmlns:a16="http://schemas.microsoft.com/office/drawing/2014/main" id="{2CA8A95F-C397-5A7F-ECD9-7577125BBA2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036;p14">
              <a:extLst>
                <a:ext uri="{FF2B5EF4-FFF2-40B4-BE49-F238E27FC236}">
                  <a16:creationId xmlns:a16="http://schemas.microsoft.com/office/drawing/2014/main" id="{1899E4F3-D835-0552-CF5C-5CAFCFF8DA05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037;p14">
              <a:extLst>
                <a:ext uri="{FF2B5EF4-FFF2-40B4-BE49-F238E27FC236}">
                  <a16:creationId xmlns:a16="http://schemas.microsoft.com/office/drawing/2014/main" id="{9CB7B866-FB46-34C1-21E5-547C70F5AD0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038;p14">
              <a:extLst>
                <a:ext uri="{FF2B5EF4-FFF2-40B4-BE49-F238E27FC236}">
                  <a16:creationId xmlns:a16="http://schemas.microsoft.com/office/drawing/2014/main" id="{3A003C24-B50E-3C7D-2839-330589A7E7E1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039;p14">
              <a:extLst>
                <a:ext uri="{FF2B5EF4-FFF2-40B4-BE49-F238E27FC236}">
                  <a16:creationId xmlns:a16="http://schemas.microsoft.com/office/drawing/2014/main" id="{EE0ECD92-D85D-FECF-B161-92426EC5976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040;p14">
              <a:extLst>
                <a:ext uri="{FF2B5EF4-FFF2-40B4-BE49-F238E27FC236}">
                  <a16:creationId xmlns:a16="http://schemas.microsoft.com/office/drawing/2014/main" id="{10B6A2EF-92CD-BA23-695E-86DE0788F512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041;p14">
              <a:extLst>
                <a:ext uri="{FF2B5EF4-FFF2-40B4-BE49-F238E27FC236}">
                  <a16:creationId xmlns:a16="http://schemas.microsoft.com/office/drawing/2014/main" id="{CCB473A1-C663-C915-691C-FDCF6334DBC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042;p14">
              <a:extLst>
                <a:ext uri="{FF2B5EF4-FFF2-40B4-BE49-F238E27FC236}">
                  <a16:creationId xmlns:a16="http://schemas.microsoft.com/office/drawing/2014/main" id="{B97FA83B-2066-6349-7974-100FFCA5FC1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043;p14">
              <a:extLst>
                <a:ext uri="{FF2B5EF4-FFF2-40B4-BE49-F238E27FC236}">
                  <a16:creationId xmlns:a16="http://schemas.microsoft.com/office/drawing/2014/main" id="{7BC9C5C5-F173-9F8B-AA28-A5F6E501D825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044;p14">
              <a:extLst>
                <a:ext uri="{FF2B5EF4-FFF2-40B4-BE49-F238E27FC236}">
                  <a16:creationId xmlns:a16="http://schemas.microsoft.com/office/drawing/2014/main" id="{F5660DF9-C313-1EDA-2259-014ADD1B52F9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045;p14">
              <a:extLst>
                <a:ext uri="{FF2B5EF4-FFF2-40B4-BE49-F238E27FC236}">
                  <a16:creationId xmlns:a16="http://schemas.microsoft.com/office/drawing/2014/main" id="{E19A9068-C58C-A152-35EC-BC65CE302A7A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046;p14">
              <a:extLst>
                <a:ext uri="{FF2B5EF4-FFF2-40B4-BE49-F238E27FC236}">
                  <a16:creationId xmlns:a16="http://schemas.microsoft.com/office/drawing/2014/main" id="{4D696988-47DA-2BD2-54B1-62C97D506BF3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047;p14">
              <a:extLst>
                <a:ext uri="{FF2B5EF4-FFF2-40B4-BE49-F238E27FC236}">
                  <a16:creationId xmlns:a16="http://schemas.microsoft.com/office/drawing/2014/main" id="{F00EB6A0-7A7A-F983-5770-1D0DAEA3EA52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048;p14">
              <a:extLst>
                <a:ext uri="{FF2B5EF4-FFF2-40B4-BE49-F238E27FC236}">
                  <a16:creationId xmlns:a16="http://schemas.microsoft.com/office/drawing/2014/main" id="{CB213974-C96F-F06A-BDF8-4780A665EB7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049;p14">
              <a:extLst>
                <a:ext uri="{FF2B5EF4-FFF2-40B4-BE49-F238E27FC236}">
                  <a16:creationId xmlns:a16="http://schemas.microsoft.com/office/drawing/2014/main" id="{8DA24085-DD32-91ED-9704-6F33740C506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050;p14">
              <a:extLst>
                <a:ext uri="{FF2B5EF4-FFF2-40B4-BE49-F238E27FC236}">
                  <a16:creationId xmlns:a16="http://schemas.microsoft.com/office/drawing/2014/main" id="{CC4E6443-42B7-1418-4592-9706D92A6894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051;p14">
              <a:extLst>
                <a:ext uri="{FF2B5EF4-FFF2-40B4-BE49-F238E27FC236}">
                  <a16:creationId xmlns:a16="http://schemas.microsoft.com/office/drawing/2014/main" id="{89BAB3F6-134E-AE3B-65DD-06E6C774A44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052;p14">
              <a:extLst>
                <a:ext uri="{FF2B5EF4-FFF2-40B4-BE49-F238E27FC236}">
                  <a16:creationId xmlns:a16="http://schemas.microsoft.com/office/drawing/2014/main" id="{EDFCE432-B573-8779-A934-AA4F95BE077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053;p14">
              <a:extLst>
                <a:ext uri="{FF2B5EF4-FFF2-40B4-BE49-F238E27FC236}">
                  <a16:creationId xmlns:a16="http://schemas.microsoft.com/office/drawing/2014/main" id="{D4A0D536-EC5A-0677-CE5F-016A4E6982D2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054;p14">
              <a:extLst>
                <a:ext uri="{FF2B5EF4-FFF2-40B4-BE49-F238E27FC236}">
                  <a16:creationId xmlns:a16="http://schemas.microsoft.com/office/drawing/2014/main" id="{12BE98E8-F30B-EE02-A236-AADF6019301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055;p14">
              <a:extLst>
                <a:ext uri="{FF2B5EF4-FFF2-40B4-BE49-F238E27FC236}">
                  <a16:creationId xmlns:a16="http://schemas.microsoft.com/office/drawing/2014/main" id="{69C9C135-B4EF-5768-8B1A-40E291F68FA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056;p14">
              <a:extLst>
                <a:ext uri="{FF2B5EF4-FFF2-40B4-BE49-F238E27FC236}">
                  <a16:creationId xmlns:a16="http://schemas.microsoft.com/office/drawing/2014/main" id="{DC5DD612-7833-708B-7945-68DA65A461D3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057;p14">
              <a:extLst>
                <a:ext uri="{FF2B5EF4-FFF2-40B4-BE49-F238E27FC236}">
                  <a16:creationId xmlns:a16="http://schemas.microsoft.com/office/drawing/2014/main" id="{646EB200-45B1-9C14-EAE4-8E2A7B2E4F3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058;p14">
              <a:extLst>
                <a:ext uri="{FF2B5EF4-FFF2-40B4-BE49-F238E27FC236}">
                  <a16:creationId xmlns:a16="http://schemas.microsoft.com/office/drawing/2014/main" id="{B041796F-EB9C-CA81-F8B6-86DA9094CE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059;p14">
              <a:extLst>
                <a:ext uri="{FF2B5EF4-FFF2-40B4-BE49-F238E27FC236}">
                  <a16:creationId xmlns:a16="http://schemas.microsoft.com/office/drawing/2014/main" id="{4081C001-7F01-4385-EB66-80186D9F03F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060;p14">
              <a:extLst>
                <a:ext uri="{FF2B5EF4-FFF2-40B4-BE49-F238E27FC236}">
                  <a16:creationId xmlns:a16="http://schemas.microsoft.com/office/drawing/2014/main" id="{2AFD1BF3-FB5E-27EC-45A9-757BC197178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061;p14">
              <a:extLst>
                <a:ext uri="{FF2B5EF4-FFF2-40B4-BE49-F238E27FC236}">
                  <a16:creationId xmlns:a16="http://schemas.microsoft.com/office/drawing/2014/main" id="{BEBD4D00-FF8C-4BF6-D33E-B4F5A0A474C1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062;p14">
              <a:extLst>
                <a:ext uri="{FF2B5EF4-FFF2-40B4-BE49-F238E27FC236}">
                  <a16:creationId xmlns:a16="http://schemas.microsoft.com/office/drawing/2014/main" id="{F08F8E06-A82A-FD9D-2AEE-D0FD0A92DB6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063;p14">
              <a:extLst>
                <a:ext uri="{FF2B5EF4-FFF2-40B4-BE49-F238E27FC236}">
                  <a16:creationId xmlns:a16="http://schemas.microsoft.com/office/drawing/2014/main" id="{9AB83F5C-FBBA-F5A7-5FA7-D0199674A8D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064;p14">
              <a:extLst>
                <a:ext uri="{FF2B5EF4-FFF2-40B4-BE49-F238E27FC236}">
                  <a16:creationId xmlns:a16="http://schemas.microsoft.com/office/drawing/2014/main" id="{B560823E-5F5F-DC70-6C52-F9EF0E6154F4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065;p14">
              <a:extLst>
                <a:ext uri="{FF2B5EF4-FFF2-40B4-BE49-F238E27FC236}">
                  <a16:creationId xmlns:a16="http://schemas.microsoft.com/office/drawing/2014/main" id="{FA606EC1-A2E9-3EA5-95E9-6ECEE0E4F794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066;p14">
              <a:extLst>
                <a:ext uri="{FF2B5EF4-FFF2-40B4-BE49-F238E27FC236}">
                  <a16:creationId xmlns:a16="http://schemas.microsoft.com/office/drawing/2014/main" id="{1C29B929-C1A9-052C-BE6E-C6D18CC6FFF9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067;p14">
              <a:extLst>
                <a:ext uri="{FF2B5EF4-FFF2-40B4-BE49-F238E27FC236}">
                  <a16:creationId xmlns:a16="http://schemas.microsoft.com/office/drawing/2014/main" id="{3F31953C-A584-D366-3572-DD1C56038D12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068;p14">
              <a:extLst>
                <a:ext uri="{FF2B5EF4-FFF2-40B4-BE49-F238E27FC236}">
                  <a16:creationId xmlns:a16="http://schemas.microsoft.com/office/drawing/2014/main" id="{0BBFBCE8-23F6-FACD-4320-4275B291EBF2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069;p14">
              <a:extLst>
                <a:ext uri="{FF2B5EF4-FFF2-40B4-BE49-F238E27FC236}">
                  <a16:creationId xmlns:a16="http://schemas.microsoft.com/office/drawing/2014/main" id="{3FA2FADE-8A34-4416-720E-8F33B3E106D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070;p14">
              <a:extLst>
                <a:ext uri="{FF2B5EF4-FFF2-40B4-BE49-F238E27FC236}">
                  <a16:creationId xmlns:a16="http://schemas.microsoft.com/office/drawing/2014/main" id="{D5CE2A22-822E-0F2F-38F3-57C421F89F6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071;p14">
              <a:extLst>
                <a:ext uri="{FF2B5EF4-FFF2-40B4-BE49-F238E27FC236}">
                  <a16:creationId xmlns:a16="http://schemas.microsoft.com/office/drawing/2014/main" id="{C7A01C47-7A01-5753-E215-2A83A2D65AA1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072;p14">
              <a:extLst>
                <a:ext uri="{FF2B5EF4-FFF2-40B4-BE49-F238E27FC236}">
                  <a16:creationId xmlns:a16="http://schemas.microsoft.com/office/drawing/2014/main" id="{CCFC006E-86CD-BF0A-DA6F-EDCBC41E731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073;p14">
              <a:extLst>
                <a:ext uri="{FF2B5EF4-FFF2-40B4-BE49-F238E27FC236}">
                  <a16:creationId xmlns:a16="http://schemas.microsoft.com/office/drawing/2014/main" id="{9FE421C9-1446-D05C-5139-38B65648AB7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074;p14">
              <a:extLst>
                <a:ext uri="{FF2B5EF4-FFF2-40B4-BE49-F238E27FC236}">
                  <a16:creationId xmlns:a16="http://schemas.microsoft.com/office/drawing/2014/main" id="{D49A323B-E93C-77E1-27F8-74504B1E2A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" name="Google Shape;1076;p14">
              <a:extLst>
                <a:ext uri="{FF2B5EF4-FFF2-40B4-BE49-F238E27FC236}">
                  <a16:creationId xmlns:a16="http://schemas.microsoft.com/office/drawing/2014/main" id="{55164A5B-033C-1066-84D8-D01237ED5A6B}"/>
                </a:ext>
              </a:extLst>
            </p:cNvPr>
            <p:cNvGrpSpPr/>
            <p:nvPr userDrawn="1"/>
          </p:nvGrpSpPr>
          <p:grpSpPr>
            <a:xfrm>
              <a:off x="775050" y="4536650"/>
              <a:ext cx="444275" cy="398525"/>
              <a:chOff x="2495125" y="2142250"/>
              <a:chExt cx="444275" cy="398525"/>
            </a:xfrm>
          </p:grpSpPr>
          <p:sp>
            <p:nvSpPr>
              <p:cNvPr id="177" name="Google Shape;1077;p14">
                <a:extLst>
                  <a:ext uri="{FF2B5EF4-FFF2-40B4-BE49-F238E27FC236}">
                    <a16:creationId xmlns:a16="http://schemas.microsoft.com/office/drawing/2014/main" id="{724B0D1C-B702-E306-7FF5-F485ED44624A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078;p14">
                <a:extLst>
                  <a:ext uri="{FF2B5EF4-FFF2-40B4-BE49-F238E27FC236}">
                    <a16:creationId xmlns:a16="http://schemas.microsoft.com/office/drawing/2014/main" id="{670EB621-9680-0D00-411C-63067C50061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079;p14">
              <a:extLst>
                <a:ext uri="{FF2B5EF4-FFF2-40B4-BE49-F238E27FC236}">
                  <a16:creationId xmlns:a16="http://schemas.microsoft.com/office/drawing/2014/main" id="{89612F50-DFD4-4BF7-420B-01D5FFA291EC}"/>
                </a:ext>
              </a:extLst>
            </p:cNvPr>
            <p:cNvGrpSpPr/>
            <p:nvPr userDrawn="1"/>
          </p:nvGrpSpPr>
          <p:grpSpPr>
            <a:xfrm>
              <a:off x="7240750" y="398350"/>
              <a:ext cx="291375" cy="281375"/>
              <a:chOff x="3243875" y="2372825"/>
              <a:chExt cx="291375" cy="281375"/>
            </a:xfrm>
          </p:grpSpPr>
          <p:sp>
            <p:nvSpPr>
              <p:cNvPr id="180" name="Google Shape;1080;p14">
                <a:extLst>
                  <a:ext uri="{FF2B5EF4-FFF2-40B4-BE49-F238E27FC236}">
                    <a16:creationId xmlns:a16="http://schemas.microsoft.com/office/drawing/2014/main" id="{994D54A1-EAAD-1E3D-6785-28C500E874B7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081;p14">
                <a:extLst>
                  <a:ext uri="{FF2B5EF4-FFF2-40B4-BE49-F238E27FC236}">
                    <a16:creationId xmlns:a16="http://schemas.microsoft.com/office/drawing/2014/main" id="{387193F9-4687-DFC5-5B46-45487143AA6D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082;p14">
                <a:extLst>
                  <a:ext uri="{FF2B5EF4-FFF2-40B4-BE49-F238E27FC236}">
                    <a16:creationId xmlns:a16="http://schemas.microsoft.com/office/drawing/2014/main" id="{009ACC96-C4E0-8B75-B3B6-99B1A1D7FB6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083;p14">
                <a:extLst>
                  <a:ext uri="{FF2B5EF4-FFF2-40B4-BE49-F238E27FC236}">
                    <a16:creationId xmlns:a16="http://schemas.microsoft.com/office/drawing/2014/main" id="{3F9CCEE8-7CD9-27D3-7F59-01DF1E38A4CB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084;p14">
                <a:extLst>
                  <a:ext uri="{FF2B5EF4-FFF2-40B4-BE49-F238E27FC236}">
                    <a16:creationId xmlns:a16="http://schemas.microsoft.com/office/drawing/2014/main" id="{80AA1888-F86B-4DFC-51BD-851C10A76ECD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085;p14">
                <a:extLst>
                  <a:ext uri="{FF2B5EF4-FFF2-40B4-BE49-F238E27FC236}">
                    <a16:creationId xmlns:a16="http://schemas.microsoft.com/office/drawing/2014/main" id="{5B974B1C-D9D1-5EB9-AB3B-13D2FA46CAF5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086;p14">
                <a:extLst>
                  <a:ext uri="{FF2B5EF4-FFF2-40B4-BE49-F238E27FC236}">
                    <a16:creationId xmlns:a16="http://schemas.microsoft.com/office/drawing/2014/main" id="{C147AC0F-8A13-44F3-E9ED-31C938867A1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087;p14">
                <a:extLst>
                  <a:ext uri="{FF2B5EF4-FFF2-40B4-BE49-F238E27FC236}">
                    <a16:creationId xmlns:a16="http://schemas.microsoft.com/office/drawing/2014/main" id="{8759ED85-39A8-544C-EEB9-0E70C398B673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088;p14">
                <a:extLst>
                  <a:ext uri="{FF2B5EF4-FFF2-40B4-BE49-F238E27FC236}">
                    <a16:creationId xmlns:a16="http://schemas.microsoft.com/office/drawing/2014/main" id="{946196DD-9B07-6F7E-2C40-2EFE5CCD43C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089;p14">
                <a:extLst>
                  <a:ext uri="{FF2B5EF4-FFF2-40B4-BE49-F238E27FC236}">
                    <a16:creationId xmlns:a16="http://schemas.microsoft.com/office/drawing/2014/main" id="{87B6CDED-61B9-6009-0506-225B2E62F3D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1090;p14">
              <a:extLst>
                <a:ext uri="{FF2B5EF4-FFF2-40B4-BE49-F238E27FC236}">
                  <a16:creationId xmlns:a16="http://schemas.microsoft.com/office/drawing/2014/main" id="{EE93BD1D-F16E-50D5-0B57-1114DA16CA6E}"/>
                </a:ext>
              </a:extLst>
            </p:cNvPr>
            <p:cNvGrpSpPr/>
            <p:nvPr userDrawn="1"/>
          </p:nvGrpSpPr>
          <p:grpSpPr>
            <a:xfrm>
              <a:off x="8067000" y="1014038"/>
              <a:ext cx="166675" cy="168575"/>
              <a:chOff x="4954425" y="2036375"/>
              <a:chExt cx="166675" cy="168575"/>
            </a:xfrm>
          </p:grpSpPr>
          <p:sp>
            <p:nvSpPr>
              <p:cNvPr id="191" name="Google Shape;1091;p14">
                <a:extLst>
                  <a:ext uri="{FF2B5EF4-FFF2-40B4-BE49-F238E27FC236}">
                    <a16:creationId xmlns:a16="http://schemas.microsoft.com/office/drawing/2014/main" id="{37B0E466-C1BB-2240-C1CD-A60331427CE4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092;p14">
                <a:extLst>
                  <a:ext uri="{FF2B5EF4-FFF2-40B4-BE49-F238E27FC236}">
                    <a16:creationId xmlns:a16="http://schemas.microsoft.com/office/drawing/2014/main" id="{B5D18EF4-6AC5-8FE9-4BD1-77A04D230B96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" name="Google Shape;1093;p14">
              <a:extLst>
                <a:ext uri="{FF2B5EF4-FFF2-40B4-BE49-F238E27FC236}">
                  <a16:creationId xmlns:a16="http://schemas.microsoft.com/office/drawing/2014/main" id="{4B26C060-5009-3BEE-CB36-1A1C6DA3CB16}"/>
                </a:ext>
              </a:extLst>
            </p:cNvPr>
            <p:cNvSpPr/>
            <p:nvPr userDrawn="1"/>
          </p:nvSpPr>
          <p:spPr>
            <a:xfrm>
              <a:off x="1548175" y="47737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94;p14">
              <a:extLst>
                <a:ext uri="{FF2B5EF4-FFF2-40B4-BE49-F238E27FC236}">
                  <a16:creationId xmlns:a16="http://schemas.microsoft.com/office/drawing/2014/main" id="{FB64810B-37A5-B03A-554C-FB29C5F30C5C}"/>
                </a:ext>
              </a:extLst>
            </p:cNvPr>
            <p:cNvSpPr/>
            <p:nvPr userDrawn="1"/>
          </p:nvSpPr>
          <p:spPr>
            <a:xfrm>
              <a:off x="7960175" y="44018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095;p14">
              <a:extLst>
                <a:ext uri="{FF2B5EF4-FFF2-40B4-BE49-F238E27FC236}">
                  <a16:creationId xmlns:a16="http://schemas.microsoft.com/office/drawing/2014/main" id="{759BD89A-45F0-50B3-8153-B56773F9E7BB}"/>
                </a:ext>
              </a:extLst>
            </p:cNvPr>
            <p:cNvGrpSpPr/>
            <p:nvPr userDrawn="1"/>
          </p:nvGrpSpPr>
          <p:grpSpPr>
            <a:xfrm>
              <a:off x="775050" y="4233250"/>
              <a:ext cx="166675" cy="168575"/>
              <a:chOff x="4954425" y="2036375"/>
              <a:chExt cx="166675" cy="168575"/>
            </a:xfrm>
          </p:grpSpPr>
          <p:sp>
            <p:nvSpPr>
              <p:cNvPr id="196" name="Google Shape;1096;p14">
                <a:extLst>
                  <a:ext uri="{FF2B5EF4-FFF2-40B4-BE49-F238E27FC236}">
                    <a16:creationId xmlns:a16="http://schemas.microsoft.com/office/drawing/2014/main" id="{BE4735D1-B506-97A7-83B3-784A735987D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097;p14">
                <a:extLst>
                  <a:ext uri="{FF2B5EF4-FFF2-40B4-BE49-F238E27FC236}">
                    <a16:creationId xmlns:a16="http://schemas.microsoft.com/office/drawing/2014/main" id="{E000B65A-E0D7-57B2-516E-E7865E87EB7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064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Nhóm 175">
            <a:extLst>
              <a:ext uri="{FF2B5EF4-FFF2-40B4-BE49-F238E27FC236}">
                <a16:creationId xmlns:a16="http://schemas.microsoft.com/office/drawing/2014/main" id="{E1F5599F-71E7-8279-274E-2A00532BA9BA}"/>
              </a:ext>
            </a:extLst>
          </p:cNvPr>
          <p:cNvGrpSpPr/>
          <p:nvPr userDrawn="1"/>
        </p:nvGrpSpPr>
        <p:grpSpPr>
          <a:xfrm>
            <a:off x="325033" y="219518"/>
            <a:ext cx="11541935" cy="6497165"/>
            <a:chOff x="281025" y="219519"/>
            <a:chExt cx="8633734" cy="4860086"/>
          </a:xfrm>
        </p:grpSpPr>
        <p:sp>
          <p:nvSpPr>
            <p:cNvPr id="93" name="Google Shape;498;p7">
              <a:extLst>
                <a:ext uri="{FF2B5EF4-FFF2-40B4-BE49-F238E27FC236}">
                  <a16:creationId xmlns:a16="http://schemas.microsoft.com/office/drawing/2014/main" id="{13683CA8-95A9-C63E-D589-BA41739D2DD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99;p7">
              <a:extLst>
                <a:ext uri="{FF2B5EF4-FFF2-40B4-BE49-F238E27FC236}">
                  <a16:creationId xmlns:a16="http://schemas.microsoft.com/office/drawing/2014/main" id="{6034284A-5736-CFA9-3FF8-1F9A50AF9F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500;p7">
              <a:extLst>
                <a:ext uri="{FF2B5EF4-FFF2-40B4-BE49-F238E27FC236}">
                  <a16:creationId xmlns:a16="http://schemas.microsoft.com/office/drawing/2014/main" id="{48D148FA-C6EB-B7D7-AA13-6C1F8CD313F4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501;p7">
                <a:extLst>
                  <a:ext uri="{FF2B5EF4-FFF2-40B4-BE49-F238E27FC236}">
                    <a16:creationId xmlns:a16="http://schemas.microsoft.com/office/drawing/2014/main" id="{D0A83005-B2E6-2DD0-8EAD-10A1587D193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02;p7">
                <a:extLst>
                  <a:ext uri="{FF2B5EF4-FFF2-40B4-BE49-F238E27FC236}">
                    <a16:creationId xmlns:a16="http://schemas.microsoft.com/office/drawing/2014/main" id="{D7BB14C9-618A-8BA8-BE46-AC6F0043253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503;p7">
              <a:extLst>
                <a:ext uri="{FF2B5EF4-FFF2-40B4-BE49-F238E27FC236}">
                  <a16:creationId xmlns:a16="http://schemas.microsoft.com/office/drawing/2014/main" id="{2E964D92-37D5-8D98-1838-3085F2E3B881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" name="Google Shape;504;p7">
                <a:extLst>
                  <a:ext uri="{FF2B5EF4-FFF2-40B4-BE49-F238E27FC236}">
                    <a16:creationId xmlns:a16="http://schemas.microsoft.com/office/drawing/2014/main" id="{729BF589-01EA-14FE-65C5-D4259C0FDDF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05;p7">
                <a:extLst>
                  <a:ext uri="{FF2B5EF4-FFF2-40B4-BE49-F238E27FC236}">
                    <a16:creationId xmlns:a16="http://schemas.microsoft.com/office/drawing/2014/main" id="{09CB2EF4-A4C8-FF9D-7087-886C99A7AEF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" name="Google Shape;506;p7">
              <a:extLst>
                <a:ext uri="{FF2B5EF4-FFF2-40B4-BE49-F238E27FC236}">
                  <a16:creationId xmlns:a16="http://schemas.microsoft.com/office/drawing/2014/main" id="{18130165-526B-8E25-2233-FB78C1293C2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2" name="Google Shape;507;p7">
                <a:extLst>
                  <a:ext uri="{FF2B5EF4-FFF2-40B4-BE49-F238E27FC236}">
                    <a16:creationId xmlns:a16="http://schemas.microsoft.com/office/drawing/2014/main" id="{794D884F-371A-3BA2-FB3E-F7B6C9A17E0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08;p7">
                <a:extLst>
                  <a:ext uri="{FF2B5EF4-FFF2-40B4-BE49-F238E27FC236}">
                    <a16:creationId xmlns:a16="http://schemas.microsoft.com/office/drawing/2014/main" id="{92202659-21CB-C092-5AF6-689902F97930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509;p7">
              <a:extLst>
                <a:ext uri="{FF2B5EF4-FFF2-40B4-BE49-F238E27FC236}">
                  <a16:creationId xmlns:a16="http://schemas.microsoft.com/office/drawing/2014/main" id="{3B7AC01D-187E-32CF-FB50-B7C122D047C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5" name="Google Shape;510;p7">
                <a:extLst>
                  <a:ext uri="{FF2B5EF4-FFF2-40B4-BE49-F238E27FC236}">
                    <a16:creationId xmlns:a16="http://schemas.microsoft.com/office/drawing/2014/main" id="{6B097A00-864C-6035-4CC4-D84642873A7F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11;p7">
                <a:extLst>
                  <a:ext uri="{FF2B5EF4-FFF2-40B4-BE49-F238E27FC236}">
                    <a16:creationId xmlns:a16="http://schemas.microsoft.com/office/drawing/2014/main" id="{F6AF95A7-469F-55D8-893F-C3A03668E756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512;p7">
              <a:extLst>
                <a:ext uri="{FF2B5EF4-FFF2-40B4-BE49-F238E27FC236}">
                  <a16:creationId xmlns:a16="http://schemas.microsoft.com/office/drawing/2014/main" id="{67BA47F7-0B05-EA94-6BE0-D9978C5EA0B7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8" name="Google Shape;513;p7">
                <a:extLst>
                  <a:ext uri="{FF2B5EF4-FFF2-40B4-BE49-F238E27FC236}">
                    <a16:creationId xmlns:a16="http://schemas.microsoft.com/office/drawing/2014/main" id="{E296586A-E07B-C5C5-0B90-AD9C50116A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14;p7">
                <a:extLst>
                  <a:ext uri="{FF2B5EF4-FFF2-40B4-BE49-F238E27FC236}">
                    <a16:creationId xmlns:a16="http://schemas.microsoft.com/office/drawing/2014/main" id="{024E8B68-056A-B6A2-ED53-0CBDC75855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515;p7">
              <a:extLst>
                <a:ext uri="{FF2B5EF4-FFF2-40B4-BE49-F238E27FC236}">
                  <a16:creationId xmlns:a16="http://schemas.microsoft.com/office/drawing/2014/main" id="{BBA9AA67-2A74-F060-630A-688DE51CED42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" name="Google Shape;516;p7">
                <a:extLst>
                  <a:ext uri="{FF2B5EF4-FFF2-40B4-BE49-F238E27FC236}">
                    <a16:creationId xmlns:a16="http://schemas.microsoft.com/office/drawing/2014/main" id="{044B6940-BE3C-8F3E-071C-559A79530C7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17;p7">
                <a:extLst>
                  <a:ext uri="{FF2B5EF4-FFF2-40B4-BE49-F238E27FC236}">
                    <a16:creationId xmlns:a16="http://schemas.microsoft.com/office/drawing/2014/main" id="{16530AC9-DE73-2408-F9B3-FD4A757527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518;p7">
              <a:extLst>
                <a:ext uri="{FF2B5EF4-FFF2-40B4-BE49-F238E27FC236}">
                  <a16:creationId xmlns:a16="http://schemas.microsoft.com/office/drawing/2014/main" id="{AA54F1B4-795D-BB83-7DB1-91375FA86964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9;p7">
              <a:extLst>
                <a:ext uri="{FF2B5EF4-FFF2-40B4-BE49-F238E27FC236}">
                  <a16:creationId xmlns:a16="http://schemas.microsoft.com/office/drawing/2014/main" id="{5B14871F-1DE3-9A2D-AF19-3BA8C5CD7BA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0;p7">
              <a:extLst>
                <a:ext uri="{FF2B5EF4-FFF2-40B4-BE49-F238E27FC236}">
                  <a16:creationId xmlns:a16="http://schemas.microsoft.com/office/drawing/2014/main" id="{E8961568-141B-058F-ABB0-2DF027FE2FB5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1;p7">
              <a:extLst>
                <a:ext uri="{FF2B5EF4-FFF2-40B4-BE49-F238E27FC236}">
                  <a16:creationId xmlns:a16="http://schemas.microsoft.com/office/drawing/2014/main" id="{0A219732-7C3D-3EF5-89C2-7A819E5A3706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2;p7">
              <a:extLst>
                <a:ext uri="{FF2B5EF4-FFF2-40B4-BE49-F238E27FC236}">
                  <a16:creationId xmlns:a16="http://schemas.microsoft.com/office/drawing/2014/main" id="{844CFB35-BEE2-B23E-1A11-85C4D3D7903C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3;p7">
              <a:extLst>
                <a:ext uri="{FF2B5EF4-FFF2-40B4-BE49-F238E27FC236}">
                  <a16:creationId xmlns:a16="http://schemas.microsoft.com/office/drawing/2014/main" id="{4C4D27AB-AB66-E0C8-2856-631922012F5D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4;p7">
              <a:extLst>
                <a:ext uri="{FF2B5EF4-FFF2-40B4-BE49-F238E27FC236}">
                  <a16:creationId xmlns:a16="http://schemas.microsoft.com/office/drawing/2014/main" id="{11DF4D8E-2158-5E77-0AE1-112EDD29BA6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5;p7">
              <a:extLst>
                <a:ext uri="{FF2B5EF4-FFF2-40B4-BE49-F238E27FC236}">
                  <a16:creationId xmlns:a16="http://schemas.microsoft.com/office/drawing/2014/main" id="{917B2011-4129-DC05-260D-F86385742B6A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;p7">
              <a:extLst>
                <a:ext uri="{FF2B5EF4-FFF2-40B4-BE49-F238E27FC236}">
                  <a16:creationId xmlns:a16="http://schemas.microsoft.com/office/drawing/2014/main" id="{AF776BEB-1DE5-039B-1109-097C552681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7;p7">
              <a:extLst>
                <a:ext uri="{FF2B5EF4-FFF2-40B4-BE49-F238E27FC236}">
                  <a16:creationId xmlns:a16="http://schemas.microsoft.com/office/drawing/2014/main" id="{806D7002-6149-25F3-BBBB-0C2FF090438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8;p7">
              <a:extLst>
                <a:ext uri="{FF2B5EF4-FFF2-40B4-BE49-F238E27FC236}">
                  <a16:creationId xmlns:a16="http://schemas.microsoft.com/office/drawing/2014/main" id="{AE42BB1B-D2F5-56AE-9130-E38EC39A8305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9;p7">
              <a:extLst>
                <a:ext uri="{FF2B5EF4-FFF2-40B4-BE49-F238E27FC236}">
                  <a16:creationId xmlns:a16="http://schemas.microsoft.com/office/drawing/2014/main" id="{CD8C8ADC-1B06-234A-AA5B-F7B2A92CA7DD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30;p7">
              <a:extLst>
                <a:ext uri="{FF2B5EF4-FFF2-40B4-BE49-F238E27FC236}">
                  <a16:creationId xmlns:a16="http://schemas.microsoft.com/office/drawing/2014/main" id="{23706B1A-F073-3CE3-0771-8B961953513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31;p7">
              <a:extLst>
                <a:ext uri="{FF2B5EF4-FFF2-40B4-BE49-F238E27FC236}">
                  <a16:creationId xmlns:a16="http://schemas.microsoft.com/office/drawing/2014/main" id="{58CBD0F8-B795-96BE-667F-E57DE063799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32;p7">
              <a:extLst>
                <a:ext uri="{FF2B5EF4-FFF2-40B4-BE49-F238E27FC236}">
                  <a16:creationId xmlns:a16="http://schemas.microsoft.com/office/drawing/2014/main" id="{5B9CC5CF-1387-4AAD-51B8-46C2B0A42B27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33;p7">
              <a:extLst>
                <a:ext uri="{FF2B5EF4-FFF2-40B4-BE49-F238E27FC236}">
                  <a16:creationId xmlns:a16="http://schemas.microsoft.com/office/drawing/2014/main" id="{3EEC7F0E-920D-1E96-883A-99BC9597B569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34;p7">
              <a:extLst>
                <a:ext uri="{FF2B5EF4-FFF2-40B4-BE49-F238E27FC236}">
                  <a16:creationId xmlns:a16="http://schemas.microsoft.com/office/drawing/2014/main" id="{FF28E3E6-5CED-4C33-A490-4B30073441D4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35;p7">
              <a:extLst>
                <a:ext uri="{FF2B5EF4-FFF2-40B4-BE49-F238E27FC236}">
                  <a16:creationId xmlns:a16="http://schemas.microsoft.com/office/drawing/2014/main" id="{3993334A-DE75-EE8A-4902-64DEC43AD44E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36;p7">
              <a:extLst>
                <a:ext uri="{FF2B5EF4-FFF2-40B4-BE49-F238E27FC236}">
                  <a16:creationId xmlns:a16="http://schemas.microsoft.com/office/drawing/2014/main" id="{C8AFD6FC-C8F0-43FE-8703-E2001BA77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37;p7">
              <a:extLst>
                <a:ext uri="{FF2B5EF4-FFF2-40B4-BE49-F238E27FC236}">
                  <a16:creationId xmlns:a16="http://schemas.microsoft.com/office/drawing/2014/main" id="{FD2FF9F4-DE8B-1E88-61B1-4E5FDA32010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38;p7">
              <a:extLst>
                <a:ext uri="{FF2B5EF4-FFF2-40B4-BE49-F238E27FC236}">
                  <a16:creationId xmlns:a16="http://schemas.microsoft.com/office/drawing/2014/main" id="{13CC36BD-4DBD-D1C4-0468-A8028E628D44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39;p7">
              <a:extLst>
                <a:ext uri="{FF2B5EF4-FFF2-40B4-BE49-F238E27FC236}">
                  <a16:creationId xmlns:a16="http://schemas.microsoft.com/office/drawing/2014/main" id="{2ED3B5DA-4FA1-ECB9-1D47-C6A3370F72DD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40;p7">
              <a:extLst>
                <a:ext uri="{FF2B5EF4-FFF2-40B4-BE49-F238E27FC236}">
                  <a16:creationId xmlns:a16="http://schemas.microsoft.com/office/drawing/2014/main" id="{68566AD1-A76F-AF5A-D0AA-BFEA19E8AD73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41;p7">
              <a:extLst>
                <a:ext uri="{FF2B5EF4-FFF2-40B4-BE49-F238E27FC236}">
                  <a16:creationId xmlns:a16="http://schemas.microsoft.com/office/drawing/2014/main" id="{5FED6079-97D0-3D89-EAB2-FCC55AA484AB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42;p7">
              <a:extLst>
                <a:ext uri="{FF2B5EF4-FFF2-40B4-BE49-F238E27FC236}">
                  <a16:creationId xmlns:a16="http://schemas.microsoft.com/office/drawing/2014/main" id="{98F71C29-2FF7-7E4C-9ADE-43806CB72C46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43;p7">
              <a:extLst>
                <a:ext uri="{FF2B5EF4-FFF2-40B4-BE49-F238E27FC236}">
                  <a16:creationId xmlns:a16="http://schemas.microsoft.com/office/drawing/2014/main" id="{72EBD484-120E-4856-148F-7596035BAC5D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44;p7">
              <a:extLst>
                <a:ext uri="{FF2B5EF4-FFF2-40B4-BE49-F238E27FC236}">
                  <a16:creationId xmlns:a16="http://schemas.microsoft.com/office/drawing/2014/main" id="{0E9A506E-EBBD-231E-5EDB-B0EC80EF45F9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45;p7">
              <a:extLst>
                <a:ext uri="{FF2B5EF4-FFF2-40B4-BE49-F238E27FC236}">
                  <a16:creationId xmlns:a16="http://schemas.microsoft.com/office/drawing/2014/main" id="{79029889-51D1-F6C6-1BEB-6EFAB1CC746C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46;p7">
              <a:extLst>
                <a:ext uri="{FF2B5EF4-FFF2-40B4-BE49-F238E27FC236}">
                  <a16:creationId xmlns:a16="http://schemas.microsoft.com/office/drawing/2014/main" id="{A4AFCCAD-A5C2-A573-A401-08AC524860F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47;p7">
              <a:extLst>
                <a:ext uri="{FF2B5EF4-FFF2-40B4-BE49-F238E27FC236}">
                  <a16:creationId xmlns:a16="http://schemas.microsoft.com/office/drawing/2014/main" id="{65F89FD5-E281-945D-1517-8E7CFE31EC70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48;p7">
              <a:extLst>
                <a:ext uri="{FF2B5EF4-FFF2-40B4-BE49-F238E27FC236}">
                  <a16:creationId xmlns:a16="http://schemas.microsoft.com/office/drawing/2014/main" id="{CA754D4C-87F2-AB8B-AA92-CB98DB4B67B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49;p7">
              <a:extLst>
                <a:ext uri="{FF2B5EF4-FFF2-40B4-BE49-F238E27FC236}">
                  <a16:creationId xmlns:a16="http://schemas.microsoft.com/office/drawing/2014/main" id="{002D5654-B95C-EAE7-8714-3A1AA618BE1E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50;p7">
              <a:extLst>
                <a:ext uri="{FF2B5EF4-FFF2-40B4-BE49-F238E27FC236}">
                  <a16:creationId xmlns:a16="http://schemas.microsoft.com/office/drawing/2014/main" id="{90E04319-D7F2-3787-9F00-26A5B6FAAFA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51;p7">
              <a:extLst>
                <a:ext uri="{FF2B5EF4-FFF2-40B4-BE49-F238E27FC236}">
                  <a16:creationId xmlns:a16="http://schemas.microsoft.com/office/drawing/2014/main" id="{E2F19875-304E-4C89-39F9-627D41D8A535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52;p7">
              <a:extLst>
                <a:ext uri="{FF2B5EF4-FFF2-40B4-BE49-F238E27FC236}">
                  <a16:creationId xmlns:a16="http://schemas.microsoft.com/office/drawing/2014/main" id="{188C47EF-020D-DDD3-F488-4BA94C692412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53;p7">
              <a:extLst>
                <a:ext uri="{FF2B5EF4-FFF2-40B4-BE49-F238E27FC236}">
                  <a16:creationId xmlns:a16="http://schemas.microsoft.com/office/drawing/2014/main" id="{1FD6CBA8-B84D-3ECA-C4FA-54F47B1EFFA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54;p7">
              <a:extLst>
                <a:ext uri="{FF2B5EF4-FFF2-40B4-BE49-F238E27FC236}">
                  <a16:creationId xmlns:a16="http://schemas.microsoft.com/office/drawing/2014/main" id="{4DF7EE67-A206-358D-F050-6EC7F2C77BD6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55;p7">
              <a:extLst>
                <a:ext uri="{FF2B5EF4-FFF2-40B4-BE49-F238E27FC236}">
                  <a16:creationId xmlns:a16="http://schemas.microsoft.com/office/drawing/2014/main" id="{59A8C12D-D375-E17C-A9CF-C23C409BC62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56;p7">
              <a:extLst>
                <a:ext uri="{FF2B5EF4-FFF2-40B4-BE49-F238E27FC236}">
                  <a16:creationId xmlns:a16="http://schemas.microsoft.com/office/drawing/2014/main" id="{381C1F04-EAB9-5663-10BA-BDA1764227F8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57;p7">
              <a:extLst>
                <a:ext uri="{FF2B5EF4-FFF2-40B4-BE49-F238E27FC236}">
                  <a16:creationId xmlns:a16="http://schemas.microsoft.com/office/drawing/2014/main" id="{D406E282-2C02-16E5-EA56-57FBFD33D12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58;p7">
              <a:extLst>
                <a:ext uri="{FF2B5EF4-FFF2-40B4-BE49-F238E27FC236}">
                  <a16:creationId xmlns:a16="http://schemas.microsoft.com/office/drawing/2014/main" id="{39927EEE-C39D-9275-F977-822A6D8B99E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59;p7">
              <a:extLst>
                <a:ext uri="{FF2B5EF4-FFF2-40B4-BE49-F238E27FC236}">
                  <a16:creationId xmlns:a16="http://schemas.microsoft.com/office/drawing/2014/main" id="{84876C89-31AD-4955-061D-6805E5AED46C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0;p7">
              <a:extLst>
                <a:ext uri="{FF2B5EF4-FFF2-40B4-BE49-F238E27FC236}">
                  <a16:creationId xmlns:a16="http://schemas.microsoft.com/office/drawing/2014/main" id="{FE8EEE2D-3995-74A1-DCCF-9F48B849612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1;p7">
              <a:extLst>
                <a:ext uri="{FF2B5EF4-FFF2-40B4-BE49-F238E27FC236}">
                  <a16:creationId xmlns:a16="http://schemas.microsoft.com/office/drawing/2014/main" id="{FB57DFEB-8CDF-3BBB-E00D-5A94F280E39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2;p7">
              <a:extLst>
                <a:ext uri="{FF2B5EF4-FFF2-40B4-BE49-F238E27FC236}">
                  <a16:creationId xmlns:a16="http://schemas.microsoft.com/office/drawing/2014/main" id="{C5077165-AAF8-6F8F-5C79-03FCC0EBC65F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3;p7">
              <a:extLst>
                <a:ext uri="{FF2B5EF4-FFF2-40B4-BE49-F238E27FC236}">
                  <a16:creationId xmlns:a16="http://schemas.microsoft.com/office/drawing/2014/main" id="{F04FBD01-A17D-11FD-0045-3056019B1C8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4;p7">
              <a:extLst>
                <a:ext uri="{FF2B5EF4-FFF2-40B4-BE49-F238E27FC236}">
                  <a16:creationId xmlns:a16="http://schemas.microsoft.com/office/drawing/2014/main" id="{A69C970B-A0EB-DFEA-21BD-F13B4B4B6EF5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65;p7">
              <a:extLst>
                <a:ext uri="{FF2B5EF4-FFF2-40B4-BE49-F238E27FC236}">
                  <a16:creationId xmlns:a16="http://schemas.microsoft.com/office/drawing/2014/main" id="{7575A526-F9CD-D511-7DEE-19DA64D209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66;p7">
              <a:extLst>
                <a:ext uri="{FF2B5EF4-FFF2-40B4-BE49-F238E27FC236}">
                  <a16:creationId xmlns:a16="http://schemas.microsoft.com/office/drawing/2014/main" id="{82E2B7C0-4964-E452-7378-89ED00DE4F6B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67;p7">
              <a:extLst>
                <a:ext uri="{FF2B5EF4-FFF2-40B4-BE49-F238E27FC236}">
                  <a16:creationId xmlns:a16="http://schemas.microsoft.com/office/drawing/2014/main" id="{978318CF-5AEF-9174-164A-746860E5D8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68;p7">
              <a:extLst>
                <a:ext uri="{FF2B5EF4-FFF2-40B4-BE49-F238E27FC236}">
                  <a16:creationId xmlns:a16="http://schemas.microsoft.com/office/drawing/2014/main" id="{61914D35-00BD-C2C3-D00F-BA5C88CE5550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69;p7">
              <a:extLst>
                <a:ext uri="{FF2B5EF4-FFF2-40B4-BE49-F238E27FC236}">
                  <a16:creationId xmlns:a16="http://schemas.microsoft.com/office/drawing/2014/main" id="{A1E697BF-FB30-9396-0CDD-89AA3843248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;p7">
              <a:extLst>
                <a:ext uri="{FF2B5EF4-FFF2-40B4-BE49-F238E27FC236}">
                  <a16:creationId xmlns:a16="http://schemas.microsoft.com/office/drawing/2014/main" id="{2679FCD9-498F-2171-BA39-310EE94050DB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4;p7">
              <a:extLst>
                <a:ext uri="{FF2B5EF4-FFF2-40B4-BE49-F238E27FC236}">
                  <a16:creationId xmlns:a16="http://schemas.microsoft.com/office/drawing/2014/main" id="{DB70FEDD-D849-4398-9A8D-A49DA8758E0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5;p7">
              <a:extLst>
                <a:ext uri="{FF2B5EF4-FFF2-40B4-BE49-F238E27FC236}">
                  <a16:creationId xmlns:a16="http://schemas.microsoft.com/office/drawing/2014/main" id="{573B2D4C-3137-044B-1F3B-44AE930786D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6;p7">
              <a:extLst>
                <a:ext uri="{FF2B5EF4-FFF2-40B4-BE49-F238E27FC236}">
                  <a16:creationId xmlns:a16="http://schemas.microsoft.com/office/drawing/2014/main" id="{787E5746-1054-7CEF-8711-0BFC4BCB9851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7;p7">
              <a:extLst>
                <a:ext uri="{FF2B5EF4-FFF2-40B4-BE49-F238E27FC236}">
                  <a16:creationId xmlns:a16="http://schemas.microsoft.com/office/drawing/2014/main" id="{D9F91990-E84B-230F-780E-A614C45ED7B8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8;p7">
              <a:extLst>
                <a:ext uri="{FF2B5EF4-FFF2-40B4-BE49-F238E27FC236}">
                  <a16:creationId xmlns:a16="http://schemas.microsoft.com/office/drawing/2014/main" id="{076C40D4-7D0F-DBF2-8081-710BE9416E7A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9;p7">
              <a:extLst>
                <a:ext uri="{FF2B5EF4-FFF2-40B4-BE49-F238E27FC236}">
                  <a16:creationId xmlns:a16="http://schemas.microsoft.com/office/drawing/2014/main" id="{794B9F39-DF5F-0796-49CB-F761DD848C0B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80;p7">
              <a:extLst>
                <a:ext uri="{FF2B5EF4-FFF2-40B4-BE49-F238E27FC236}">
                  <a16:creationId xmlns:a16="http://schemas.microsoft.com/office/drawing/2014/main" id="{DF27A752-7FDC-1054-D3DD-61BFB35A2A19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81;p7">
              <a:extLst>
                <a:ext uri="{FF2B5EF4-FFF2-40B4-BE49-F238E27FC236}">
                  <a16:creationId xmlns:a16="http://schemas.microsoft.com/office/drawing/2014/main" id="{E411021D-1C97-20F9-95B0-426532116EDC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82;p7">
              <a:extLst>
                <a:ext uri="{FF2B5EF4-FFF2-40B4-BE49-F238E27FC236}">
                  <a16:creationId xmlns:a16="http://schemas.microsoft.com/office/drawing/2014/main" id="{9C610DC3-CC72-C6E3-F47C-1569A909C391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83;p7">
              <a:extLst>
                <a:ext uri="{FF2B5EF4-FFF2-40B4-BE49-F238E27FC236}">
                  <a16:creationId xmlns:a16="http://schemas.microsoft.com/office/drawing/2014/main" id="{1DE2DF50-9E15-BBB8-C2AF-CF02B3F3F098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5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0EC5C06-7003-C24C-E015-53918A6F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7A859A-4B15-E21D-007C-4C0EA7E3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A732BAE-48B8-8DBB-EB88-151D49E4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72E9698-7922-9F95-F845-BC5C743D7818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7" name="Google Shape;134;p3">
              <a:extLst>
                <a:ext uri="{FF2B5EF4-FFF2-40B4-BE49-F238E27FC236}">
                  <a16:creationId xmlns:a16="http://schemas.microsoft.com/office/drawing/2014/main" id="{F5D78324-DF3D-505F-EF66-CE8BB77FAF7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35;p3">
              <a:extLst>
                <a:ext uri="{FF2B5EF4-FFF2-40B4-BE49-F238E27FC236}">
                  <a16:creationId xmlns:a16="http://schemas.microsoft.com/office/drawing/2014/main" id="{7CFA8B81-48A0-273A-A6D0-F9245648E729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81" name="Google Shape;136;p3">
                <a:extLst>
                  <a:ext uri="{FF2B5EF4-FFF2-40B4-BE49-F238E27FC236}">
                    <a16:creationId xmlns:a16="http://schemas.microsoft.com/office/drawing/2014/main" id="{727A93A6-F01D-D8FB-C08B-FA549BDA00F6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2" name="Google Shape;137;p3">
                <a:extLst>
                  <a:ext uri="{FF2B5EF4-FFF2-40B4-BE49-F238E27FC236}">
                    <a16:creationId xmlns:a16="http://schemas.microsoft.com/office/drawing/2014/main" id="{D7A7F851-CC13-0215-0A74-CDEFFA42E110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01" name="Google Shape;138;p3">
                  <a:extLst>
                    <a:ext uri="{FF2B5EF4-FFF2-40B4-BE49-F238E27FC236}">
                      <a16:creationId xmlns:a16="http://schemas.microsoft.com/office/drawing/2014/main" id="{E4D82599-BAEA-60CB-5337-25727C7115A4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39;p3">
                  <a:extLst>
                    <a:ext uri="{FF2B5EF4-FFF2-40B4-BE49-F238E27FC236}">
                      <a16:creationId xmlns:a16="http://schemas.microsoft.com/office/drawing/2014/main" id="{C38146AB-0300-2AAE-725F-CE8317703FF6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" name="Google Shape;140;p3">
                <a:extLst>
                  <a:ext uri="{FF2B5EF4-FFF2-40B4-BE49-F238E27FC236}">
                    <a16:creationId xmlns:a16="http://schemas.microsoft.com/office/drawing/2014/main" id="{C1BB643D-B335-BE31-78BA-F9E3D72EA0D8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141;p3">
                <a:extLst>
                  <a:ext uri="{FF2B5EF4-FFF2-40B4-BE49-F238E27FC236}">
                    <a16:creationId xmlns:a16="http://schemas.microsoft.com/office/drawing/2014/main" id="{622970D7-DB57-CB77-3AF1-C2AFEDA71EB1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99" name="Google Shape;142;p3">
                  <a:extLst>
                    <a:ext uri="{FF2B5EF4-FFF2-40B4-BE49-F238E27FC236}">
                      <a16:creationId xmlns:a16="http://schemas.microsoft.com/office/drawing/2014/main" id="{E5F53897-E04A-BD4E-39FF-07A5B8250156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43;p3">
                  <a:extLst>
                    <a:ext uri="{FF2B5EF4-FFF2-40B4-BE49-F238E27FC236}">
                      <a16:creationId xmlns:a16="http://schemas.microsoft.com/office/drawing/2014/main" id="{21B7CFD2-2357-4B52-2EDC-A668C2256DA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" name="Google Shape;144;p3">
                <a:extLst>
                  <a:ext uri="{FF2B5EF4-FFF2-40B4-BE49-F238E27FC236}">
                    <a16:creationId xmlns:a16="http://schemas.microsoft.com/office/drawing/2014/main" id="{E7EC692F-1B8B-53EA-A0A1-1125953005DB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97" name="Google Shape;145;p3">
                  <a:extLst>
                    <a:ext uri="{FF2B5EF4-FFF2-40B4-BE49-F238E27FC236}">
                      <a16:creationId xmlns:a16="http://schemas.microsoft.com/office/drawing/2014/main" id="{69D93D9E-74FB-7BC9-ACF6-BECDEDCAEBA9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46;p3">
                  <a:extLst>
                    <a:ext uri="{FF2B5EF4-FFF2-40B4-BE49-F238E27FC236}">
                      <a16:creationId xmlns:a16="http://schemas.microsoft.com/office/drawing/2014/main" id="{EB81CF0A-602D-0BEF-D548-2CB19966A8FC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" name="Google Shape;147;p3">
                <a:extLst>
                  <a:ext uri="{FF2B5EF4-FFF2-40B4-BE49-F238E27FC236}">
                    <a16:creationId xmlns:a16="http://schemas.microsoft.com/office/drawing/2014/main" id="{E606E82E-D1CC-0E32-7F56-E8C778DB08BF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95" name="Google Shape;148;p3">
                  <a:extLst>
                    <a:ext uri="{FF2B5EF4-FFF2-40B4-BE49-F238E27FC236}">
                      <a16:creationId xmlns:a16="http://schemas.microsoft.com/office/drawing/2014/main" id="{A8455ED0-A5F0-B968-01B9-EE622A408C9D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3">
                  <a:extLst>
                    <a:ext uri="{FF2B5EF4-FFF2-40B4-BE49-F238E27FC236}">
                      <a16:creationId xmlns:a16="http://schemas.microsoft.com/office/drawing/2014/main" id="{16C0B46C-D9F2-D48D-BC7E-0263A0DE1FD2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" name="Google Shape;150;p3">
                <a:extLst>
                  <a:ext uri="{FF2B5EF4-FFF2-40B4-BE49-F238E27FC236}">
                    <a16:creationId xmlns:a16="http://schemas.microsoft.com/office/drawing/2014/main" id="{DE8FD7C0-6170-3E4F-8398-9647ADDB9DAB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93" name="Google Shape;151;p3">
                  <a:extLst>
                    <a:ext uri="{FF2B5EF4-FFF2-40B4-BE49-F238E27FC236}">
                      <a16:creationId xmlns:a16="http://schemas.microsoft.com/office/drawing/2014/main" id="{DE5C01C1-79EC-E1D8-A614-06C8C671EC11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52;p3">
                  <a:extLst>
                    <a:ext uri="{FF2B5EF4-FFF2-40B4-BE49-F238E27FC236}">
                      <a16:creationId xmlns:a16="http://schemas.microsoft.com/office/drawing/2014/main" id="{37B82C10-26B4-7864-4C51-B6B7ED1FCE6C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" name="Google Shape;153;p3">
                <a:extLst>
                  <a:ext uri="{FF2B5EF4-FFF2-40B4-BE49-F238E27FC236}">
                    <a16:creationId xmlns:a16="http://schemas.microsoft.com/office/drawing/2014/main" id="{19307FDC-58F0-35A2-EC8C-5DB9648BAACA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91" name="Google Shape;154;p3">
                  <a:extLst>
                    <a:ext uri="{FF2B5EF4-FFF2-40B4-BE49-F238E27FC236}">
                      <a16:creationId xmlns:a16="http://schemas.microsoft.com/office/drawing/2014/main" id="{EB1D0155-9D19-2A23-6A2C-F0834332C165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55;p3">
                  <a:extLst>
                    <a:ext uri="{FF2B5EF4-FFF2-40B4-BE49-F238E27FC236}">
                      <a16:creationId xmlns:a16="http://schemas.microsoft.com/office/drawing/2014/main" id="{0AB7D250-8E43-408C-4E0C-57EA25DA18BB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156;p3">
                <a:extLst>
                  <a:ext uri="{FF2B5EF4-FFF2-40B4-BE49-F238E27FC236}">
                    <a16:creationId xmlns:a16="http://schemas.microsoft.com/office/drawing/2014/main" id="{CCDC3289-AA1C-D3F5-EFEB-291DCB5699D3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7;p3">
                <a:extLst>
                  <a:ext uri="{FF2B5EF4-FFF2-40B4-BE49-F238E27FC236}">
                    <a16:creationId xmlns:a16="http://schemas.microsoft.com/office/drawing/2014/main" id="{C879A897-171D-8FD7-B29B-3841E939224F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58;p3">
              <a:extLst>
                <a:ext uri="{FF2B5EF4-FFF2-40B4-BE49-F238E27FC236}">
                  <a16:creationId xmlns:a16="http://schemas.microsoft.com/office/drawing/2014/main" id="{94D50674-403A-0B28-2D78-B4D69FE39FE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;p3">
              <a:extLst>
                <a:ext uri="{FF2B5EF4-FFF2-40B4-BE49-F238E27FC236}">
                  <a16:creationId xmlns:a16="http://schemas.microsoft.com/office/drawing/2014/main" id="{4833FFA3-F6BC-D940-23FA-011B4325566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0;p3">
              <a:extLst>
                <a:ext uri="{FF2B5EF4-FFF2-40B4-BE49-F238E27FC236}">
                  <a16:creationId xmlns:a16="http://schemas.microsoft.com/office/drawing/2014/main" id="{3F59860A-A90F-5C8E-7EE6-00ADCEB2445E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1;p3">
              <a:extLst>
                <a:ext uri="{FF2B5EF4-FFF2-40B4-BE49-F238E27FC236}">
                  <a16:creationId xmlns:a16="http://schemas.microsoft.com/office/drawing/2014/main" id="{6CA3B6E0-FEAC-AF87-A411-CF524D23C4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2;p3">
              <a:extLst>
                <a:ext uri="{FF2B5EF4-FFF2-40B4-BE49-F238E27FC236}">
                  <a16:creationId xmlns:a16="http://schemas.microsoft.com/office/drawing/2014/main" id="{7959A508-B4BD-DA2B-CF23-8D8A70F40B92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3;p3">
              <a:extLst>
                <a:ext uri="{FF2B5EF4-FFF2-40B4-BE49-F238E27FC236}">
                  <a16:creationId xmlns:a16="http://schemas.microsoft.com/office/drawing/2014/main" id="{E33F5374-D3E6-FA7A-B135-C5492029CF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4;p3">
              <a:extLst>
                <a:ext uri="{FF2B5EF4-FFF2-40B4-BE49-F238E27FC236}">
                  <a16:creationId xmlns:a16="http://schemas.microsoft.com/office/drawing/2014/main" id="{5E2D2A5F-BE1A-AE57-5CA3-5E925A74D42E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;p3">
              <a:extLst>
                <a:ext uri="{FF2B5EF4-FFF2-40B4-BE49-F238E27FC236}">
                  <a16:creationId xmlns:a16="http://schemas.microsoft.com/office/drawing/2014/main" id="{FA1BBFC5-F7CF-9704-EBB5-C38CEB9BCC3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6;p3">
              <a:extLst>
                <a:ext uri="{FF2B5EF4-FFF2-40B4-BE49-F238E27FC236}">
                  <a16:creationId xmlns:a16="http://schemas.microsoft.com/office/drawing/2014/main" id="{BB793CF7-3FC2-076B-EC8C-82D8322D4AA7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;p3">
              <a:extLst>
                <a:ext uri="{FF2B5EF4-FFF2-40B4-BE49-F238E27FC236}">
                  <a16:creationId xmlns:a16="http://schemas.microsoft.com/office/drawing/2014/main" id="{3BC788DC-BED3-1FF6-B5C2-D4D860FBB722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8;p3">
              <a:extLst>
                <a:ext uri="{FF2B5EF4-FFF2-40B4-BE49-F238E27FC236}">
                  <a16:creationId xmlns:a16="http://schemas.microsoft.com/office/drawing/2014/main" id="{4C5FDA89-A020-48E2-7E11-E4F3E2FBADD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9;p3">
              <a:extLst>
                <a:ext uri="{FF2B5EF4-FFF2-40B4-BE49-F238E27FC236}">
                  <a16:creationId xmlns:a16="http://schemas.microsoft.com/office/drawing/2014/main" id="{583FCAEA-1F58-F724-E96B-B7CA8D6B60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0;p3">
              <a:extLst>
                <a:ext uri="{FF2B5EF4-FFF2-40B4-BE49-F238E27FC236}">
                  <a16:creationId xmlns:a16="http://schemas.microsoft.com/office/drawing/2014/main" id="{5D00639F-B0A4-8D63-1D52-F93C5C162B13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1;p3">
              <a:extLst>
                <a:ext uri="{FF2B5EF4-FFF2-40B4-BE49-F238E27FC236}">
                  <a16:creationId xmlns:a16="http://schemas.microsoft.com/office/drawing/2014/main" id="{48255CA7-05F5-6C5F-51B2-FF1916F20BF2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;p3">
              <a:extLst>
                <a:ext uri="{FF2B5EF4-FFF2-40B4-BE49-F238E27FC236}">
                  <a16:creationId xmlns:a16="http://schemas.microsoft.com/office/drawing/2014/main" id="{F0772533-081C-ADB8-A23E-DBBD7D123300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3;p3">
              <a:extLst>
                <a:ext uri="{FF2B5EF4-FFF2-40B4-BE49-F238E27FC236}">
                  <a16:creationId xmlns:a16="http://schemas.microsoft.com/office/drawing/2014/main" id="{DBE176E3-107A-3630-0FCE-C4A0A51E9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4;p3">
              <a:extLst>
                <a:ext uri="{FF2B5EF4-FFF2-40B4-BE49-F238E27FC236}">
                  <a16:creationId xmlns:a16="http://schemas.microsoft.com/office/drawing/2014/main" id="{442BEB5D-C057-0D10-D355-08D45EB9984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5;p3">
              <a:extLst>
                <a:ext uri="{FF2B5EF4-FFF2-40B4-BE49-F238E27FC236}">
                  <a16:creationId xmlns:a16="http://schemas.microsoft.com/office/drawing/2014/main" id="{9C7CCCC5-774E-86CE-F5F0-0B029A59ED13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6;p3">
              <a:extLst>
                <a:ext uri="{FF2B5EF4-FFF2-40B4-BE49-F238E27FC236}">
                  <a16:creationId xmlns:a16="http://schemas.microsoft.com/office/drawing/2014/main" id="{A53882F5-36A7-8399-F65C-F19A8C30F6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7;p3">
              <a:extLst>
                <a:ext uri="{FF2B5EF4-FFF2-40B4-BE49-F238E27FC236}">
                  <a16:creationId xmlns:a16="http://schemas.microsoft.com/office/drawing/2014/main" id="{F9EE7E37-1DD9-B961-F36D-A2532DCBFFEE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8;p3">
              <a:extLst>
                <a:ext uri="{FF2B5EF4-FFF2-40B4-BE49-F238E27FC236}">
                  <a16:creationId xmlns:a16="http://schemas.microsoft.com/office/drawing/2014/main" id="{47E6D1DA-222A-3A4E-6540-D5FBB435845F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;p3">
              <a:extLst>
                <a:ext uri="{FF2B5EF4-FFF2-40B4-BE49-F238E27FC236}">
                  <a16:creationId xmlns:a16="http://schemas.microsoft.com/office/drawing/2014/main" id="{F8D771A7-B6C4-DAD5-771E-5FFDF07E6C52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0;p3">
              <a:extLst>
                <a:ext uri="{FF2B5EF4-FFF2-40B4-BE49-F238E27FC236}">
                  <a16:creationId xmlns:a16="http://schemas.microsoft.com/office/drawing/2014/main" id="{48B666CE-15EE-3A06-5002-88459E8A736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1;p3">
              <a:extLst>
                <a:ext uri="{FF2B5EF4-FFF2-40B4-BE49-F238E27FC236}">
                  <a16:creationId xmlns:a16="http://schemas.microsoft.com/office/drawing/2014/main" id="{CA640D6D-130D-46C4-74F7-531BDABF0D7F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2;p3">
              <a:extLst>
                <a:ext uri="{FF2B5EF4-FFF2-40B4-BE49-F238E27FC236}">
                  <a16:creationId xmlns:a16="http://schemas.microsoft.com/office/drawing/2014/main" id="{E371DBA1-5636-9020-B332-1F3E102D9F03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3;p3">
              <a:extLst>
                <a:ext uri="{FF2B5EF4-FFF2-40B4-BE49-F238E27FC236}">
                  <a16:creationId xmlns:a16="http://schemas.microsoft.com/office/drawing/2014/main" id="{656B17D2-B935-C626-EB7E-D5746AD691BA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4;p3">
              <a:extLst>
                <a:ext uri="{FF2B5EF4-FFF2-40B4-BE49-F238E27FC236}">
                  <a16:creationId xmlns:a16="http://schemas.microsoft.com/office/drawing/2014/main" id="{F4CCD5B3-79E0-2023-3475-9AB6B390C96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;p3">
              <a:extLst>
                <a:ext uri="{FF2B5EF4-FFF2-40B4-BE49-F238E27FC236}">
                  <a16:creationId xmlns:a16="http://schemas.microsoft.com/office/drawing/2014/main" id="{1CE166B9-818A-3AC4-12A6-3986A55A2CB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6;p3">
              <a:extLst>
                <a:ext uri="{FF2B5EF4-FFF2-40B4-BE49-F238E27FC236}">
                  <a16:creationId xmlns:a16="http://schemas.microsoft.com/office/drawing/2014/main" id="{691DB8FB-2374-498D-A829-0CEEA2A80EA1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7;p3">
              <a:extLst>
                <a:ext uri="{FF2B5EF4-FFF2-40B4-BE49-F238E27FC236}">
                  <a16:creationId xmlns:a16="http://schemas.microsoft.com/office/drawing/2014/main" id="{CAF23B53-5E91-960A-8175-2574B77C830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88;p3">
              <a:extLst>
                <a:ext uri="{FF2B5EF4-FFF2-40B4-BE49-F238E27FC236}">
                  <a16:creationId xmlns:a16="http://schemas.microsoft.com/office/drawing/2014/main" id="{1593575E-B7D9-E574-71C6-D32CBB96FD89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9;p3">
              <a:extLst>
                <a:ext uri="{FF2B5EF4-FFF2-40B4-BE49-F238E27FC236}">
                  <a16:creationId xmlns:a16="http://schemas.microsoft.com/office/drawing/2014/main" id="{9E0D90DE-EB24-CE5C-7201-61152F0798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;p3">
              <a:extLst>
                <a:ext uri="{FF2B5EF4-FFF2-40B4-BE49-F238E27FC236}">
                  <a16:creationId xmlns:a16="http://schemas.microsoft.com/office/drawing/2014/main" id="{772C9C30-F95F-394F-1CF1-095889189FFE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;p3">
              <a:extLst>
                <a:ext uri="{FF2B5EF4-FFF2-40B4-BE49-F238E27FC236}">
                  <a16:creationId xmlns:a16="http://schemas.microsoft.com/office/drawing/2014/main" id="{0BF9AB82-0221-2B63-8662-BE4142D5C341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;p3">
              <a:extLst>
                <a:ext uri="{FF2B5EF4-FFF2-40B4-BE49-F238E27FC236}">
                  <a16:creationId xmlns:a16="http://schemas.microsoft.com/office/drawing/2014/main" id="{875142A1-CD73-5545-8E1B-009E775B72AF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3;p3">
              <a:extLst>
                <a:ext uri="{FF2B5EF4-FFF2-40B4-BE49-F238E27FC236}">
                  <a16:creationId xmlns:a16="http://schemas.microsoft.com/office/drawing/2014/main" id="{E5217F0D-22E5-1AD2-F29A-FCB0355B156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4;p3">
              <a:extLst>
                <a:ext uri="{FF2B5EF4-FFF2-40B4-BE49-F238E27FC236}">
                  <a16:creationId xmlns:a16="http://schemas.microsoft.com/office/drawing/2014/main" id="{4562C8A3-330B-F515-836A-E4EBDCA19B0A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5;p3">
              <a:extLst>
                <a:ext uri="{FF2B5EF4-FFF2-40B4-BE49-F238E27FC236}">
                  <a16:creationId xmlns:a16="http://schemas.microsoft.com/office/drawing/2014/main" id="{5CE1130D-CB98-E090-2FC2-320A885C580F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6;p3">
              <a:extLst>
                <a:ext uri="{FF2B5EF4-FFF2-40B4-BE49-F238E27FC236}">
                  <a16:creationId xmlns:a16="http://schemas.microsoft.com/office/drawing/2014/main" id="{B98A3FF6-18BE-07E4-D165-4969B5EEE5B6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7;p3">
              <a:extLst>
                <a:ext uri="{FF2B5EF4-FFF2-40B4-BE49-F238E27FC236}">
                  <a16:creationId xmlns:a16="http://schemas.microsoft.com/office/drawing/2014/main" id="{6E09AB99-8E52-ABE2-6E7B-A916D7EDBDDE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8;p3">
              <a:extLst>
                <a:ext uri="{FF2B5EF4-FFF2-40B4-BE49-F238E27FC236}">
                  <a16:creationId xmlns:a16="http://schemas.microsoft.com/office/drawing/2014/main" id="{95AD1CA4-F088-97B8-8F4D-880F0E5C6235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9;p3">
              <a:extLst>
                <a:ext uri="{FF2B5EF4-FFF2-40B4-BE49-F238E27FC236}">
                  <a16:creationId xmlns:a16="http://schemas.microsoft.com/office/drawing/2014/main" id="{1BE10C12-445F-2573-4E5C-829F2E4F7952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0;p3">
              <a:extLst>
                <a:ext uri="{FF2B5EF4-FFF2-40B4-BE49-F238E27FC236}">
                  <a16:creationId xmlns:a16="http://schemas.microsoft.com/office/drawing/2014/main" id="{5B882C78-6C2C-CC72-782D-2976F9E0547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1;p3">
              <a:extLst>
                <a:ext uri="{FF2B5EF4-FFF2-40B4-BE49-F238E27FC236}">
                  <a16:creationId xmlns:a16="http://schemas.microsoft.com/office/drawing/2014/main" id="{CE6B4DF2-60B8-73E4-B294-310E5A5F622B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02;p3">
              <a:extLst>
                <a:ext uri="{FF2B5EF4-FFF2-40B4-BE49-F238E27FC236}">
                  <a16:creationId xmlns:a16="http://schemas.microsoft.com/office/drawing/2014/main" id="{3065C8AD-A829-4F10-0D5D-D1B3877A04F7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3;p3">
              <a:extLst>
                <a:ext uri="{FF2B5EF4-FFF2-40B4-BE49-F238E27FC236}">
                  <a16:creationId xmlns:a16="http://schemas.microsoft.com/office/drawing/2014/main" id="{B299FDE1-5864-59EF-4F97-669FE22D151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4;p3">
              <a:extLst>
                <a:ext uri="{FF2B5EF4-FFF2-40B4-BE49-F238E27FC236}">
                  <a16:creationId xmlns:a16="http://schemas.microsoft.com/office/drawing/2014/main" id="{8207413A-C1DD-B5F4-ED75-FD0FB6DEE85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5;p3">
              <a:extLst>
                <a:ext uri="{FF2B5EF4-FFF2-40B4-BE49-F238E27FC236}">
                  <a16:creationId xmlns:a16="http://schemas.microsoft.com/office/drawing/2014/main" id="{3CA7DBB0-B096-B775-C3A7-A7C91B0D120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6;p3">
              <a:extLst>
                <a:ext uri="{FF2B5EF4-FFF2-40B4-BE49-F238E27FC236}">
                  <a16:creationId xmlns:a16="http://schemas.microsoft.com/office/drawing/2014/main" id="{8A879ECD-E4DA-C525-0920-58C0E17601DF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7;p3">
              <a:extLst>
                <a:ext uri="{FF2B5EF4-FFF2-40B4-BE49-F238E27FC236}">
                  <a16:creationId xmlns:a16="http://schemas.microsoft.com/office/drawing/2014/main" id="{48DBA0CF-B1C2-331C-46BD-5E15E1E225F8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211;p3">
              <a:extLst>
                <a:ext uri="{FF2B5EF4-FFF2-40B4-BE49-F238E27FC236}">
                  <a16:creationId xmlns:a16="http://schemas.microsoft.com/office/drawing/2014/main" id="{F1C4ED01-F395-27C9-0F7A-0436DA61BBA2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79" name="Google Shape;212;p3">
                <a:extLst>
                  <a:ext uri="{FF2B5EF4-FFF2-40B4-BE49-F238E27FC236}">
                    <a16:creationId xmlns:a16="http://schemas.microsoft.com/office/drawing/2014/main" id="{A647CD5D-39A4-AE37-6F5A-97561A302E7C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;p3">
                <a:extLst>
                  <a:ext uri="{FF2B5EF4-FFF2-40B4-BE49-F238E27FC236}">
                    <a16:creationId xmlns:a16="http://schemas.microsoft.com/office/drawing/2014/main" id="{092E17AB-EF8C-803A-3C3F-9C1DB270A4B6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214;p3">
              <a:extLst>
                <a:ext uri="{FF2B5EF4-FFF2-40B4-BE49-F238E27FC236}">
                  <a16:creationId xmlns:a16="http://schemas.microsoft.com/office/drawing/2014/main" id="{E80662C5-F1AD-CB85-4214-45AA83213BE9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69" name="Google Shape;215;p3">
                <a:extLst>
                  <a:ext uri="{FF2B5EF4-FFF2-40B4-BE49-F238E27FC236}">
                    <a16:creationId xmlns:a16="http://schemas.microsoft.com/office/drawing/2014/main" id="{0C4D2C7B-658D-1D88-3CD4-9E94408D6F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;p3">
                <a:extLst>
                  <a:ext uri="{FF2B5EF4-FFF2-40B4-BE49-F238E27FC236}">
                    <a16:creationId xmlns:a16="http://schemas.microsoft.com/office/drawing/2014/main" id="{B090B8D2-C0EC-B1BF-C7F3-290A2BC8F5C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;p3">
                <a:extLst>
                  <a:ext uri="{FF2B5EF4-FFF2-40B4-BE49-F238E27FC236}">
                    <a16:creationId xmlns:a16="http://schemas.microsoft.com/office/drawing/2014/main" id="{404482E5-BB71-7538-A28C-E854339DB73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8;p3">
                <a:extLst>
                  <a:ext uri="{FF2B5EF4-FFF2-40B4-BE49-F238E27FC236}">
                    <a16:creationId xmlns:a16="http://schemas.microsoft.com/office/drawing/2014/main" id="{BBA95003-F40C-D84C-2494-83D2B01F9C9D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9;p3">
                <a:extLst>
                  <a:ext uri="{FF2B5EF4-FFF2-40B4-BE49-F238E27FC236}">
                    <a16:creationId xmlns:a16="http://schemas.microsoft.com/office/drawing/2014/main" id="{131049C4-320C-05F1-A9ED-846DC157C07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0;p3">
                <a:extLst>
                  <a:ext uri="{FF2B5EF4-FFF2-40B4-BE49-F238E27FC236}">
                    <a16:creationId xmlns:a16="http://schemas.microsoft.com/office/drawing/2014/main" id="{49FE8396-42F0-C0E4-CCA2-81ECDCF982BE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1;p3">
                <a:extLst>
                  <a:ext uri="{FF2B5EF4-FFF2-40B4-BE49-F238E27FC236}">
                    <a16:creationId xmlns:a16="http://schemas.microsoft.com/office/drawing/2014/main" id="{49A160A9-49EF-A6D3-5AAF-4D4EB4A162C4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2;p3">
                <a:extLst>
                  <a:ext uri="{FF2B5EF4-FFF2-40B4-BE49-F238E27FC236}">
                    <a16:creationId xmlns:a16="http://schemas.microsoft.com/office/drawing/2014/main" id="{1047B312-CF4B-6C79-1155-97EB49FD4F5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3;p3">
                <a:extLst>
                  <a:ext uri="{FF2B5EF4-FFF2-40B4-BE49-F238E27FC236}">
                    <a16:creationId xmlns:a16="http://schemas.microsoft.com/office/drawing/2014/main" id="{C8A77832-FE8B-8938-96E6-EFFA47DE640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4;p3">
                <a:extLst>
                  <a:ext uri="{FF2B5EF4-FFF2-40B4-BE49-F238E27FC236}">
                    <a16:creationId xmlns:a16="http://schemas.microsoft.com/office/drawing/2014/main" id="{0377A386-FDD0-3E96-4DB0-7B3368D723F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225;p3">
              <a:extLst>
                <a:ext uri="{FF2B5EF4-FFF2-40B4-BE49-F238E27FC236}">
                  <a16:creationId xmlns:a16="http://schemas.microsoft.com/office/drawing/2014/main" id="{63412EB3-46EA-02D7-55A4-AD08CCFC5923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67" name="Google Shape;226;p3">
                <a:extLst>
                  <a:ext uri="{FF2B5EF4-FFF2-40B4-BE49-F238E27FC236}">
                    <a16:creationId xmlns:a16="http://schemas.microsoft.com/office/drawing/2014/main" id="{38486200-4BF9-BC13-3664-37AB596FC71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7;p3">
                <a:extLst>
                  <a:ext uri="{FF2B5EF4-FFF2-40B4-BE49-F238E27FC236}">
                    <a16:creationId xmlns:a16="http://schemas.microsoft.com/office/drawing/2014/main" id="{C67A4CBE-0334-5BAB-0463-AD739AEE65D0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228;p3">
              <a:extLst>
                <a:ext uri="{FF2B5EF4-FFF2-40B4-BE49-F238E27FC236}">
                  <a16:creationId xmlns:a16="http://schemas.microsoft.com/office/drawing/2014/main" id="{1E02D006-A0B5-8167-DA00-C4CAAB9CD182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9;p3">
              <a:extLst>
                <a:ext uri="{FF2B5EF4-FFF2-40B4-BE49-F238E27FC236}">
                  <a16:creationId xmlns:a16="http://schemas.microsoft.com/office/drawing/2014/main" id="{956E0EFC-F133-A7A5-578B-6C0EFA3D377A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230;p3">
              <a:extLst>
                <a:ext uri="{FF2B5EF4-FFF2-40B4-BE49-F238E27FC236}">
                  <a16:creationId xmlns:a16="http://schemas.microsoft.com/office/drawing/2014/main" id="{4ED3644A-4F59-FBB7-3603-8E0448EB7FF1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65" name="Google Shape;231;p3">
                <a:extLst>
                  <a:ext uri="{FF2B5EF4-FFF2-40B4-BE49-F238E27FC236}">
                    <a16:creationId xmlns:a16="http://schemas.microsoft.com/office/drawing/2014/main" id="{97605BDA-D1CC-BF9A-802D-7A0A8B6FBF6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32;p3">
                <a:extLst>
                  <a:ext uri="{FF2B5EF4-FFF2-40B4-BE49-F238E27FC236}">
                    <a16:creationId xmlns:a16="http://schemas.microsoft.com/office/drawing/2014/main" id="{6BFB73FD-BDBC-CD61-0FAD-5990AB59C7C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" name="Google Shape;961;p13">
            <a:extLst>
              <a:ext uri="{FF2B5EF4-FFF2-40B4-BE49-F238E27FC236}">
                <a16:creationId xmlns:a16="http://schemas.microsoft.com/office/drawing/2014/main" id="{002C709B-F05E-2805-761D-704A5C02E712}"/>
              </a:ext>
            </a:extLst>
          </p:cNvPr>
          <p:cNvSpPr/>
          <p:nvPr userDrawn="1"/>
        </p:nvSpPr>
        <p:spPr>
          <a:xfrm>
            <a:off x="214955" y="145821"/>
            <a:ext cx="1054358" cy="91107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9C3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1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êu đề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97" name="Nhóm 196">
            <a:extLst>
              <a:ext uri="{FF2B5EF4-FFF2-40B4-BE49-F238E27FC236}">
                <a16:creationId xmlns:a16="http://schemas.microsoft.com/office/drawing/2014/main" id="{8668A74F-882F-FAC0-6C89-F026882B0616}"/>
              </a:ext>
            </a:extLst>
          </p:cNvPr>
          <p:cNvGrpSpPr/>
          <p:nvPr userDrawn="1"/>
        </p:nvGrpSpPr>
        <p:grpSpPr>
          <a:xfrm>
            <a:off x="281025" y="219519"/>
            <a:ext cx="11550446" cy="6501956"/>
            <a:chOff x="281025" y="219519"/>
            <a:chExt cx="8633734" cy="4860086"/>
          </a:xfrm>
        </p:grpSpPr>
        <p:sp>
          <p:nvSpPr>
            <p:cNvPr id="101" name="Google Shape;134;p3">
              <a:extLst>
                <a:ext uri="{FF2B5EF4-FFF2-40B4-BE49-F238E27FC236}">
                  <a16:creationId xmlns:a16="http://schemas.microsoft.com/office/drawing/2014/main" id="{AD15EBBD-7810-5444-1241-428B47FD36E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135;p3">
              <a:extLst>
                <a:ext uri="{FF2B5EF4-FFF2-40B4-BE49-F238E27FC236}">
                  <a16:creationId xmlns:a16="http://schemas.microsoft.com/office/drawing/2014/main" id="{2859AAEA-06CA-D5C1-0D42-52388160B8FA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103" name="Google Shape;136;p3">
                <a:extLst>
                  <a:ext uri="{FF2B5EF4-FFF2-40B4-BE49-F238E27FC236}">
                    <a16:creationId xmlns:a16="http://schemas.microsoft.com/office/drawing/2014/main" id="{2E84847B-D4B6-01B2-82A6-C765DEFEC06C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37;p3">
                <a:extLst>
                  <a:ext uri="{FF2B5EF4-FFF2-40B4-BE49-F238E27FC236}">
                    <a16:creationId xmlns:a16="http://schemas.microsoft.com/office/drawing/2014/main" id="{42A59EF9-7E4B-BB4B-CD19-A5D90084B2C4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23" name="Google Shape;138;p3">
                  <a:extLst>
                    <a:ext uri="{FF2B5EF4-FFF2-40B4-BE49-F238E27FC236}">
                      <a16:creationId xmlns:a16="http://schemas.microsoft.com/office/drawing/2014/main" id="{BB552545-8550-EC87-23E0-74E7A30953CA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39;p3">
                  <a:extLst>
                    <a:ext uri="{FF2B5EF4-FFF2-40B4-BE49-F238E27FC236}">
                      <a16:creationId xmlns:a16="http://schemas.microsoft.com/office/drawing/2014/main" id="{A3D273A7-986A-0FD8-EE12-4592586AD6EE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" name="Google Shape;140;p3">
                <a:extLst>
                  <a:ext uri="{FF2B5EF4-FFF2-40B4-BE49-F238E27FC236}">
                    <a16:creationId xmlns:a16="http://schemas.microsoft.com/office/drawing/2014/main" id="{193F8053-0B70-726E-906E-54753ED6D78C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41;p3">
                <a:extLst>
                  <a:ext uri="{FF2B5EF4-FFF2-40B4-BE49-F238E27FC236}">
                    <a16:creationId xmlns:a16="http://schemas.microsoft.com/office/drawing/2014/main" id="{508C62DB-9E85-0D92-4630-9BFEAE39C86E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121" name="Google Shape;142;p3">
                  <a:extLst>
                    <a:ext uri="{FF2B5EF4-FFF2-40B4-BE49-F238E27FC236}">
                      <a16:creationId xmlns:a16="http://schemas.microsoft.com/office/drawing/2014/main" id="{7A27B3BA-A9EF-6A8F-380C-724A873C1CEE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43;p3">
                  <a:extLst>
                    <a:ext uri="{FF2B5EF4-FFF2-40B4-BE49-F238E27FC236}">
                      <a16:creationId xmlns:a16="http://schemas.microsoft.com/office/drawing/2014/main" id="{1A314EE9-B022-76C2-21CE-62D31743798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144;p3">
                <a:extLst>
                  <a:ext uri="{FF2B5EF4-FFF2-40B4-BE49-F238E27FC236}">
                    <a16:creationId xmlns:a16="http://schemas.microsoft.com/office/drawing/2014/main" id="{51848679-23D1-6AEA-423F-70CA39EF5E60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119" name="Google Shape;145;p3">
                  <a:extLst>
                    <a:ext uri="{FF2B5EF4-FFF2-40B4-BE49-F238E27FC236}">
                      <a16:creationId xmlns:a16="http://schemas.microsoft.com/office/drawing/2014/main" id="{07BA4896-1D1B-B25F-3E27-A88AD6400D22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46;p3">
                  <a:extLst>
                    <a:ext uri="{FF2B5EF4-FFF2-40B4-BE49-F238E27FC236}">
                      <a16:creationId xmlns:a16="http://schemas.microsoft.com/office/drawing/2014/main" id="{84BC325B-1E28-7FA7-57E9-18B70D58FDC9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147;p3">
                <a:extLst>
                  <a:ext uri="{FF2B5EF4-FFF2-40B4-BE49-F238E27FC236}">
                    <a16:creationId xmlns:a16="http://schemas.microsoft.com/office/drawing/2014/main" id="{DA7904F2-0996-F2FF-DDB4-1CF434AFA76D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117" name="Google Shape;148;p3">
                  <a:extLst>
                    <a:ext uri="{FF2B5EF4-FFF2-40B4-BE49-F238E27FC236}">
                      <a16:creationId xmlns:a16="http://schemas.microsoft.com/office/drawing/2014/main" id="{0458730C-4A3F-BA39-68EC-60E21981E583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49;p3">
                  <a:extLst>
                    <a:ext uri="{FF2B5EF4-FFF2-40B4-BE49-F238E27FC236}">
                      <a16:creationId xmlns:a16="http://schemas.microsoft.com/office/drawing/2014/main" id="{AAFBE42B-1BE9-CC2E-DE00-69D7526A72C9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150;p3">
                <a:extLst>
                  <a:ext uri="{FF2B5EF4-FFF2-40B4-BE49-F238E27FC236}">
                    <a16:creationId xmlns:a16="http://schemas.microsoft.com/office/drawing/2014/main" id="{5EAD2F2E-776C-AF62-0A88-095C47F3F5FE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115" name="Google Shape;151;p3">
                  <a:extLst>
                    <a:ext uri="{FF2B5EF4-FFF2-40B4-BE49-F238E27FC236}">
                      <a16:creationId xmlns:a16="http://schemas.microsoft.com/office/drawing/2014/main" id="{92A7AAA7-452A-38BA-61E5-7A9F570ED8CF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52;p3">
                  <a:extLst>
                    <a:ext uri="{FF2B5EF4-FFF2-40B4-BE49-F238E27FC236}">
                      <a16:creationId xmlns:a16="http://schemas.microsoft.com/office/drawing/2014/main" id="{5E398FF6-59DA-48A2-B88F-2EEB57533EED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153;p3">
                <a:extLst>
                  <a:ext uri="{FF2B5EF4-FFF2-40B4-BE49-F238E27FC236}">
                    <a16:creationId xmlns:a16="http://schemas.microsoft.com/office/drawing/2014/main" id="{C8CAEA96-208E-4A94-FDBA-71497CC7DFD0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113" name="Google Shape;154;p3">
                  <a:extLst>
                    <a:ext uri="{FF2B5EF4-FFF2-40B4-BE49-F238E27FC236}">
                      <a16:creationId xmlns:a16="http://schemas.microsoft.com/office/drawing/2014/main" id="{A0CC6097-0819-621F-FCE3-F0F13D016D58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55;p3">
                  <a:extLst>
                    <a:ext uri="{FF2B5EF4-FFF2-40B4-BE49-F238E27FC236}">
                      <a16:creationId xmlns:a16="http://schemas.microsoft.com/office/drawing/2014/main" id="{2EB93BC7-B7EB-206A-5E8D-91B30B091C1F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" name="Google Shape;156;p3">
                <a:extLst>
                  <a:ext uri="{FF2B5EF4-FFF2-40B4-BE49-F238E27FC236}">
                    <a16:creationId xmlns:a16="http://schemas.microsoft.com/office/drawing/2014/main" id="{9B290278-F589-CEEA-6A5B-38864F5D2338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7;p3">
                <a:extLst>
                  <a:ext uri="{FF2B5EF4-FFF2-40B4-BE49-F238E27FC236}">
                    <a16:creationId xmlns:a16="http://schemas.microsoft.com/office/drawing/2014/main" id="{BC072FC6-49FC-00AF-D2DF-8A02040C8A17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158;p3">
              <a:extLst>
                <a:ext uri="{FF2B5EF4-FFF2-40B4-BE49-F238E27FC236}">
                  <a16:creationId xmlns:a16="http://schemas.microsoft.com/office/drawing/2014/main" id="{04CAA974-BB48-B154-B59B-CC99200F06C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59;p3">
              <a:extLst>
                <a:ext uri="{FF2B5EF4-FFF2-40B4-BE49-F238E27FC236}">
                  <a16:creationId xmlns:a16="http://schemas.microsoft.com/office/drawing/2014/main" id="{4B92B012-A0A2-FE63-5234-CAC4A88A3186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;p3">
              <a:extLst>
                <a:ext uri="{FF2B5EF4-FFF2-40B4-BE49-F238E27FC236}">
                  <a16:creationId xmlns:a16="http://schemas.microsoft.com/office/drawing/2014/main" id="{A52B5631-596B-D563-61BD-A2C637998A68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1;p3">
              <a:extLst>
                <a:ext uri="{FF2B5EF4-FFF2-40B4-BE49-F238E27FC236}">
                  <a16:creationId xmlns:a16="http://schemas.microsoft.com/office/drawing/2014/main" id="{19E50847-4A20-D7ED-133F-262287B9DBE6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2;p3">
              <a:extLst>
                <a:ext uri="{FF2B5EF4-FFF2-40B4-BE49-F238E27FC236}">
                  <a16:creationId xmlns:a16="http://schemas.microsoft.com/office/drawing/2014/main" id="{629E070B-5F9A-8FB0-6878-7C125B3B0E3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3;p3">
              <a:extLst>
                <a:ext uri="{FF2B5EF4-FFF2-40B4-BE49-F238E27FC236}">
                  <a16:creationId xmlns:a16="http://schemas.microsoft.com/office/drawing/2014/main" id="{A0C8B122-5560-2C95-A971-4F16A1C02854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4;p3">
              <a:extLst>
                <a:ext uri="{FF2B5EF4-FFF2-40B4-BE49-F238E27FC236}">
                  <a16:creationId xmlns:a16="http://schemas.microsoft.com/office/drawing/2014/main" id="{732AB173-FF36-0106-C347-F78013D1B130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;p3">
              <a:extLst>
                <a:ext uri="{FF2B5EF4-FFF2-40B4-BE49-F238E27FC236}">
                  <a16:creationId xmlns:a16="http://schemas.microsoft.com/office/drawing/2014/main" id="{AB4BC8B6-68DA-FD3A-B253-90A6597BA86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6;p3">
              <a:extLst>
                <a:ext uri="{FF2B5EF4-FFF2-40B4-BE49-F238E27FC236}">
                  <a16:creationId xmlns:a16="http://schemas.microsoft.com/office/drawing/2014/main" id="{53D89AFE-976A-41D9-B74D-8944DFF52E8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7;p3">
              <a:extLst>
                <a:ext uri="{FF2B5EF4-FFF2-40B4-BE49-F238E27FC236}">
                  <a16:creationId xmlns:a16="http://schemas.microsoft.com/office/drawing/2014/main" id="{A859ABA1-D362-4714-81C2-C382E0D235B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8;p3">
              <a:extLst>
                <a:ext uri="{FF2B5EF4-FFF2-40B4-BE49-F238E27FC236}">
                  <a16:creationId xmlns:a16="http://schemas.microsoft.com/office/drawing/2014/main" id="{6BC10D49-1EBE-094E-C878-F679B8BF6C74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9;p3">
              <a:extLst>
                <a:ext uri="{FF2B5EF4-FFF2-40B4-BE49-F238E27FC236}">
                  <a16:creationId xmlns:a16="http://schemas.microsoft.com/office/drawing/2014/main" id="{9CB84B21-BBC6-B1AF-674B-CF5CAE1514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0;p3">
              <a:extLst>
                <a:ext uri="{FF2B5EF4-FFF2-40B4-BE49-F238E27FC236}">
                  <a16:creationId xmlns:a16="http://schemas.microsoft.com/office/drawing/2014/main" id="{46FF42E2-9B6D-5268-A395-2E762FFE33A4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1;p3">
              <a:extLst>
                <a:ext uri="{FF2B5EF4-FFF2-40B4-BE49-F238E27FC236}">
                  <a16:creationId xmlns:a16="http://schemas.microsoft.com/office/drawing/2014/main" id="{4DCB22B7-8D97-C6BF-6B83-CBFA2B3C702E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2;p3">
              <a:extLst>
                <a:ext uri="{FF2B5EF4-FFF2-40B4-BE49-F238E27FC236}">
                  <a16:creationId xmlns:a16="http://schemas.microsoft.com/office/drawing/2014/main" id="{89DE49C8-2E44-2935-C931-3D7A92A238A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3;p3">
              <a:extLst>
                <a:ext uri="{FF2B5EF4-FFF2-40B4-BE49-F238E27FC236}">
                  <a16:creationId xmlns:a16="http://schemas.microsoft.com/office/drawing/2014/main" id="{E5F3A5C4-F8A6-312A-30C4-5E870D758521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4;p3">
              <a:extLst>
                <a:ext uri="{FF2B5EF4-FFF2-40B4-BE49-F238E27FC236}">
                  <a16:creationId xmlns:a16="http://schemas.microsoft.com/office/drawing/2014/main" id="{2CC525D0-95C4-7190-E0B6-015243F5E03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;p3">
              <a:extLst>
                <a:ext uri="{FF2B5EF4-FFF2-40B4-BE49-F238E27FC236}">
                  <a16:creationId xmlns:a16="http://schemas.microsoft.com/office/drawing/2014/main" id="{634F3F9E-D9A1-3628-0DA2-E3459FF04590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6;p3">
              <a:extLst>
                <a:ext uri="{FF2B5EF4-FFF2-40B4-BE49-F238E27FC236}">
                  <a16:creationId xmlns:a16="http://schemas.microsoft.com/office/drawing/2014/main" id="{B9FF207B-01C7-DC0A-D370-1A6B22A82AFF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7;p3">
              <a:extLst>
                <a:ext uri="{FF2B5EF4-FFF2-40B4-BE49-F238E27FC236}">
                  <a16:creationId xmlns:a16="http://schemas.microsoft.com/office/drawing/2014/main" id="{3F7033AC-A8A5-2EF0-E664-F65B1780E147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8;p3">
              <a:extLst>
                <a:ext uri="{FF2B5EF4-FFF2-40B4-BE49-F238E27FC236}">
                  <a16:creationId xmlns:a16="http://schemas.microsoft.com/office/drawing/2014/main" id="{8BDDB01D-04F7-352B-7838-D11154163596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9;p3">
              <a:extLst>
                <a:ext uri="{FF2B5EF4-FFF2-40B4-BE49-F238E27FC236}">
                  <a16:creationId xmlns:a16="http://schemas.microsoft.com/office/drawing/2014/main" id="{E04F4DF5-871C-9633-8DE4-FBDE8992860D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80;p3">
              <a:extLst>
                <a:ext uri="{FF2B5EF4-FFF2-40B4-BE49-F238E27FC236}">
                  <a16:creationId xmlns:a16="http://schemas.microsoft.com/office/drawing/2014/main" id="{1112B518-AE3C-F1A6-F8A7-0030D91AB0E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81;p3">
              <a:extLst>
                <a:ext uri="{FF2B5EF4-FFF2-40B4-BE49-F238E27FC236}">
                  <a16:creationId xmlns:a16="http://schemas.microsoft.com/office/drawing/2014/main" id="{3C4F6BC7-D674-24EF-BF7D-203569E48FCC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82;p3">
              <a:extLst>
                <a:ext uri="{FF2B5EF4-FFF2-40B4-BE49-F238E27FC236}">
                  <a16:creationId xmlns:a16="http://schemas.microsoft.com/office/drawing/2014/main" id="{BA014808-F8A4-4050-D23A-728029BA371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83;p3">
              <a:extLst>
                <a:ext uri="{FF2B5EF4-FFF2-40B4-BE49-F238E27FC236}">
                  <a16:creationId xmlns:a16="http://schemas.microsoft.com/office/drawing/2014/main" id="{F2EC750B-B1B9-FCC1-64AD-A65E611750E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84;p3">
              <a:extLst>
                <a:ext uri="{FF2B5EF4-FFF2-40B4-BE49-F238E27FC236}">
                  <a16:creationId xmlns:a16="http://schemas.microsoft.com/office/drawing/2014/main" id="{B098F6F1-39DB-417E-EB54-70AA7A491201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85;p3">
              <a:extLst>
                <a:ext uri="{FF2B5EF4-FFF2-40B4-BE49-F238E27FC236}">
                  <a16:creationId xmlns:a16="http://schemas.microsoft.com/office/drawing/2014/main" id="{E96AC483-E7C1-ABAE-2027-66C8FB65E435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86;p3">
              <a:extLst>
                <a:ext uri="{FF2B5EF4-FFF2-40B4-BE49-F238E27FC236}">
                  <a16:creationId xmlns:a16="http://schemas.microsoft.com/office/drawing/2014/main" id="{6107B678-AC5A-4CE9-A07A-BBA7FBC9F58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87;p3">
              <a:extLst>
                <a:ext uri="{FF2B5EF4-FFF2-40B4-BE49-F238E27FC236}">
                  <a16:creationId xmlns:a16="http://schemas.microsoft.com/office/drawing/2014/main" id="{2C2EC5DB-33B7-81A0-7ED4-DA5B86FD37D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88;p3">
              <a:extLst>
                <a:ext uri="{FF2B5EF4-FFF2-40B4-BE49-F238E27FC236}">
                  <a16:creationId xmlns:a16="http://schemas.microsoft.com/office/drawing/2014/main" id="{F79C7BAB-FD8A-8223-FBCD-A97B6E3D34E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89;p3">
              <a:extLst>
                <a:ext uri="{FF2B5EF4-FFF2-40B4-BE49-F238E27FC236}">
                  <a16:creationId xmlns:a16="http://schemas.microsoft.com/office/drawing/2014/main" id="{8E7D87F2-1EE4-30D5-6D38-B520BD118FAE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90;p3">
              <a:extLst>
                <a:ext uri="{FF2B5EF4-FFF2-40B4-BE49-F238E27FC236}">
                  <a16:creationId xmlns:a16="http://schemas.microsoft.com/office/drawing/2014/main" id="{8865E847-C333-ABBF-9DC9-6C7F543735A5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91;p3">
              <a:extLst>
                <a:ext uri="{FF2B5EF4-FFF2-40B4-BE49-F238E27FC236}">
                  <a16:creationId xmlns:a16="http://schemas.microsoft.com/office/drawing/2014/main" id="{A2257BB3-1126-D069-09E2-01EA133A87BC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92;p3">
              <a:extLst>
                <a:ext uri="{FF2B5EF4-FFF2-40B4-BE49-F238E27FC236}">
                  <a16:creationId xmlns:a16="http://schemas.microsoft.com/office/drawing/2014/main" id="{9C2F4A96-F9B7-D160-5C67-C07A4C56204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93;p3">
              <a:extLst>
                <a:ext uri="{FF2B5EF4-FFF2-40B4-BE49-F238E27FC236}">
                  <a16:creationId xmlns:a16="http://schemas.microsoft.com/office/drawing/2014/main" id="{4C26DD36-E362-988A-C343-38971CE3707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94;p3">
              <a:extLst>
                <a:ext uri="{FF2B5EF4-FFF2-40B4-BE49-F238E27FC236}">
                  <a16:creationId xmlns:a16="http://schemas.microsoft.com/office/drawing/2014/main" id="{45F90CD9-E740-3D74-9B9C-86C312D07CF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95;p3">
              <a:extLst>
                <a:ext uri="{FF2B5EF4-FFF2-40B4-BE49-F238E27FC236}">
                  <a16:creationId xmlns:a16="http://schemas.microsoft.com/office/drawing/2014/main" id="{80552298-DDC4-48AC-BD42-33D5A1CCB45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96;p3">
              <a:extLst>
                <a:ext uri="{FF2B5EF4-FFF2-40B4-BE49-F238E27FC236}">
                  <a16:creationId xmlns:a16="http://schemas.microsoft.com/office/drawing/2014/main" id="{25CA2E9D-9403-59DB-58AD-48916E4AA567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97;p3">
              <a:extLst>
                <a:ext uri="{FF2B5EF4-FFF2-40B4-BE49-F238E27FC236}">
                  <a16:creationId xmlns:a16="http://schemas.microsoft.com/office/drawing/2014/main" id="{19149A11-681B-D8DE-DF2B-A38CBB584FBF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98;p3">
              <a:extLst>
                <a:ext uri="{FF2B5EF4-FFF2-40B4-BE49-F238E27FC236}">
                  <a16:creationId xmlns:a16="http://schemas.microsoft.com/office/drawing/2014/main" id="{743709CF-CC13-E1AB-7B90-205288F400C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99;p3">
              <a:extLst>
                <a:ext uri="{FF2B5EF4-FFF2-40B4-BE49-F238E27FC236}">
                  <a16:creationId xmlns:a16="http://schemas.microsoft.com/office/drawing/2014/main" id="{DE9725CF-A9FE-709A-FA2C-FFA3441952C1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00;p3">
              <a:extLst>
                <a:ext uri="{FF2B5EF4-FFF2-40B4-BE49-F238E27FC236}">
                  <a16:creationId xmlns:a16="http://schemas.microsoft.com/office/drawing/2014/main" id="{C9E953BE-C2A9-742E-589C-A94BD15E3904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01;p3">
              <a:extLst>
                <a:ext uri="{FF2B5EF4-FFF2-40B4-BE49-F238E27FC236}">
                  <a16:creationId xmlns:a16="http://schemas.microsoft.com/office/drawing/2014/main" id="{355A5028-BAD8-D18C-9459-34CB11860298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02;p3">
              <a:extLst>
                <a:ext uri="{FF2B5EF4-FFF2-40B4-BE49-F238E27FC236}">
                  <a16:creationId xmlns:a16="http://schemas.microsoft.com/office/drawing/2014/main" id="{8F681F28-121A-5DC8-455A-BF2760880A8E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03;p3">
              <a:extLst>
                <a:ext uri="{FF2B5EF4-FFF2-40B4-BE49-F238E27FC236}">
                  <a16:creationId xmlns:a16="http://schemas.microsoft.com/office/drawing/2014/main" id="{2315C2CC-911C-AE45-1C15-5FCB664E428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04;p3">
              <a:extLst>
                <a:ext uri="{FF2B5EF4-FFF2-40B4-BE49-F238E27FC236}">
                  <a16:creationId xmlns:a16="http://schemas.microsoft.com/office/drawing/2014/main" id="{0DAC01C4-6557-AD34-F974-6522250D046F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05;p3">
              <a:extLst>
                <a:ext uri="{FF2B5EF4-FFF2-40B4-BE49-F238E27FC236}">
                  <a16:creationId xmlns:a16="http://schemas.microsoft.com/office/drawing/2014/main" id="{08A2153B-9A6E-33D6-780C-86B662C9FBCD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06;p3">
              <a:extLst>
                <a:ext uri="{FF2B5EF4-FFF2-40B4-BE49-F238E27FC236}">
                  <a16:creationId xmlns:a16="http://schemas.microsoft.com/office/drawing/2014/main" id="{B9FDF794-8A0D-9DB6-E754-B88BC0DF0C5B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07;p3">
              <a:extLst>
                <a:ext uri="{FF2B5EF4-FFF2-40B4-BE49-F238E27FC236}">
                  <a16:creationId xmlns:a16="http://schemas.microsoft.com/office/drawing/2014/main" id="{6E0B6B20-9CEC-25C4-F576-30A6497A770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211;p3">
              <a:extLst>
                <a:ext uri="{FF2B5EF4-FFF2-40B4-BE49-F238E27FC236}">
                  <a16:creationId xmlns:a16="http://schemas.microsoft.com/office/drawing/2014/main" id="{DE65CC22-5D3B-F301-4AAC-C8F71C834025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176" name="Google Shape;212;p3">
                <a:extLst>
                  <a:ext uri="{FF2B5EF4-FFF2-40B4-BE49-F238E27FC236}">
                    <a16:creationId xmlns:a16="http://schemas.microsoft.com/office/drawing/2014/main" id="{3205702E-E3BE-2DDF-1E22-32F987F1F43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13;p3">
                <a:extLst>
                  <a:ext uri="{FF2B5EF4-FFF2-40B4-BE49-F238E27FC236}">
                    <a16:creationId xmlns:a16="http://schemas.microsoft.com/office/drawing/2014/main" id="{350A15BE-84A8-3B60-511D-BDE122852C18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214;p3">
              <a:extLst>
                <a:ext uri="{FF2B5EF4-FFF2-40B4-BE49-F238E27FC236}">
                  <a16:creationId xmlns:a16="http://schemas.microsoft.com/office/drawing/2014/main" id="{8F7C6845-1E61-EF05-E42D-B4BA60CA354F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179" name="Google Shape;215;p3">
                <a:extLst>
                  <a:ext uri="{FF2B5EF4-FFF2-40B4-BE49-F238E27FC236}">
                    <a16:creationId xmlns:a16="http://schemas.microsoft.com/office/drawing/2014/main" id="{EBBDB71B-792E-96F8-0A6D-8A62AC628F20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16;p3">
                <a:extLst>
                  <a:ext uri="{FF2B5EF4-FFF2-40B4-BE49-F238E27FC236}">
                    <a16:creationId xmlns:a16="http://schemas.microsoft.com/office/drawing/2014/main" id="{9578C867-7840-A261-332E-F2966AB8A452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17;p3">
                <a:extLst>
                  <a:ext uri="{FF2B5EF4-FFF2-40B4-BE49-F238E27FC236}">
                    <a16:creationId xmlns:a16="http://schemas.microsoft.com/office/drawing/2014/main" id="{4D00F936-6BC4-5EAD-47C0-0C7DFFB43814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18;p3">
                <a:extLst>
                  <a:ext uri="{FF2B5EF4-FFF2-40B4-BE49-F238E27FC236}">
                    <a16:creationId xmlns:a16="http://schemas.microsoft.com/office/drawing/2014/main" id="{FACEA997-A7B7-5D03-A9D2-035BC5B3F469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19;p3">
                <a:extLst>
                  <a:ext uri="{FF2B5EF4-FFF2-40B4-BE49-F238E27FC236}">
                    <a16:creationId xmlns:a16="http://schemas.microsoft.com/office/drawing/2014/main" id="{0F3CA241-749B-B582-1BBE-DBF27E26341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20;p3">
                <a:extLst>
                  <a:ext uri="{FF2B5EF4-FFF2-40B4-BE49-F238E27FC236}">
                    <a16:creationId xmlns:a16="http://schemas.microsoft.com/office/drawing/2014/main" id="{58F5EE21-A95B-1004-5D75-76AF1A5C6A30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21;p3">
                <a:extLst>
                  <a:ext uri="{FF2B5EF4-FFF2-40B4-BE49-F238E27FC236}">
                    <a16:creationId xmlns:a16="http://schemas.microsoft.com/office/drawing/2014/main" id="{E6734721-E319-3B30-8C98-93B24B01779C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22;p3">
                <a:extLst>
                  <a:ext uri="{FF2B5EF4-FFF2-40B4-BE49-F238E27FC236}">
                    <a16:creationId xmlns:a16="http://schemas.microsoft.com/office/drawing/2014/main" id="{DE491238-99D0-72B7-0246-FA00DA34FA0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23;p3">
                <a:extLst>
                  <a:ext uri="{FF2B5EF4-FFF2-40B4-BE49-F238E27FC236}">
                    <a16:creationId xmlns:a16="http://schemas.microsoft.com/office/drawing/2014/main" id="{28C72A6F-4E86-2C09-50F6-9B30710C6394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24;p3">
                <a:extLst>
                  <a:ext uri="{FF2B5EF4-FFF2-40B4-BE49-F238E27FC236}">
                    <a16:creationId xmlns:a16="http://schemas.microsoft.com/office/drawing/2014/main" id="{1C5548F1-F176-B085-1D6B-07F4E117F44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" name="Google Shape;225;p3">
              <a:extLst>
                <a:ext uri="{FF2B5EF4-FFF2-40B4-BE49-F238E27FC236}">
                  <a16:creationId xmlns:a16="http://schemas.microsoft.com/office/drawing/2014/main" id="{02A67D5C-082C-38D6-B912-2BC93399D5AC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190" name="Google Shape;226;p3">
                <a:extLst>
                  <a:ext uri="{FF2B5EF4-FFF2-40B4-BE49-F238E27FC236}">
                    <a16:creationId xmlns:a16="http://schemas.microsoft.com/office/drawing/2014/main" id="{2DDF5F33-4042-2664-A5D7-4EDC38EA0E0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27;p3">
                <a:extLst>
                  <a:ext uri="{FF2B5EF4-FFF2-40B4-BE49-F238E27FC236}">
                    <a16:creationId xmlns:a16="http://schemas.microsoft.com/office/drawing/2014/main" id="{D224204C-E209-3ABF-A341-FAB5CD9B3B1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" name="Google Shape;228;p3">
              <a:extLst>
                <a:ext uri="{FF2B5EF4-FFF2-40B4-BE49-F238E27FC236}">
                  <a16:creationId xmlns:a16="http://schemas.microsoft.com/office/drawing/2014/main" id="{B800BCFF-0369-2388-8F66-43D5EDB5463A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29;p3">
              <a:extLst>
                <a:ext uri="{FF2B5EF4-FFF2-40B4-BE49-F238E27FC236}">
                  <a16:creationId xmlns:a16="http://schemas.microsoft.com/office/drawing/2014/main" id="{ABD3E158-A173-F92E-6B11-E55BBDFD9329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230;p3">
              <a:extLst>
                <a:ext uri="{FF2B5EF4-FFF2-40B4-BE49-F238E27FC236}">
                  <a16:creationId xmlns:a16="http://schemas.microsoft.com/office/drawing/2014/main" id="{63C6AF5C-30DB-EE48-B753-005B37EB578E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195" name="Google Shape;231;p3">
                <a:extLst>
                  <a:ext uri="{FF2B5EF4-FFF2-40B4-BE49-F238E27FC236}">
                    <a16:creationId xmlns:a16="http://schemas.microsoft.com/office/drawing/2014/main" id="{A1EF6191-5C85-63FB-A5D2-6932F1ABD2BB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32;p3">
                <a:extLst>
                  <a:ext uri="{FF2B5EF4-FFF2-40B4-BE49-F238E27FC236}">
                    <a16:creationId xmlns:a16="http://schemas.microsoft.com/office/drawing/2014/main" id="{C80DDA21-85A9-8E96-7896-E58939F5D104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27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56" name="Nhóm 355">
            <a:extLst>
              <a:ext uri="{FF2B5EF4-FFF2-40B4-BE49-F238E27FC236}">
                <a16:creationId xmlns:a16="http://schemas.microsoft.com/office/drawing/2014/main" id="{6CB6E66F-7760-AF1A-01A7-88A686DC3F14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261" name="Google Shape;1099;p15">
              <a:extLst>
                <a:ext uri="{FF2B5EF4-FFF2-40B4-BE49-F238E27FC236}">
                  <a16:creationId xmlns:a16="http://schemas.microsoft.com/office/drawing/2014/main" id="{A4DD30E6-BC50-B882-CAFC-68BBB27CCE3A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100;p15">
              <a:extLst>
                <a:ext uri="{FF2B5EF4-FFF2-40B4-BE49-F238E27FC236}">
                  <a16:creationId xmlns:a16="http://schemas.microsoft.com/office/drawing/2014/main" id="{C8156122-36C8-389C-8835-E3F40166C22F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1101;p15">
              <a:extLst>
                <a:ext uri="{FF2B5EF4-FFF2-40B4-BE49-F238E27FC236}">
                  <a16:creationId xmlns:a16="http://schemas.microsoft.com/office/drawing/2014/main" id="{02E681A9-EA81-5343-4776-3D8DC64CD10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" name="Google Shape;1102;p15">
                <a:extLst>
                  <a:ext uri="{FF2B5EF4-FFF2-40B4-BE49-F238E27FC236}">
                    <a16:creationId xmlns:a16="http://schemas.microsoft.com/office/drawing/2014/main" id="{9FBF7751-9FEE-3C83-7D15-3F3324DEB5B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103;p15">
                <a:extLst>
                  <a:ext uri="{FF2B5EF4-FFF2-40B4-BE49-F238E27FC236}">
                    <a16:creationId xmlns:a16="http://schemas.microsoft.com/office/drawing/2014/main" id="{E8C415CB-AD12-2822-9B7F-D3A30030E5F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1104;p15">
              <a:extLst>
                <a:ext uri="{FF2B5EF4-FFF2-40B4-BE49-F238E27FC236}">
                  <a16:creationId xmlns:a16="http://schemas.microsoft.com/office/drawing/2014/main" id="{81CE457D-862D-96FE-4434-C2CE59B4E4EA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7" name="Google Shape;1105;p15">
                <a:extLst>
                  <a:ext uri="{FF2B5EF4-FFF2-40B4-BE49-F238E27FC236}">
                    <a16:creationId xmlns:a16="http://schemas.microsoft.com/office/drawing/2014/main" id="{17664890-09A5-AE5B-7132-C4834871435B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106;p15">
                <a:extLst>
                  <a:ext uri="{FF2B5EF4-FFF2-40B4-BE49-F238E27FC236}">
                    <a16:creationId xmlns:a16="http://schemas.microsoft.com/office/drawing/2014/main" id="{0AE34F02-AA41-091E-0842-F2D5555B1D2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1107;p15">
              <a:extLst>
                <a:ext uri="{FF2B5EF4-FFF2-40B4-BE49-F238E27FC236}">
                  <a16:creationId xmlns:a16="http://schemas.microsoft.com/office/drawing/2014/main" id="{A7AC2961-50FD-C033-9F65-8B39D003E915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0" name="Google Shape;1108;p15">
                <a:extLst>
                  <a:ext uri="{FF2B5EF4-FFF2-40B4-BE49-F238E27FC236}">
                    <a16:creationId xmlns:a16="http://schemas.microsoft.com/office/drawing/2014/main" id="{56FE0416-2943-5A12-6EF1-3E738F3707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109;p15">
                <a:extLst>
                  <a:ext uri="{FF2B5EF4-FFF2-40B4-BE49-F238E27FC236}">
                    <a16:creationId xmlns:a16="http://schemas.microsoft.com/office/drawing/2014/main" id="{F1F7291E-2121-FA04-43C9-CA774646D174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" name="Google Shape;1110;p15">
              <a:extLst>
                <a:ext uri="{FF2B5EF4-FFF2-40B4-BE49-F238E27FC236}">
                  <a16:creationId xmlns:a16="http://schemas.microsoft.com/office/drawing/2014/main" id="{9D122F30-F703-59E9-C044-D77A0BB1D297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3" name="Google Shape;1111;p15">
                <a:extLst>
                  <a:ext uri="{FF2B5EF4-FFF2-40B4-BE49-F238E27FC236}">
                    <a16:creationId xmlns:a16="http://schemas.microsoft.com/office/drawing/2014/main" id="{7FEF597D-E61C-5CA0-E62E-1C3D33E2127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112;p15">
                <a:extLst>
                  <a:ext uri="{FF2B5EF4-FFF2-40B4-BE49-F238E27FC236}">
                    <a16:creationId xmlns:a16="http://schemas.microsoft.com/office/drawing/2014/main" id="{12029896-0CE1-A199-AFD5-28B9C90F31F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5" name="Google Shape;1113;p15">
              <a:extLst>
                <a:ext uri="{FF2B5EF4-FFF2-40B4-BE49-F238E27FC236}">
                  <a16:creationId xmlns:a16="http://schemas.microsoft.com/office/drawing/2014/main" id="{5CEE6C25-F24C-3120-35F6-92376DFCBC20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6" name="Google Shape;1114;p15">
                <a:extLst>
                  <a:ext uri="{FF2B5EF4-FFF2-40B4-BE49-F238E27FC236}">
                    <a16:creationId xmlns:a16="http://schemas.microsoft.com/office/drawing/2014/main" id="{6419428A-3A19-5173-4ED1-B68191A22D3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115;p15">
                <a:extLst>
                  <a:ext uri="{FF2B5EF4-FFF2-40B4-BE49-F238E27FC236}">
                    <a16:creationId xmlns:a16="http://schemas.microsoft.com/office/drawing/2014/main" id="{D65C6AE1-FE19-2F3F-726F-81AEB92A726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8" name="Google Shape;1116;p15">
              <a:extLst>
                <a:ext uri="{FF2B5EF4-FFF2-40B4-BE49-F238E27FC236}">
                  <a16:creationId xmlns:a16="http://schemas.microsoft.com/office/drawing/2014/main" id="{896740A8-B924-96F6-C2BA-6C9DFD53DF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9" name="Google Shape;1117;p15">
                <a:extLst>
                  <a:ext uri="{FF2B5EF4-FFF2-40B4-BE49-F238E27FC236}">
                    <a16:creationId xmlns:a16="http://schemas.microsoft.com/office/drawing/2014/main" id="{8663A5D6-BECF-6941-F887-F027C0BF88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18;p15">
                <a:extLst>
                  <a:ext uri="{FF2B5EF4-FFF2-40B4-BE49-F238E27FC236}">
                    <a16:creationId xmlns:a16="http://schemas.microsoft.com/office/drawing/2014/main" id="{95104B59-4FE1-9A54-3BFB-FA4242940E7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1119;p15">
              <a:extLst>
                <a:ext uri="{FF2B5EF4-FFF2-40B4-BE49-F238E27FC236}">
                  <a16:creationId xmlns:a16="http://schemas.microsoft.com/office/drawing/2014/main" id="{9EC0A213-4DA4-A956-F517-6EB556AE8307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120;p15">
              <a:extLst>
                <a:ext uri="{FF2B5EF4-FFF2-40B4-BE49-F238E27FC236}">
                  <a16:creationId xmlns:a16="http://schemas.microsoft.com/office/drawing/2014/main" id="{E9F12FFD-739C-71A2-2AF3-BE54D5F15691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121;p15">
              <a:extLst>
                <a:ext uri="{FF2B5EF4-FFF2-40B4-BE49-F238E27FC236}">
                  <a16:creationId xmlns:a16="http://schemas.microsoft.com/office/drawing/2014/main" id="{DE3E4ACD-3A90-8C0A-6B5E-3E78638DF4B1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122;p15">
              <a:extLst>
                <a:ext uri="{FF2B5EF4-FFF2-40B4-BE49-F238E27FC236}">
                  <a16:creationId xmlns:a16="http://schemas.microsoft.com/office/drawing/2014/main" id="{26D53CC7-A7A6-9CFD-97D9-3BFE284D1EE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123;p15">
              <a:extLst>
                <a:ext uri="{FF2B5EF4-FFF2-40B4-BE49-F238E27FC236}">
                  <a16:creationId xmlns:a16="http://schemas.microsoft.com/office/drawing/2014/main" id="{A3A4C832-671A-1F68-5DBB-17FCC73C471F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124;p15">
              <a:extLst>
                <a:ext uri="{FF2B5EF4-FFF2-40B4-BE49-F238E27FC236}">
                  <a16:creationId xmlns:a16="http://schemas.microsoft.com/office/drawing/2014/main" id="{119D5A53-90C0-6AF2-3CE2-2ED6220EC982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125;p15">
              <a:extLst>
                <a:ext uri="{FF2B5EF4-FFF2-40B4-BE49-F238E27FC236}">
                  <a16:creationId xmlns:a16="http://schemas.microsoft.com/office/drawing/2014/main" id="{7B452441-9E49-BD56-4A1B-19DA6B9B5253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126;p15">
              <a:extLst>
                <a:ext uri="{FF2B5EF4-FFF2-40B4-BE49-F238E27FC236}">
                  <a16:creationId xmlns:a16="http://schemas.microsoft.com/office/drawing/2014/main" id="{6576348E-659F-4688-3510-E71C2D46A895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127;p15">
              <a:extLst>
                <a:ext uri="{FF2B5EF4-FFF2-40B4-BE49-F238E27FC236}">
                  <a16:creationId xmlns:a16="http://schemas.microsoft.com/office/drawing/2014/main" id="{ABEB63D4-55E4-6227-216A-B5B008280A0B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128;p15">
              <a:extLst>
                <a:ext uri="{FF2B5EF4-FFF2-40B4-BE49-F238E27FC236}">
                  <a16:creationId xmlns:a16="http://schemas.microsoft.com/office/drawing/2014/main" id="{91C6D710-E500-7FD0-6B6E-E52FFCCD160A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129;p15">
              <a:extLst>
                <a:ext uri="{FF2B5EF4-FFF2-40B4-BE49-F238E27FC236}">
                  <a16:creationId xmlns:a16="http://schemas.microsoft.com/office/drawing/2014/main" id="{3D284F21-D010-BA5E-4156-19F032CBE25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130;p15">
              <a:extLst>
                <a:ext uri="{FF2B5EF4-FFF2-40B4-BE49-F238E27FC236}">
                  <a16:creationId xmlns:a16="http://schemas.microsoft.com/office/drawing/2014/main" id="{F603ECC7-1E48-EF0D-3C89-08F335748E3A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131;p15">
              <a:extLst>
                <a:ext uri="{FF2B5EF4-FFF2-40B4-BE49-F238E27FC236}">
                  <a16:creationId xmlns:a16="http://schemas.microsoft.com/office/drawing/2014/main" id="{4399C55F-73D2-BA0C-E814-56FDE3F51519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132;p15">
              <a:extLst>
                <a:ext uri="{FF2B5EF4-FFF2-40B4-BE49-F238E27FC236}">
                  <a16:creationId xmlns:a16="http://schemas.microsoft.com/office/drawing/2014/main" id="{2843F68B-5177-BF94-63B4-A90FA1ED50F5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133;p15">
              <a:extLst>
                <a:ext uri="{FF2B5EF4-FFF2-40B4-BE49-F238E27FC236}">
                  <a16:creationId xmlns:a16="http://schemas.microsoft.com/office/drawing/2014/main" id="{E90676E1-8447-92B4-2DC8-0E4B2E7EA3B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134;p15">
              <a:extLst>
                <a:ext uri="{FF2B5EF4-FFF2-40B4-BE49-F238E27FC236}">
                  <a16:creationId xmlns:a16="http://schemas.microsoft.com/office/drawing/2014/main" id="{EBFCFCFF-B41C-4AFA-7F47-772084A3427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135;p15">
              <a:extLst>
                <a:ext uri="{FF2B5EF4-FFF2-40B4-BE49-F238E27FC236}">
                  <a16:creationId xmlns:a16="http://schemas.microsoft.com/office/drawing/2014/main" id="{FAC1C01C-8CAB-FCC9-E1DD-868350E935B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136;p15">
              <a:extLst>
                <a:ext uri="{FF2B5EF4-FFF2-40B4-BE49-F238E27FC236}">
                  <a16:creationId xmlns:a16="http://schemas.microsoft.com/office/drawing/2014/main" id="{9A776A2D-B4A6-51D4-BD9D-B8BA24AB5DF6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137;p15">
              <a:extLst>
                <a:ext uri="{FF2B5EF4-FFF2-40B4-BE49-F238E27FC236}">
                  <a16:creationId xmlns:a16="http://schemas.microsoft.com/office/drawing/2014/main" id="{03A91DBF-D20B-A07E-5E84-7C964CC7CE8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138;p15">
              <a:extLst>
                <a:ext uri="{FF2B5EF4-FFF2-40B4-BE49-F238E27FC236}">
                  <a16:creationId xmlns:a16="http://schemas.microsoft.com/office/drawing/2014/main" id="{C8C2627E-EA5A-78C2-F32E-5A5FA9BFE4B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139;p15">
              <a:extLst>
                <a:ext uri="{FF2B5EF4-FFF2-40B4-BE49-F238E27FC236}">
                  <a16:creationId xmlns:a16="http://schemas.microsoft.com/office/drawing/2014/main" id="{58E57314-DCDB-1D49-FB63-34B96503E67D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140;p15">
              <a:extLst>
                <a:ext uri="{FF2B5EF4-FFF2-40B4-BE49-F238E27FC236}">
                  <a16:creationId xmlns:a16="http://schemas.microsoft.com/office/drawing/2014/main" id="{E88E05A5-5EE7-53B9-ECF4-E28C58628B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141;p15">
              <a:extLst>
                <a:ext uri="{FF2B5EF4-FFF2-40B4-BE49-F238E27FC236}">
                  <a16:creationId xmlns:a16="http://schemas.microsoft.com/office/drawing/2014/main" id="{1B1697FB-72A4-77FE-9E29-D1D996DFFB9D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142;p15">
              <a:extLst>
                <a:ext uri="{FF2B5EF4-FFF2-40B4-BE49-F238E27FC236}">
                  <a16:creationId xmlns:a16="http://schemas.microsoft.com/office/drawing/2014/main" id="{8A395521-CCD5-A757-AAC5-20C5BEEC97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143;p15">
              <a:extLst>
                <a:ext uri="{FF2B5EF4-FFF2-40B4-BE49-F238E27FC236}">
                  <a16:creationId xmlns:a16="http://schemas.microsoft.com/office/drawing/2014/main" id="{0A8D8BD7-BF55-9C83-22A6-9BE1C224678C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144;p15">
              <a:extLst>
                <a:ext uri="{FF2B5EF4-FFF2-40B4-BE49-F238E27FC236}">
                  <a16:creationId xmlns:a16="http://schemas.microsoft.com/office/drawing/2014/main" id="{26ADAF01-6275-54E5-ED78-A48A7FC38F5E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145;p15">
              <a:extLst>
                <a:ext uri="{FF2B5EF4-FFF2-40B4-BE49-F238E27FC236}">
                  <a16:creationId xmlns:a16="http://schemas.microsoft.com/office/drawing/2014/main" id="{BFEC1F54-83FB-3051-2DB1-B5243E474C81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146;p15">
              <a:extLst>
                <a:ext uri="{FF2B5EF4-FFF2-40B4-BE49-F238E27FC236}">
                  <a16:creationId xmlns:a16="http://schemas.microsoft.com/office/drawing/2014/main" id="{556396A5-0804-453B-784F-A51F1483B80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147;p15">
              <a:extLst>
                <a:ext uri="{FF2B5EF4-FFF2-40B4-BE49-F238E27FC236}">
                  <a16:creationId xmlns:a16="http://schemas.microsoft.com/office/drawing/2014/main" id="{C219EBE4-1E94-A7E3-8FF7-EDD560F2F5D7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148;p15">
              <a:extLst>
                <a:ext uri="{FF2B5EF4-FFF2-40B4-BE49-F238E27FC236}">
                  <a16:creationId xmlns:a16="http://schemas.microsoft.com/office/drawing/2014/main" id="{EC273EE6-A9C6-188C-ECC3-3807174EA47A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149;p15">
              <a:extLst>
                <a:ext uri="{FF2B5EF4-FFF2-40B4-BE49-F238E27FC236}">
                  <a16:creationId xmlns:a16="http://schemas.microsoft.com/office/drawing/2014/main" id="{410E2346-327C-1770-DF92-D0C06897501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150;p15">
              <a:extLst>
                <a:ext uri="{FF2B5EF4-FFF2-40B4-BE49-F238E27FC236}">
                  <a16:creationId xmlns:a16="http://schemas.microsoft.com/office/drawing/2014/main" id="{0394A6CE-729D-E3A4-1FB5-14B94A8571C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151;p15">
              <a:extLst>
                <a:ext uri="{FF2B5EF4-FFF2-40B4-BE49-F238E27FC236}">
                  <a16:creationId xmlns:a16="http://schemas.microsoft.com/office/drawing/2014/main" id="{F6D56303-9ADC-67DB-4322-6ABD5740C72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152;p15">
              <a:extLst>
                <a:ext uri="{FF2B5EF4-FFF2-40B4-BE49-F238E27FC236}">
                  <a16:creationId xmlns:a16="http://schemas.microsoft.com/office/drawing/2014/main" id="{3F1A2A1B-5DC4-E1DE-8B07-5EE1E90EDA8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153;p15">
              <a:extLst>
                <a:ext uri="{FF2B5EF4-FFF2-40B4-BE49-F238E27FC236}">
                  <a16:creationId xmlns:a16="http://schemas.microsoft.com/office/drawing/2014/main" id="{F6B042FC-C16F-97C2-0F61-9737787545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154;p15">
              <a:extLst>
                <a:ext uri="{FF2B5EF4-FFF2-40B4-BE49-F238E27FC236}">
                  <a16:creationId xmlns:a16="http://schemas.microsoft.com/office/drawing/2014/main" id="{A7E03B8A-86D2-D6BD-E740-54F2629DBBEA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155;p15">
              <a:extLst>
                <a:ext uri="{FF2B5EF4-FFF2-40B4-BE49-F238E27FC236}">
                  <a16:creationId xmlns:a16="http://schemas.microsoft.com/office/drawing/2014/main" id="{F9E6232B-7A39-0F8D-156D-28DC4BA964C3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156;p15">
              <a:extLst>
                <a:ext uri="{FF2B5EF4-FFF2-40B4-BE49-F238E27FC236}">
                  <a16:creationId xmlns:a16="http://schemas.microsoft.com/office/drawing/2014/main" id="{CBFA4707-D0B2-4C6C-A4DC-6C36EE3F6006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157;p15">
              <a:extLst>
                <a:ext uri="{FF2B5EF4-FFF2-40B4-BE49-F238E27FC236}">
                  <a16:creationId xmlns:a16="http://schemas.microsoft.com/office/drawing/2014/main" id="{5830F414-A405-E18C-CFB7-CAB1D93BF52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158;p15">
              <a:extLst>
                <a:ext uri="{FF2B5EF4-FFF2-40B4-BE49-F238E27FC236}">
                  <a16:creationId xmlns:a16="http://schemas.microsoft.com/office/drawing/2014/main" id="{FEB0B287-11DD-9164-45F4-54ED6C0F2C05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159;p15">
              <a:extLst>
                <a:ext uri="{FF2B5EF4-FFF2-40B4-BE49-F238E27FC236}">
                  <a16:creationId xmlns:a16="http://schemas.microsoft.com/office/drawing/2014/main" id="{019B7FBC-9612-6EF5-D738-16BA26455A10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160;p15">
              <a:extLst>
                <a:ext uri="{FF2B5EF4-FFF2-40B4-BE49-F238E27FC236}">
                  <a16:creationId xmlns:a16="http://schemas.microsoft.com/office/drawing/2014/main" id="{CB44F16D-E454-8941-FDFF-D9456DA4E1E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161;p15">
              <a:extLst>
                <a:ext uri="{FF2B5EF4-FFF2-40B4-BE49-F238E27FC236}">
                  <a16:creationId xmlns:a16="http://schemas.microsoft.com/office/drawing/2014/main" id="{2ED34BD4-A91F-9806-1B14-2FCB9804E1F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162;p15">
              <a:extLst>
                <a:ext uri="{FF2B5EF4-FFF2-40B4-BE49-F238E27FC236}">
                  <a16:creationId xmlns:a16="http://schemas.microsoft.com/office/drawing/2014/main" id="{89B69555-11B9-95C8-E6C5-136C15186019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163;p15">
              <a:extLst>
                <a:ext uri="{FF2B5EF4-FFF2-40B4-BE49-F238E27FC236}">
                  <a16:creationId xmlns:a16="http://schemas.microsoft.com/office/drawing/2014/main" id="{220C0C20-DE0E-8757-1568-1CC29E503D6C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164;p15">
              <a:extLst>
                <a:ext uri="{FF2B5EF4-FFF2-40B4-BE49-F238E27FC236}">
                  <a16:creationId xmlns:a16="http://schemas.microsoft.com/office/drawing/2014/main" id="{3CE19851-22A6-13E8-76BB-5B1A02F2C11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165;p15">
              <a:extLst>
                <a:ext uri="{FF2B5EF4-FFF2-40B4-BE49-F238E27FC236}">
                  <a16:creationId xmlns:a16="http://schemas.microsoft.com/office/drawing/2014/main" id="{C2C3C3C5-9E3E-0884-EF6E-F3A9AD62D68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166;p15">
              <a:extLst>
                <a:ext uri="{FF2B5EF4-FFF2-40B4-BE49-F238E27FC236}">
                  <a16:creationId xmlns:a16="http://schemas.microsoft.com/office/drawing/2014/main" id="{05959D14-C322-E0B1-C758-46461D3A7A6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167;p15">
              <a:extLst>
                <a:ext uri="{FF2B5EF4-FFF2-40B4-BE49-F238E27FC236}">
                  <a16:creationId xmlns:a16="http://schemas.microsoft.com/office/drawing/2014/main" id="{8DCC4AC1-8879-8E66-8AF0-38B0C39126B1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168;p15">
              <a:extLst>
                <a:ext uri="{FF2B5EF4-FFF2-40B4-BE49-F238E27FC236}">
                  <a16:creationId xmlns:a16="http://schemas.microsoft.com/office/drawing/2014/main" id="{62209111-2FDB-1DD9-391C-1646839E054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169;p15">
              <a:extLst>
                <a:ext uri="{FF2B5EF4-FFF2-40B4-BE49-F238E27FC236}">
                  <a16:creationId xmlns:a16="http://schemas.microsoft.com/office/drawing/2014/main" id="{E8B642D0-DF3B-70CC-79BD-AAF9DAAB7943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170;p15">
              <a:extLst>
                <a:ext uri="{FF2B5EF4-FFF2-40B4-BE49-F238E27FC236}">
                  <a16:creationId xmlns:a16="http://schemas.microsoft.com/office/drawing/2014/main" id="{A78FA2FC-4E2D-9A78-3EE0-1F52EC7A4710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171;p15">
              <a:extLst>
                <a:ext uri="{FF2B5EF4-FFF2-40B4-BE49-F238E27FC236}">
                  <a16:creationId xmlns:a16="http://schemas.microsoft.com/office/drawing/2014/main" id="{DCBA809E-CB5F-3E76-A6C7-612EFC3B9DC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1173;p15">
              <a:extLst>
                <a:ext uri="{FF2B5EF4-FFF2-40B4-BE49-F238E27FC236}">
                  <a16:creationId xmlns:a16="http://schemas.microsoft.com/office/drawing/2014/main" id="{0F5EE79B-7C8A-0A55-7519-07A42621FDA0}"/>
                </a:ext>
              </a:extLst>
            </p:cNvPr>
            <p:cNvGrpSpPr/>
            <p:nvPr userDrawn="1"/>
          </p:nvGrpSpPr>
          <p:grpSpPr>
            <a:xfrm>
              <a:off x="504088" y="319075"/>
              <a:ext cx="444275" cy="398525"/>
              <a:chOff x="2495125" y="2142250"/>
              <a:chExt cx="444275" cy="398525"/>
            </a:xfrm>
          </p:grpSpPr>
          <p:sp>
            <p:nvSpPr>
              <p:cNvPr id="335" name="Google Shape;1174;p15">
                <a:extLst>
                  <a:ext uri="{FF2B5EF4-FFF2-40B4-BE49-F238E27FC236}">
                    <a16:creationId xmlns:a16="http://schemas.microsoft.com/office/drawing/2014/main" id="{202F0520-74D8-51CB-6223-496DD45A3BD0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175;p15">
                <a:extLst>
                  <a:ext uri="{FF2B5EF4-FFF2-40B4-BE49-F238E27FC236}">
                    <a16:creationId xmlns:a16="http://schemas.microsoft.com/office/drawing/2014/main" id="{87BB5F85-84A4-2AF7-854D-F1BE84B6C1A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7" name="Google Shape;1176;p15">
              <a:extLst>
                <a:ext uri="{FF2B5EF4-FFF2-40B4-BE49-F238E27FC236}">
                  <a16:creationId xmlns:a16="http://schemas.microsoft.com/office/drawing/2014/main" id="{91BE7CFA-B74E-8805-C2B6-D39B3CBAF878}"/>
                </a:ext>
              </a:extLst>
            </p:cNvPr>
            <p:cNvGrpSpPr/>
            <p:nvPr userDrawn="1"/>
          </p:nvGrpSpPr>
          <p:grpSpPr>
            <a:xfrm>
              <a:off x="7942288" y="4463763"/>
              <a:ext cx="291375" cy="281375"/>
              <a:chOff x="3243875" y="2372825"/>
              <a:chExt cx="291375" cy="281375"/>
            </a:xfrm>
          </p:grpSpPr>
          <p:sp>
            <p:nvSpPr>
              <p:cNvPr id="338" name="Google Shape;1177;p15">
                <a:extLst>
                  <a:ext uri="{FF2B5EF4-FFF2-40B4-BE49-F238E27FC236}">
                    <a16:creationId xmlns:a16="http://schemas.microsoft.com/office/drawing/2014/main" id="{90C7A0CE-B7FE-BB01-0C71-44230B3DAC6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178;p15">
                <a:extLst>
                  <a:ext uri="{FF2B5EF4-FFF2-40B4-BE49-F238E27FC236}">
                    <a16:creationId xmlns:a16="http://schemas.microsoft.com/office/drawing/2014/main" id="{EA92FD59-3D5E-45A9-8A35-15F64F565D7E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179;p15">
                <a:extLst>
                  <a:ext uri="{FF2B5EF4-FFF2-40B4-BE49-F238E27FC236}">
                    <a16:creationId xmlns:a16="http://schemas.microsoft.com/office/drawing/2014/main" id="{287F759C-7B4E-AE16-323E-063EF058AE52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180;p15">
                <a:extLst>
                  <a:ext uri="{FF2B5EF4-FFF2-40B4-BE49-F238E27FC236}">
                    <a16:creationId xmlns:a16="http://schemas.microsoft.com/office/drawing/2014/main" id="{6CC6FC40-9871-DE3E-1517-3A92400798F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181;p15">
                <a:extLst>
                  <a:ext uri="{FF2B5EF4-FFF2-40B4-BE49-F238E27FC236}">
                    <a16:creationId xmlns:a16="http://schemas.microsoft.com/office/drawing/2014/main" id="{238B73B3-7DE5-0490-BF8D-F6EF55D8B183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182;p15">
                <a:extLst>
                  <a:ext uri="{FF2B5EF4-FFF2-40B4-BE49-F238E27FC236}">
                    <a16:creationId xmlns:a16="http://schemas.microsoft.com/office/drawing/2014/main" id="{96BCF7F5-1E3C-0434-FCFC-CED4A40A3E0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183;p15">
                <a:extLst>
                  <a:ext uri="{FF2B5EF4-FFF2-40B4-BE49-F238E27FC236}">
                    <a16:creationId xmlns:a16="http://schemas.microsoft.com/office/drawing/2014/main" id="{5E9415F2-377E-2214-28A5-737BFA65BB7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184;p15">
                <a:extLst>
                  <a:ext uri="{FF2B5EF4-FFF2-40B4-BE49-F238E27FC236}">
                    <a16:creationId xmlns:a16="http://schemas.microsoft.com/office/drawing/2014/main" id="{C9CA3CB1-F728-04E3-CFAD-F84E03E37431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185;p15">
                <a:extLst>
                  <a:ext uri="{FF2B5EF4-FFF2-40B4-BE49-F238E27FC236}">
                    <a16:creationId xmlns:a16="http://schemas.microsoft.com/office/drawing/2014/main" id="{C18D4E88-1E2B-D8DE-2DEF-3BFBF879CF1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186;p15">
                <a:extLst>
                  <a:ext uri="{FF2B5EF4-FFF2-40B4-BE49-F238E27FC236}">
                    <a16:creationId xmlns:a16="http://schemas.microsoft.com/office/drawing/2014/main" id="{9259E712-2B14-5DE1-0901-041385EA9A8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" name="Google Shape;1187;p15">
              <a:extLst>
                <a:ext uri="{FF2B5EF4-FFF2-40B4-BE49-F238E27FC236}">
                  <a16:creationId xmlns:a16="http://schemas.microsoft.com/office/drawing/2014/main" id="{F399C907-D9FC-78E7-C599-137A7DCAA91F}"/>
                </a:ext>
              </a:extLst>
            </p:cNvPr>
            <p:cNvGrpSpPr/>
            <p:nvPr userDrawn="1"/>
          </p:nvGrpSpPr>
          <p:grpSpPr>
            <a:xfrm>
              <a:off x="1236250" y="319063"/>
              <a:ext cx="166675" cy="168575"/>
              <a:chOff x="4954425" y="2036375"/>
              <a:chExt cx="166675" cy="168575"/>
            </a:xfrm>
          </p:grpSpPr>
          <p:sp>
            <p:nvSpPr>
              <p:cNvPr id="349" name="Google Shape;1188;p15">
                <a:extLst>
                  <a:ext uri="{FF2B5EF4-FFF2-40B4-BE49-F238E27FC236}">
                    <a16:creationId xmlns:a16="http://schemas.microsoft.com/office/drawing/2014/main" id="{7AFBF6CA-6DF1-E419-107F-CE26D00E0CEF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189;p15">
                <a:extLst>
                  <a:ext uri="{FF2B5EF4-FFF2-40B4-BE49-F238E27FC236}">
                    <a16:creationId xmlns:a16="http://schemas.microsoft.com/office/drawing/2014/main" id="{2B0591AA-8D70-1F1E-43C2-5EBF3ABB2BDB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1190;p15">
              <a:extLst>
                <a:ext uri="{FF2B5EF4-FFF2-40B4-BE49-F238E27FC236}">
                  <a16:creationId xmlns:a16="http://schemas.microsoft.com/office/drawing/2014/main" id="{F61F7CC2-1E51-556A-0A51-3F75695BAA3A}"/>
                </a:ext>
              </a:extLst>
            </p:cNvPr>
            <p:cNvSpPr/>
            <p:nvPr userDrawn="1"/>
          </p:nvSpPr>
          <p:spPr>
            <a:xfrm>
              <a:off x="8028425" y="36276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191;p15">
              <a:extLst>
                <a:ext uri="{FF2B5EF4-FFF2-40B4-BE49-F238E27FC236}">
                  <a16:creationId xmlns:a16="http://schemas.microsoft.com/office/drawing/2014/main" id="{98D63E1E-619C-5515-F8AB-A9C2C4F2D4C4}"/>
                </a:ext>
              </a:extLst>
            </p:cNvPr>
            <p:cNvSpPr/>
            <p:nvPr userDrawn="1"/>
          </p:nvSpPr>
          <p:spPr>
            <a:xfrm>
              <a:off x="8149363" y="41939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" name="Google Shape;1192;p15">
              <a:extLst>
                <a:ext uri="{FF2B5EF4-FFF2-40B4-BE49-F238E27FC236}">
                  <a16:creationId xmlns:a16="http://schemas.microsoft.com/office/drawing/2014/main" id="{3025E884-97B8-D391-8CCB-D876F1AA8796}"/>
                </a:ext>
              </a:extLst>
            </p:cNvPr>
            <p:cNvGrpSpPr/>
            <p:nvPr userDrawn="1"/>
          </p:nvGrpSpPr>
          <p:grpSpPr>
            <a:xfrm>
              <a:off x="7442275" y="4651625"/>
              <a:ext cx="166675" cy="168575"/>
              <a:chOff x="4954425" y="2036375"/>
              <a:chExt cx="166675" cy="168575"/>
            </a:xfrm>
          </p:grpSpPr>
          <p:sp>
            <p:nvSpPr>
              <p:cNvPr id="354" name="Google Shape;1193;p15">
                <a:extLst>
                  <a:ext uri="{FF2B5EF4-FFF2-40B4-BE49-F238E27FC236}">
                    <a16:creationId xmlns:a16="http://schemas.microsoft.com/office/drawing/2014/main" id="{395CCA74-B819-B8CA-9804-F69D9C291D1A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94;p15">
                <a:extLst>
                  <a:ext uri="{FF2B5EF4-FFF2-40B4-BE49-F238E27FC236}">
                    <a16:creationId xmlns:a16="http://schemas.microsoft.com/office/drawing/2014/main" id="{F1217EC0-A0DB-DA06-6FFB-B424D1A88A7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84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505" name="Nhóm 504">
            <a:extLst>
              <a:ext uri="{FF2B5EF4-FFF2-40B4-BE49-F238E27FC236}">
                <a16:creationId xmlns:a16="http://schemas.microsoft.com/office/drawing/2014/main" id="{40D6A630-ED1F-9E13-E910-9A0AC21F137A}"/>
              </a:ext>
            </a:extLst>
          </p:cNvPr>
          <p:cNvGrpSpPr/>
          <p:nvPr userDrawn="1"/>
        </p:nvGrpSpPr>
        <p:grpSpPr>
          <a:xfrm>
            <a:off x="317850" y="219518"/>
            <a:ext cx="11556300" cy="6505251"/>
            <a:chOff x="281025" y="219519"/>
            <a:chExt cx="8633734" cy="4860086"/>
          </a:xfrm>
        </p:grpSpPr>
        <p:sp>
          <p:nvSpPr>
            <p:cNvPr id="415" name="Google Shape;1196;p16">
              <a:extLst>
                <a:ext uri="{FF2B5EF4-FFF2-40B4-BE49-F238E27FC236}">
                  <a16:creationId xmlns:a16="http://schemas.microsoft.com/office/drawing/2014/main" id="{1C5C149C-9DA3-8674-D8CC-5594879CA76C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197;p16">
              <a:extLst>
                <a:ext uri="{FF2B5EF4-FFF2-40B4-BE49-F238E27FC236}">
                  <a16:creationId xmlns:a16="http://schemas.microsoft.com/office/drawing/2014/main" id="{4F648219-3FCF-A9B7-8DF7-F0F5D9256626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7" name="Google Shape;1198;p16">
              <a:extLst>
                <a:ext uri="{FF2B5EF4-FFF2-40B4-BE49-F238E27FC236}">
                  <a16:creationId xmlns:a16="http://schemas.microsoft.com/office/drawing/2014/main" id="{5991E695-4366-A27E-F02B-5474E2731BA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8" name="Google Shape;1199;p16">
                <a:extLst>
                  <a:ext uri="{FF2B5EF4-FFF2-40B4-BE49-F238E27FC236}">
                    <a16:creationId xmlns:a16="http://schemas.microsoft.com/office/drawing/2014/main" id="{2DC88CDE-3F62-1A0B-7D2B-C597B74DE47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1200;p16">
                <a:extLst>
                  <a:ext uri="{FF2B5EF4-FFF2-40B4-BE49-F238E27FC236}">
                    <a16:creationId xmlns:a16="http://schemas.microsoft.com/office/drawing/2014/main" id="{459641F7-A119-FCB9-4A8D-688C860AEB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0" name="Google Shape;1201;p16">
              <a:extLst>
                <a:ext uri="{FF2B5EF4-FFF2-40B4-BE49-F238E27FC236}">
                  <a16:creationId xmlns:a16="http://schemas.microsoft.com/office/drawing/2014/main" id="{A50FBBC8-6D34-09AC-6B41-653B7506CB22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1" name="Google Shape;1202;p16">
                <a:extLst>
                  <a:ext uri="{FF2B5EF4-FFF2-40B4-BE49-F238E27FC236}">
                    <a16:creationId xmlns:a16="http://schemas.microsoft.com/office/drawing/2014/main" id="{8B83B491-F530-83A2-A2F6-BC813079FA9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1203;p16">
                <a:extLst>
                  <a:ext uri="{FF2B5EF4-FFF2-40B4-BE49-F238E27FC236}">
                    <a16:creationId xmlns:a16="http://schemas.microsoft.com/office/drawing/2014/main" id="{5A4E8B7A-4FB7-B271-2F2B-33F1E1562B6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1204;p16">
              <a:extLst>
                <a:ext uri="{FF2B5EF4-FFF2-40B4-BE49-F238E27FC236}">
                  <a16:creationId xmlns:a16="http://schemas.microsoft.com/office/drawing/2014/main" id="{F70BBF29-6807-D574-4E3C-CAE5DA6A351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4" name="Google Shape;1205;p16">
                <a:extLst>
                  <a:ext uri="{FF2B5EF4-FFF2-40B4-BE49-F238E27FC236}">
                    <a16:creationId xmlns:a16="http://schemas.microsoft.com/office/drawing/2014/main" id="{A76AF035-4B38-D365-3C9D-D6DC52D7FB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1206;p16">
                <a:extLst>
                  <a:ext uri="{FF2B5EF4-FFF2-40B4-BE49-F238E27FC236}">
                    <a16:creationId xmlns:a16="http://schemas.microsoft.com/office/drawing/2014/main" id="{1CBC6A97-8793-5528-FE29-E4D56463836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6" name="Google Shape;1207;p16">
              <a:extLst>
                <a:ext uri="{FF2B5EF4-FFF2-40B4-BE49-F238E27FC236}">
                  <a16:creationId xmlns:a16="http://schemas.microsoft.com/office/drawing/2014/main" id="{DE26798E-A450-7E29-7470-5D163500186E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" name="Google Shape;1208;p16">
                <a:extLst>
                  <a:ext uri="{FF2B5EF4-FFF2-40B4-BE49-F238E27FC236}">
                    <a16:creationId xmlns:a16="http://schemas.microsoft.com/office/drawing/2014/main" id="{5FE035B0-6172-7E73-C22C-8405A31D287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1209;p16">
                <a:extLst>
                  <a:ext uri="{FF2B5EF4-FFF2-40B4-BE49-F238E27FC236}">
                    <a16:creationId xmlns:a16="http://schemas.microsoft.com/office/drawing/2014/main" id="{0B127E74-4464-F5A9-A76F-D4CA70E3F4A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1210;p16">
              <a:extLst>
                <a:ext uri="{FF2B5EF4-FFF2-40B4-BE49-F238E27FC236}">
                  <a16:creationId xmlns:a16="http://schemas.microsoft.com/office/drawing/2014/main" id="{515C3B8D-3AD7-DC0C-0776-ED0B5B46C07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0" name="Google Shape;1211;p16">
                <a:extLst>
                  <a:ext uri="{FF2B5EF4-FFF2-40B4-BE49-F238E27FC236}">
                    <a16:creationId xmlns:a16="http://schemas.microsoft.com/office/drawing/2014/main" id="{BB2C07D9-8E38-17D4-1DBB-81694837FCF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1212;p16">
                <a:extLst>
                  <a:ext uri="{FF2B5EF4-FFF2-40B4-BE49-F238E27FC236}">
                    <a16:creationId xmlns:a16="http://schemas.microsoft.com/office/drawing/2014/main" id="{933E28A7-21CB-4670-AD0A-5B53EBAB16B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1213;p16">
              <a:extLst>
                <a:ext uri="{FF2B5EF4-FFF2-40B4-BE49-F238E27FC236}">
                  <a16:creationId xmlns:a16="http://schemas.microsoft.com/office/drawing/2014/main" id="{BA39D862-DFF8-815C-5CF3-2D48BCF91D1C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33" name="Google Shape;1214;p16">
                <a:extLst>
                  <a:ext uri="{FF2B5EF4-FFF2-40B4-BE49-F238E27FC236}">
                    <a16:creationId xmlns:a16="http://schemas.microsoft.com/office/drawing/2014/main" id="{8C9A640A-57E6-EDE1-768E-66A8CAF0D36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1215;p16">
                <a:extLst>
                  <a:ext uri="{FF2B5EF4-FFF2-40B4-BE49-F238E27FC236}">
                    <a16:creationId xmlns:a16="http://schemas.microsoft.com/office/drawing/2014/main" id="{96D84701-D2B0-14D1-F53F-6F82F5870C8F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1216;p16">
              <a:extLst>
                <a:ext uri="{FF2B5EF4-FFF2-40B4-BE49-F238E27FC236}">
                  <a16:creationId xmlns:a16="http://schemas.microsoft.com/office/drawing/2014/main" id="{62A09E72-BF65-A750-A57F-A37287CF533B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1217;p16">
              <a:extLst>
                <a:ext uri="{FF2B5EF4-FFF2-40B4-BE49-F238E27FC236}">
                  <a16:creationId xmlns:a16="http://schemas.microsoft.com/office/drawing/2014/main" id="{0CCF8866-348C-8420-3006-92DFF9566D04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1218;p16">
              <a:extLst>
                <a:ext uri="{FF2B5EF4-FFF2-40B4-BE49-F238E27FC236}">
                  <a16:creationId xmlns:a16="http://schemas.microsoft.com/office/drawing/2014/main" id="{5B0D4833-9C9F-84A7-BE70-DEF45941E8A3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1219;p16">
              <a:extLst>
                <a:ext uri="{FF2B5EF4-FFF2-40B4-BE49-F238E27FC236}">
                  <a16:creationId xmlns:a16="http://schemas.microsoft.com/office/drawing/2014/main" id="{1576CA60-577C-4078-CFCF-F8C08736F23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1220;p16">
              <a:extLst>
                <a:ext uri="{FF2B5EF4-FFF2-40B4-BE49-F238E27FC236}">
                  <a16:creationId xmlns:a16="http://schemas.microsoft.com/office/drawing/2014/main" id="{6D3B695E-DA09-8122-27B0-563BC1C7B7C0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1221;p16">
              <a:extLst>
                <a:ext uri="{FF2B5EF4-FFF2-40B4-BE49-F238E27FC236}">
                  <a16:creationId xmlns:a16="http://schemas.microsoft.com/office/drawing/2014/main" id="{47A73D64-5C83-4092-291B-B02E4035124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1222;p16">
              <a:extLst>
                <a:ext uri="{FF2B5EF4-FFF2-40B4-BE49-F238E27FC236}">
                  <a16:creationId xmlns:a16="http://schemas.microsoft.com/office/drawing/2014/main" id="{A34B0B2E-9A09-1950-3682-66884ECDC9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1223;p16">
              <a:extLst>
                <a:ext uri="{FF2B5EF4-FFF2-40B4-BE49-F238E27FC236}">
                  <a16:creationId xmlns:a16="http://schemas.microsoft.com/office/drawing/2014/main" id="{ADF9192A-538C-3E47-89A4-59CE276E5DF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1224;p16">
              <a:extLst>
                <a:ext uri="{FF2B5EF4-FFF2-40B4-BE49-F238E27FC236}">
                  <a16:creationId xmlns:a16="http://schemas.microsoft.com/office/drawing/2014/main" id="{D74ED323-94B0-D27A-1806-EAEB36ED503F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1225;p16">
              <a:extLst>
                <a:ext uri="{FF2B5EF4-FFF2-40B4-BE49-F238E27FC236}">
                  <a16:creationId xmlns:a16="http://schemas.microsoft.com/office/drawing/2014/main" id="{77F0A997-539B-791A-ED35-7FAF359A43B3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1226;p16">
              <a:extLst>
                <a:ext uri="{FF2B5EF4-FFF2-40B4-BE49-F238E27FC236}">
                  <a16:creationId xmlns:a16="http://schemas.microsoft.com/office/drawing/2014/main" id="{CF96ECB6-E782-5AB9-A9FF-7FB8E249155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227;p16">
              <a:extLst>
                <a:ext uri="{FF2B5EF4-FFF2-40B4-BE49-F238E27FC236}">
                  <a16:creationId xmlns:a16="http://schemas.microsoft.com/office/drawing/2014/main" id="{1D15FF1D-4517-1A62-96DA-D508EA69A26F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228;p16">
              <a:extLst>
                <a:ext uri="{FF2B5EF4-FFF2-40B4-BE49-F238E27FC236}">
                  <a16:creationId xmlns:a16="http://schemas.microsoft.com/office/drawing/2014/main" id="{4EC989F4-7696-C5E7-3CEF-6CF79DF0BB0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1229;p16">
              <a:extLst>
                <a:ext uri="{FF2B5EF4-FFF2-40B4-BE49-F238E27FC236}">
                  <a16:creationId xmlns:a16="http://schemas.microsoft.com/office/drawing/2014/main" id="{3194E2BD-5AA8-C317-162A-EEBE3F484660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1230;p16">
              <a:extLst>
                <a:ext uri="{FF2B5EF4-FFF2-40B4-BE49-F238E27FC236}">
                  <a16:creationId xmlns:a16="http://schemas.microsoft.com/office/drawing/2014/main" id="{8365F800-3BDA-D80D-0133-A50B4EFAC95A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231;p16">
              <a:extLst>
                <a:ext uri="{FF2B5EF4-FFF2-40B4-BE49-F238E27FC236}">
                  <a16:creationId xmlns:a16="http://schemas.microsoft.com/office/drawing/2014/main" id="{0ABE6872-DC1E-8C6D-8D43-E3B5C9650C2F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232;p16">
              <a:extLst>
                <a:ext uri="{FF2B5EF4-FFF2-40B4-BE49-F238E27FC236}">
                  <a16:creationId xmlns:a16="http://schemas.microsoft.com/office/drawing/2014/main" id="{879DEB1C-5CF4-63E0-0594-311055CA4AE3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1233;p16">
              <a:extLst>
                <a:ext uri="{FF2B5EF4-FFF2-40B4-BE49-F238E27FC236}">
                  <a16:creationId xmlns:a16="http://schemas.microsoft.com/office/drawing/2014/main" id="{28A3C864-65F3-0F67-CD3C-EE1728FD2EEF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1234;p16">
              <a:extLst>
                <a:ext uri="{FF2B5EF4-FFF2-40B4-BE49-F238E27FC236}">
                  <a16:creationId xmlns:a16="http://schemas.microsoft.com/office/drawing/2014/main" id="{D50FA92F-0657-A274-D6DF-8756CD726FD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1235;p16">
              <a:extLst>
                <a:ext uri="{FF2B5EF4-FFF2-40B4-BE49-F238E27FC236}">
                  <a16:creationId xmlns:a16="http://schemas.microsoft.com/office/drawing/2014/main" id="{B5C3CDE4-99AD-27FA-C839-B0C2905DA2A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1236;p16">
              <a:extLst>
                <a:ext uri="{FF2B5EF4-FFF2-40B4-BE49-F238E27FC236}">
                  <a16:creationId xmlns:a16="http://schemas.microsoft.com/office/drawing/2014/main" id="{4461B4AC-9983-6FDC-5F65-A3809D5D65F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1237;p16">
              <a:extLst>
                <a:ext uri="{FF2B5EF4-FFF2-40B4-BE49-F238E27FC236}">
                  <a16:creationId xmlns:a16="http://schemas.microsoft.com/office/drawing/2014/main" id="{D7BE4709-78FD-AB92-4AFD-66D01881A97B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1238;p16">
              <a:extLst>
                <a:ext uri="{FF2B5EF4-FFF2-40B4-BE49-F238E27FC236}">
                  <a16:creationId xmlns:a16="http://schemas.microsoft.com/office/drawing/2014/main" id="{11454654-E1D7-BDFE-00DF-6168B6671648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1239;p16">
              <a:extLst>
                <a:ext uri="{FF2B5EF4-FFF2-40B4-BE49-F238E27FC236}">
                  <a16:creationId xmlns:a16="http://schemas.microsoft.com/office/drawing/2014/main" id="{457E197B-3881-1410-4069-6DCDE85ED629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1240;p16">
              <a:extLst>
                <a:ext uri="{FF2B5EF4-FFF2-40B4-BE49-F238E27FC236}">
                  <a16:creationId xmlns:a16="http://schemas.microsoft.com/office/drawing/2014/main" id="{0987FADA-41C0-A0ED-5DFB-92DB46B86A8E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241;p16">
              <a:extLst>
                <a:ext uri="{FF2B5EF4-FFF2-40B4-BE49-F238E27FC236}">
                  <a16:creationId xmlns:a16="http://schemas.microsoft.com/office/drawing/2014/main" id="{BB0BBD13-B09C-B3A9-2EF8-D5F437813703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1242;p16">
              <a:extLst>
                <a:ext uri="{FF2B5EF4-FFF2-40B4-BE49-F238E27FC236}">
                  <a16:creationId xmlns:a16="http://schemas.microsoft.com/office/drawing/2014/main" id="{A605B7C1-4009-AC60-CB59-B8A8432CDD92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1243;p16">
              <a:extLst>
                <a:ext uri="{FF2B5EF4-FFF2-40B4-BE49-F238E27FC236}">
                  <a16:creationId xmlns:a16="http://schemas.microsoft.com/office/drawing/2014/main" id="{695B11D7-5847-EB28-D19A-EBF997350A7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1244;p16">
              <a:extLst>
                <a:ext uri="{FF2B5EF4-FFF2-40B4-BE49-F238E27FC236}">
                  <a16:creationId xmlns:a16="http://schemas.microsoft.com/office/drawing/2014/main" id="{7DEAE7AE-7E9A-5F29-BA48-52FF50CBA4F5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1245;p16">
              <a:extLst>
                <a:ext uri="{FF2B5EF4-FFF2-40B4-BE49-F238E27FC236}">
                  <a16:creationId xmlns:a16="http://schemas.microsoft.com/office/drawing/2014/main" id="{0649C5F9-EFFF-2A55-015B-49FAFDC1970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1246;p16">
              <a:extLst>
                <a:ext uri="{FF2B5EF4-FFF2-40B4-BE49-F238E27FC236}">
                  <a16:creationId xmlns:a16="http://schemas.microsoft.com/office/drawing/2014/main" id="{0E519365-8AA2-494C-CD71-D174DE58693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1247;p16">
              <a:extLst>
                <a:ext uri="{FF2B5EF4-FFF2-40B4-BE49-F238E27FC236}">
                  <a16:creationId xmlns:a16="http://schemas.microsoft.com/office/drawing/2014/main" id="{E089D823-E338-7DEE-8551-42DD84D381F7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1248;p16">
              <a:extLst>
                <a:ext uri="{FF2B5EF4-FFF2-40B4-BE49-F238E27FC236}">
                  <a16:creationId xmlns:a16="http://schemas.microsoft.com/office/drawing/2014/main" id="{67829DFC-B5A1-5BE7-5B63-0EFD38779796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1249;p16">
              <a:extLst>
                <a:ext uri="{FF2B5EF4-FFF2-40B4-BE49-F238E27FC236}">
                  <a16:creationId xmlns:a16="http://schemas.microsoft.com/office/drawing/2014/main" id="{103E494B-4204-F60A-92A6-FBDB3E17D4A8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250;p16">
              <a:extLst>
                <a:ext uri="{FF2B5EF4-FFF2-40B4-BE49-F238E27FC236}">
                  <a16:creationId xmlns:a16="http://schemas.microsoft.com/office/drawing/2014/main" id="{713CB5ED-CDDF-E65E-FA4C-02D0FB6B7BF1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251;p16">
              <a:extLst>
                <a:ext uri="{FF2B5EF4-FFF2-40B4-BE49-F238E27FC236}">
                  <a16:creationId xmlns:a16="http://schemas.microsoft.com/office/drawing/2014/main" id="{B00312CF-D316-A118-3080-91094947CB34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252;p16">
              <a:extLst>
                <a:ext uri="{FF2B5EF4-FFF2-40B4-BE49-F238E27FC236}">
                  <a16:creationId xmlns:a16="http://schemas.microsoft.com/office/drawing/2014/main" id="{D6F6579C-1B79-00FD-B9BC-79FCF1CEA4E8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253;p16">
              <a:extLst>
                <a:ext uri="{FF2B5EF4-FFF2-40B4-BE49-F238E27FC236}">
                  <a16:creationId xmlns:a16="http://schemas.microsoft.com/office/drawing/2014/main" id="{81905F47-829B-A747-70DB-D2FC1DF3A3C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254;p16">
              <a:extLst>
                <a:ext uri="{FF2B5EF4-FFF2-40B4-BE49-F238E27FC236}">
                  <a16:creationId xmlns:a16="http://schemas.microsoft.com/office/drawing/2014/main" id="{5F0EFED1-AAD7-6143-25BB-DFFEDC46F0A6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255;p16">
              <a:extLst>
                <a:ext uri="{FF2B5EF4-FFF2-40B4-BE49-F238E27FC236}">
                  <a16:creationId xmlns:a16="http://schemas.microsoft.com/office/drawing/2014/main" id="{6CDCFDC2-F081-B822-2B31-587A92573660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256;p16">
              <a:extLst>
                <a:ext uri="{FF2B5EF4-FFF2-40B4-BE49-F238E27FC236}">
                  <a16:creationId xmlns:a16="http://schemas.microsoft.com/office/drawing/2014/main" id="{B78B835C-2872-6707-8D6E-C58A39E7EAB1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257;p16">
              <a:extLst>
                <a:ext uri="{FF2B5EF4-FFF2-40B4-BE49-F238E27FC236}">
                  <a16:creationId xmlns:a16="http://schemas.microsoft.com/office/drawing/2014/main" id="{FF2B57CF-2067-C439-2EDA-0BE050F12E4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258;p16">
              <a:extLst>
                <a:ext uri="{FF2B5EF4-FFF2-40B4-BE49-F238E27FC236}">
                  <a16:creationId xmlns:a16="http://schemas.microsoft.com/office/drawing/2014/main" id="{73CA4339-3981-3B9B-8A6D-13681AFB5F5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1259;p16">
              <a:extLst>
                <a:ext uri="{FF2B5EF4-FFF2-40B4-BE49-F238E27FC236}">
                  <a16:creationId xmlns:a16="http://schemas.microsoft.com/office/drawing/2014/main" id="{8D98BEDD-E084-0226-69AE-85A52865849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1260;p16">
              <a:extLst>
                <a:ext uri="{FF2B5EF4-FFF2-40B4-BE49-F238E27FC236}">
                  <a16:creationId xmlns:a16="http://schemas.microsoft.com/office/drawing/2014/main" id="{A9AA843E-14E0-ABD0-FDA2-778638AF4D67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1261;p16">
              <a:extLst>
                <a:ext uri="{FF2B5EF4-FFF2-40B4-BE49-F238E27FC236}">
                  <a16:creationId xmlns:a16="http://schemas.microsoft.com/office/drawing/2014/main" id="{39DC4554-6F47-CC6E-314F-76D684DC82BA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262;p16">
              <a:extLst>
                <a:ext uri="{FF2B5EF4-FFF2-40B4-BE49-F238E27FC236}">
                  <a16:creationId xmlns:a16="http://schemas.microsoft.com/office/drawing/2014/main" id="{1BB1712A-F914-051E-752B-76EF5498849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263;p16">
              <a:extLst>
                <a:ext uri="{FF2B5EF4-FFF2-40B4-BE49-F238E27FC236}">
                  <a16:creationId xmlns:a16="http://schemas.microsoft.com/office/drawing/2014/main" id="{A565477F-7A5A-5840-46F9-383028BEE179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264;p16">
              <a:extLst>
                <a:ext uri="{FF2B5EF4-FFF2-40B4-BE49-F238E27FC236}">
                  <a16:creationId xmlns:a16="http://schemas.microsoft.com/office/drawing/2014/main" id="{5E7E01E4-2446-15C3-FA1F-8B726C74345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265;p16">
              <a:extLst>
                <a:ext uri="{FF2B5EF4-FFF2-40B4-BE49-F238E27FC236}">
                  <a16:creationId xmlns:a16="http://schemas.microsoft.com/office/drawing/2014/main" id="{6ED375FA-43B2-0BE3-3789-AE7889006BA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266;p16">
              <a:extLst>
                <a:ext uri="{FF2B5EF4-FFF2-40B4-BE49-F238E27FC236}">
                  <a16:creationId xmlns:a16="http://schemas.microsoft.com/office/drawing/2014/main" id="{24B6B151-2C2C-129B-5254-9DD5FAB05E0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267;p16">
              <a:extLst>
                <a:ext uri="{FF2B5EF4-FFF2-40B4-BE49-F238E27FC236}">
                  <a16:creationId xmlns:a16="http://schemas.microsoft.com/office/drawing/2014/main" id="{1465CE9B-7C9D-B1CA-6EED-444591DB69E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1268;p16">
              <a:extLst>
                <a:ext uri="{FF2B5EF4-FFF2-40B4-BE49-F238E27FC236}">
                  <a16:creationId xmlns:a16="http://schemas.microsoft.com/office/drawing/2014/main" id="{9BA6DB36-DE88-BE46-4113-89957FD253F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1269;p16">
              <a:extLst>
                <a:ext uri="{FF2B5EF4-FFF2-40B4-BE49-F238E27FC236}">
                  <a16:creationId xmlns:a16="http://schemas.microsoft.com/office/drawing/2014/main" id="{68297A58-ED2F-6445-1102-27D46C2925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9" name="Google Shape;1270;p16">
              <a:extLst>
                <a:ext uri="{FF2B5EF4-FFF2-40B4-BE49-F238E27FC236}">
                  <a16:creationId xmlns:a16="http://schemas.microsoft.com/office/drawing/2014/main" id="{204E9873-61FF-52B2-01EF-44FD01CB1FAC}"/>
                </a:ext>
              </a:extLst>
            </p:cNvPr>
            <p:cNvGrpSpPr/>
            <p:nvPr userDrawn="1"/>
          </p:nvGrpSpPr>
          <p:grpSpPr>
            <a:xfrm>
              <a:off x="726213" y="4500425"/>
              <a:ext cx="291375" cy="281375"/>
              <a:chOff x="3243875" y="2372825"/>
              <a:chExt cx="291375" cy="281375"/>
            </a:xfrm>
          </p:grpSpPr>
          <p:sp>
            <p:nvSpPr>
              <p:cNvPr id="490" name="Google Shape;1271;p16">
                <a:extLst>
                  <a:ext uri="{FF2B5EF4-FFF2-40B4-BE49-F238E27FC236}">
                    <a16:creationId xmlns:a16="http://schemas.microsoft.com/office/drawing/2014/main" id="{4C0ABB86-8790-FC04-0A54-4544427CA63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272;p16">
                <a:extLst>
                  <a:ext uri="{FF2B5EF4-FFF2-40B4-BE49-F238E27FC236}">
                    <a16:creationId xmlns:a16="http://schemas.microsoft.com/office/drawing/2014/main" id="{4984D5F5-B523-B469-1DD9-9DC805F4D2EF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273;p16">
                <a:extLst>
                  <a:ext uri="{FF2B5EF4-FFF2-40B4-BE49-F238E27FC236}">
                    <a16:creationId xmlns:a16="http://schemas.microsoft.com/office/drawing/2014/main" id="{67A2770E-7F82-65CC-249C-1D1932952371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274;p16">
                <a:extLst>
                  <a:ext uri="{FF2B5EF4-FFF2-40B4-BE49-F238E27FC236}">
                    <a16:creationId xmlns:a16="http://schemas.microsoft.com/office/drawing/2014/main" id="{77F900C5-ACD0-A231-7068-B7E6F8627A2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275;p16">
                <a:extLst>
                  <a:ext uri="{FF2B5EF4-FFF2-40B4-BE49-F238E27FC236}">
                    <a16:creationId xmlns:a16="http://schemas.microsoft.com/office/drawing/2014/main" id="{E19184D3-B283-9D7D-4D7D-BCDCDB58C00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276;p16">
                <a:extLst>
                  <a:ext uri="{FF2B5EF4-FFF2-40B4-BE49-F238E27FC236}">
                    <a16:creationId xmlns:a16="http://schemas.microsoft.com/office/drawing/2014/main" id="{F60CA7B9-08B2-D3FA-F254-8C0F1DC0B13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277;p16">
                <a:extLst>
                  <a:ext uri="{FF2B5EF4-FFF2-40B4-BE49-F238E27FC236}">
                    <a16:creationId xmlns:a16="http://schemas.microsoft.com/office/drawing/2014/main" id="{79128E75-E1F3-008D-6693-F7EF6A73BEE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278;p16">
                <a:extLst>
                  <a:ext uri="{FF2B5EF4-FFF2-40B4-BE49-F238E27FC236}">
                    <a16:creationId xmlns:a16="http://schemas.microsoft.com/office/drawing/2014/main" id="{121567BA-6577-846D-9973-F0B632FFACF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279;p16">
                <a:extLst>
                  <a:ext uri="{FF2B5EF4-FFF2-40B4-BE49-F238E27FC236}">
                    <a16:creationId xmlns:a16="http://schemas.microsoft.com/office/drawing/2014/main" id="{33BA47F9-69C5-20A8-274D-CA517F24568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1280;p16">
                <a:extLst>
                  <a:ext uri="{FF2B5EF4-FFF2-40B4-BE49-F238E27FC236}">
                    <a16:creationId xmlns:a16="http://schemas.microsoft.com/office/drawing/2014/main" id="{1E977160-C18D-A71C-4592-015C8DE7B4C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0" name="Google Shape;1281;p16">
              <a:extLst>
                <a:ext uri="{FF2B5EF4-FFF2-40B4-BE49-F238E27FC236}">
                  <a16:creationId xmlns:a16="http://schemas.microsoft.com/office/drawing/2014/main" id="{9258EA44-201C-80BD-E6C0-A3301358E8BB}"/>
                </a:ext>
              </a:extLst>
            </p:cNvPr>
            <p:cNvSpPr/>
            <p:nvPr userDrawn="1"/>
          </p:nvSpPr>
          <p:spPr>
            <a:xfrm>
              <a:off x="7335600" y="5080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1282;p16">
              <a:extLst>
                <a:ext uri="{FF2B5EF4-FFF2-40B4-BE49-F238E27FC236}">
                  <a16:creationId xmlns:a16="http://schemas.microsoft.com/office/drawing/2014/main" id="{451105FE-3164-D3B9-A1EE-D5C680067A41}"/>
                </a:ext>
              </a:extLst>
            </p:cNvPr>
            <p:cNvGrpSpPr/>
            <p:nvPr userDrawn="1"/>
          </p:nvGrpSpPr>
          <p:grpSpPr>
            <a:xfrm>
              <a:off x="1514950" y="454750"/>
              <a:ext cx="166675" cy="168575"/>
              <a:chOff x="4954425" y="2036375"/>
              <a:chExt cx="166675" cy="168575"/>
            </a:xfrm>
          </p:grpSpPr>
          <p:sp>
            <p:nvSpPr>
              <p:cNvPr id="502" name="Google Shape;1283;p16">
                <a:extLst>
                  <a:ext uri="{FF2B5EF4-FFF2-40B4-BE49-F238E27FC236}">
                    <a16:creationId xmlns:a16="http://schemas.microsoft.com/office/drawing/2014/main" id="{40B4205E-9659-26D9-7CCA-590DBCD24DC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1284;p16">
                <a:extLst>
                  <a:ext uri="{FF2B5EF4-FFF2-40B4-BE49-F238E27FC236}">
                    <a16:creationId xmlns:a16="http://schemas.microsoft.com/office/drawing/2014/main" id="{1FCE46F8-A1E7-49AB-3123-F6939CC4FEA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1285;p16">
              <a:extLst>
                <a:ext uri="{FF2B5EF4-FFF2-40B4-BE49-F238E27FC236}">
                  <a16:creationId xmlns:a16="http://schemas.microsoft.com/office/drawing/2014/main" id="{D750E670-B35E-2A79-452F-7F6EEB470389}"/>
                </a:ext>
              </a:extLst>
            </p:cNvPr>
            <p:cNvSpPr/>
            <p:nvPr userDrawn="1"/>
          </p:nvSpPr>
          <p:spPr>
            <a:xfrm>
              <a:off x="1427950" y="47817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7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20AA202-2589-158F-6406-66C4DE20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588AAD-DCCD-15EE-8647-6278323DD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2DEA3A-99CF-7ABF-A357-5575758A6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DD69-4FEA-4FE8-B9AB-0661F822CDD1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499698-AC37-2E39-ABAE-BC07A0EF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12A270-6D8B-D6B6-E3B6-6EB0AB50B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114FCAC-80A7-7021-A37F-86FDE37FB9F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F9EDE7E-3813-D03A-7AC9-1887ECC564B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61AFCC8-EA50-587A-6F13-90541D33609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3C6689-13B5-7096-A623-BA5283F808CA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30478-2A6D-61CE-E71A-FF935D9F568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61BBD-5DD9-EBA7-FDE4-4CE48154521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02F1011-C61A-DCFB-6E39-769EAD42DE8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E3A2EDD2-C423-F81E-66CC-FAB613F312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26B604F-8504-E992-F25C-ADAF008965D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6C157BB-2E5B-E460-431E-7BD8543AE34B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290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090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D19C5766-9225-15EC-C156-316E94F45EDD}"/>
              </a:ext>
            </a:extLst>
          </p:cNvPr>
          <p:cNvGrpSpPr/>
          <p:nvPr/>
        </p:nvGrpSpPr>
        <p:grpSpPr>
          <a:xfrm>
            <a:off x="1907202" y="2863495"/>
            <a:ext cx="6252476" cy="1918800"/>
            <a:chOff x="2061557" y="2510795"/>
            <a:chExt cx="6252476" cy="1918800"/>
          </a:xfrm>
        </p:grpSpPr>
        <p:sp>
          <p:nvSpPr>
            <p:cNvPr id="2" name="Google Shape;1741;p23">
              <a:extLst>
                <a:ext uri="{FF2B5EF4-FFF2-40B4-BE49-F238E27FC236}">
                  <a16:creationId xmlns:a16="http://schemas.microsoft.com/office/drawing/2014/main" id="{511778C0-09B3-8B73-AA43-2620C0072DB7}"/>
                </a:ext>
              </a:extLst>
            </p:cNvPr>
            <p:cNvSpPr txBox="1">
              <a:spLocks/>
            </p:cNvSpPr>
            <p:nvPr/>
          </p:nvSpPr>
          <p:spPr>
            <a:xfrm>
              <a:off x="2061557" y="2510795"/>
              <a:ext cx="5098472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</a:t>
              </a:r>
              <a:r>
                <a:rPr lang="en-US" sz="9600" b="0" kern="0" dirty="0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hoa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3" name="Hộp Văn bản 11">
              <a:extLst>
                <a:ext uri="{FF2B5EF4-FFF2-40B4-BE49-F238E27FC236}">
                  <a16:creationId xmlns:a16="http://schemas.microsoft.com/office/drawing/2014/main" id="{418252C7-3BCC-2ADC-FB96-6B954756A7CB}"/>
                </a:ext>
              </a:extLst>
            </p:cNvPr>
            <p:cNvSpPr txBox="1"/>
            <p:nvPr/>
          </p:nvSpPr>
          <p:spPr>
            <a:xfrm>
              <a:off x="7092224" y="2633651"/>
              <a:ext cx="1221809" cy="1673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9600" b="1" dirty="0">
                  <a:solidFill>
                    <a:srgbClr val="FD9E66"/>
                  </a:solidFill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9600" b="1" dirty="0">
                <a:solidFill>
                  <a:srgbClr val="FD9E66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32230C7-5BC9-F1C7-083E-6AA303C6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9" y="2684406"/>
            <a:ext cx="4347556" cy="4347556"/>
          </a:xfrm>
          <a:prstGeom prst="rect">
            <a:avLst/>
          </a:prstGeom>
        </p:spPr>
      </p:pic>
      <p:grpSp>
        <p:nvGrpSpPr>
          <p:cNvPr id="23" name="Google Shape;5448;p85">
            <a:extLst>
              <a:ext uri="{FF2B5EF4-FFF2-40B4-BE49-F238E27FC236}">
                <a16:creationId xmlns:a16="http://schemas.microsoft.com/office/drawing/2014/main" id="{C1B1E32E-AB5C-ED69-E25E-49FF3234EFAA}"/>
              </a:ext>
            </a:extLst>
          </p:cNvPr>
          <p:cNvGrpSpPr/>
          <p:nvPr/>
        </p:nvGrpSpPr>
        <p:grpSpPr>
          <a:xfrm>
            <a:off x="6440885" y="5299502"/>
            <a:ext cx="653309" cy="1298977"/>
            <a:chOff x="2203410" y="2891304"/>
            <a:chExt cx="516654" cy="1027265"/>
          </a:xfrm>
        </p:grpSpPr>
        <p:sp>
          <p:nvSpPr>
            <p:cNvPr id="24" name="Google Shape;5449;p85">
              <a:extLst>
                <a:ext uri="{FF2B5EF4-FFF2-40B4-BE49-F238E27FC236}">
                  <a16:creationId xmlns:a16="http://schemas.microsoft.com/office/drawing/2014/main" id="{2BCBCB15-E050-71DD-D157-0E58EDF0AB49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50;p85">
              <a:extLst>
                <a:ext uri="{FF2B5EF4-FFF2-40B4-BE49-F238E27FC236}">
                  <a16:creationId xmlns:a16="http://schemas.microsoft.com/office/drawing/2014/main" id="{C7F3F197-D44D-46C2-FEED-F6DA5C1FB147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51;p85">
              <a:extLst>
                <a:ext uri="{FF2B5EF4-FFF2-40B4-BE49-F238E27FC236}">
                  <a16:creationId xmlns:a16="http://schemas.microsoft.com/office/drawing/2014/main" id="{5186EA26-FBB7-6D2E-AB69-A8533DA26DC3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52;p85">
              <a:extLst>
                <a:ext uri="{FF2B5EF4-FFF2-40B4-BE49-F238E27FC236}">
                  <a16:creationId xmlns:a16="http://schemas.microsoft.com/office/drawing/2014/main" id="{D3350402-ECBB-6468-76F0-889A75A87361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53;p85">
              <a:extLst>
                <a:ext uri="{FF2B5EF4-FFF2-40B4-BE49-F238E27FC236}">
                  <a16:creationId xmlns:a16="http://schemas.microsoft.com/office/drawing/2014/main" id="{B48EA6F9-363D-CF62-DF4D-8FCD900094DF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54;p85">
              <a:extLst>
                <a:ext uri="{FF2B5EF4-FFF2-40B4-BE49-F238E27FC236}">
                  <a16:creationId xmlns:a16="http://schemas.microsoft.com/office/drawing/2014/main" id="{53C072F0-B31E-C9DB-B98B-0323F67A251C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55;p85">
              <a:extLst>
                <a:ext uri="{FF2B5EF4-FFF2-40B4-BE49-F238E27FC236}">
                  <a16:creationId xmlns:a16="http://schemas.microsoft.com/office/drawing/2014/main" id="{82E52754-EAC5-2437-8A31-175E405D66BC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56;p85">
              <a:extLst>
                <a:ext uri="{FF2B5EF4-FFF2-40B4-BE49-F238E27FC236}">
                  <a16:creationId xmlns:a16="http://schemas.microsoft.com/office/drawing/2014/main" id="{0C4446DD-37E8-3B19-DD4D-0BD9AFC85745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57;p85">
              <a:extLst>
                <a:ext uri="{FF2B5EF4-FFF2-40B4-BE49-F238E27FC236}">
                  <a16:creationId xmlns:a16="http://schemas.microsoft.com/office/drawing/2014/main" id="{205E99AF-7551-5D6C-832A-28AC78BA685E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58;p85">
              <a:extLst>
                <a:ext uri="{FF2B5EF4-FFF2-40B4-BE49-F238E27FC236}">
                  <a16:creationId xmlns:a16="http://schemas.microsoft.com/office/drawing/2014/main" id="{F25A151A-CD45-4C99-3D26-F19DF6B5A264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59;p85">
              <a:extLst>
                <a:ext uri="{FF2B5EF4-FFF2-40B4-BE49-F238E27FC236}">
                  <a16:creationId xmlns:a16="http://schemas.microsoft.com/office/drawing/2014/main" id="{B8BE7033-34D6-D0E2-A8C5-8B630B968EB9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60;p85">
              <a:extLst>
                <a:ext uri="{FF2B5EF4-FFF2-40B4-BE49-F238E27FC236}">
                  <a16:creationId xmlns:a16="http://schemas.microsoft.com/office/drawing/2014/main" id="{151FF0ED-4176-715C-3428-067FAA38C0E9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61;p85">
              <a:extLst>
                <a:ext uri="{FF2B5EF4-FFF2-40B4-BE49-F238E27FC236}">
                  <a16:creationId xmlns:a16="http://schemas.microsoft.com/office/drawing/2014/main" id="{8E95B240-2EBE-CBAA-C3CC-98A402E5475B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62;p85">
              <a:extLst>
                <a:ext uri="{FF2B5EF4-FFF2-40B4-BE49-F238E27FC236}">
                  <a16:creationId xmlns:a16="http://schemas.microsoft.com/office/drawing/2014/main" id="{040048EE-C389-6538-83ED-B92EEE4286FF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162;p85">
            <a:extLst>
              <a:ext uri="{FF2B5EF4-FFF2-40B4-BE49-F238E27FC236}">
                <a16:creationId xmlns:a16="http://schemas.microsoft.com/office/drawing/2014/main" id="{92305C9B-A373-1F3B-D415-B3711EF9DD40}"/>
              </a:ext>
            </a:extLst>
          </p:cNvPr>
          <p:cNvGrpSpPr/>
          <p:nvPr/>
        </p:nvGrpSpPr>
        <p:grpSpPr>
          <a:xfrm>
            <a:off x="3292309" y="6228869"/>
            <a:ext cx="603420" cy="225247"/>
            <a:chOff x="3992159" y="2526798"/>
            <a:chExt cx="237828" cy="88778"/>
          </a:xfrm>
        </p:grpSpPr>
        <p:sp>
          <p:nvSpPr>
            <p:cNvPr id="45" name="Google Shape;5163;p85">
              <a:extLst>
                <a:ext uri="{FF2B5EF4-FFF2-40B4-BE49-F238E27FC236}">
                  <a16:creationId xmlns:a16="http://schemas.microsoft.com/office/drawing/2014/main" id="{DA02117C-012C-2CF3-6A6B-125FAE20B8E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4;p85">
              <a:extLst>
                <a:ext uri="{FF2B5EF4-FFF2-40B4-BE49-F238E27FC236}">
                  <a16:creationId xmlns:a16="http://schemas.microsoft.com/office/drawing/2014/main" id="{2EAECF08-EAEC-A6D4-E4EC-099DB31A2C31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65;p85">
              <a:extLst>
                <a:ext uri="{FF2B5EF4-FFF2-40B4-BE49-F238E27FC236}">
                  <a16:creationId xmlns:a16="http://schemas.microsoft.com/office/drawing/2014/main" id="{C8CA8C3E-BA78-9FDE-234C-8499847DE671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66;p85">
              <a:extLst>
                <a:ext uri="{FF2B5EF4-FFF2-40B4-BE49-F238E27FC236}">
                  <a16:creationId xmlns:a16="http://schemas.microsoft.com/office/drawing/2014/main" id="{0936B1DC-8027-56CA-06F6-77E8C2F2182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67;p85">
              <a:extLst>
                <a:ext uri="{FF2B5EF4-FFF2-40B4-BE49-F238E27FC236}">
                  <a16:creationId xmlns:a16="http://schemas.microsoft.com/office/drawing/2014/main" id="{F5698F47-E54D-C4E8-FA26-5BC40C37718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162;p85">
            <a:extLst>
              <a:ext uri="{FF2B5EF4-FFF2-40B4-BE49-F238E27FC236}">
                <a16:creationId xmlns:a16="http://schemas.microsoft.com/office/drawing/2014/main" id="{2DAF06F2-7BEE-EF11-FBE4-012198ACF31E}"/>
              </a:ext>
            </a:extLst>
          </p:cNvPr>
          <p:cNvGrpSpPr/>
          <p:nvPr/>
        </p:nvGrpSpPr>
        <p:grpSpPr>
          <a:xfrm>
            <a:off x="4523168" y="6359985"/>
            <a:ext cx="548295" cy="204670"/>
            <a:chOff x="3992159" y="2526798"/>
            <a:chExt cx="237828" cy="88778"/>
          </a:xfrm>
        </p:grpSpPr>
        <p:sp>
          <p:nvSpPr>
            <p:cNvPr id="51" name="Google Shape;5163;p85">
              <a:extLst>
                <a:ext uri="{FF2B5EF4-FFF2-40B4-BE49-F238E27FC236}">
                  <a16:creationId xmlns:a16="http://schemas.microsoft.com/office/drawing/2014/main" id="{78EB0285-D28B-A8D4-0A27-E939C3C031C8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64;p85">
              <a:extLst>
                <a:ext uri="{FF2B5EF4-FFF2-40B4-BE49-F238E27FC236}">
                  <a16:creationId xmlns:a16="http://schemas.microsoft.com/office/drawing/2014/main" id="{8B07C272-DD74-6463-7310-EE8969ACE242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65;p85">
              <a:extLst>
                <a:ext uri="{FF2B5EF4-FFF2-40B4-BE49-F238E27FC236}">
                  <a16:creationId xmlns:a16="http://schemas.microsoft.com/office/drawing/2014/main" id="{B4BB0E83-B8D2-DB12-955D-45039258C8BD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66;p85">
              <a:extLst>
                <a:ext uri="{FF2B5EF4-FFF2-40B4-BE49-F238E27FC236}">
                  <a16:creationId xmlns:a16="http://schemas.microsoft.com/office/drawing/2014/main" id="{5455B5BB-26F9-7A52-1429-171C0A4AF5E1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7;p85">
              <a:extLst>
                <a:ext uri="{FF2B5EF4-FFF2-40B4-BE49-F238E27FC236}">
                  <a16:creationId xmlns:a16="http://schemas.microsoft.com/office/drawing/2014/main" id="{40917CCA-622B-0F63-02D3-747C1486355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5175;p85">
            <a:extLst>
              <a:ext uri="{FF2B5EF4-FFF2-40B4-BE49-F238E27FC236}">
                <a16:creationId xmlns:a16="http://schemas.microsoft.com/office/drawing/2014/main" id="{6F3F51D2-3B43-A61F-D018-FDE4FC82DAE7}"/>
              </a:ext>
            </a:extLst>
          </p:cNvPr>
          <p:cNvGrpSpPr/>
          <p:nvPr/>
        </p:nvGrpSpPr>
        <p:grpSpPr>
          <a:xfrm>
            <a:off x="5487873" y="6228869"/>
            <a:ext cx="650287" cy="204323"/>
            <a:chOff x="6465475" y="3975954"/>
            <a:chExt cx="306014" cy="96151"/>
          </a:xfrm>
        </p:grpSpPr>
        <p:sp>
          <p:nvSpPr>
            <p:cNvPr id="94" name="Google Shape;5176;p85">
              <a:extLst>
                <a:ext uri="{FF2B5EF4-FFF2-40B4-BE49-F238E27FC236}">
                  <a16:creationId xmlns:a16="http://schemas.microsoft.com/office/drawing/2014/main" id="{F4F6F53B-A078-F68A-E443-0B92E0FF7F30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77;p85">
              <a:extLst>
                <a:ext uri="{FF2B5EF4-FFF2-40B4-BE49-F238E27FC236}">
                  <a16:creationId xmlns:a16="http://schemas.microsoft.com/office/drawing/2014/main" id="{57B5E1AA-AFC6-CA83-24C3-84162863886D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78;p85">
              <a:extLst>
                <a:ext uri="{FF2B5EF4-FFF2-40B4-BE49-F238E27FC236}">
                  <a16:creationId xmlns:a16="http://schemas.microsoft.com/office/drawing/2014/main" id="{A66FCF10-9BAD-A2C3-40E5-59E3F978A5E2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79;p85">
              <a:extLst>
                <a:ext uri="{FF2B5EF4-FFF2-40B4-BE49-F238E27FC236}">
                  <a16:creationId xmlns:a16="http://schemas.microsoft.com/office/drawing/2014/main" id="{4885EF7F-57B7-FA5F-2D24-9D103B6BCF29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80;p85">
              <a:extLst>
                <a:ext uri="{FF2B5EF4-FFF2-40B4-BE49-F238E27FC236}">
                  <a16:creationId xmlns:a16="http://schemas.microsoft.com/office/drawing/2014/main" id="{BC0AB5FD-4D1C-4159-9EB8-1D9085DCA067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81;p85">
              <a:extLst>
                <a:ext uri="{FF2B5EF4-FFF2-40B4-BE49-F238E27FC236}">
                  <a16:creationId xmlns:a16="http://schemas.microsoft.com/office/drawing/2014/main" id="{BD57FA09-080B-086F-FD9E-E4E8122F0E35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5175;p85">
            <a:extLst>
              <a:ext uri="{FF2B5EF4-FFF2-40B4-BE49-F238E27FC236}">
                <a16:creationId xmlns:a16="http://schemas.microsoft.com/office/drawing/2014/main" id="{034F9C31-4473-D60B-586B-8B1B2799D618}"/>
              </a:ext>
            </a:extLst>
          </p:cNvPr>
          <p:cNvGrpSpPr/>
          <p:nvPr/>
        </p:nvGrpSpPr>
        <p:grpSpPr>
          <a:xfrm>
            <a:off x="1775504" y="6380696"/>
            <a:ext cx="650287" cy="204323"/>
            <a:chOff x="6465475" y="3975954"/>
            <a:chExt cx="306014" cy="96151"/>
          </a:xfrm>
        </p:grpSpPr>
        <p:sp>
          <p:nvSpPr>
            <p:cNvPr id="101" name="Google Shape;5176;p85">
              <a:extLst>
                <a:ext uri="{FF2B5EF4-FFF2-40B4-BE49-F238E27FC236}">
                  <a16:creationId xmlns:a16="http://schemas.microsoft.com/office/drawing/2014/main" id="{503A324F-0A8E-9C5D-563D-7FF9537FED4C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77;p85">
              <a:extLst>
                <a:ext uri="{FF2B5EF4-FFF2-40B4-BE49-F238E27FC236}">
                  <a16:creationId xmlns:a16="http://schemas.microsoft.com/office/drawing/2014/main" id="{F1105AA1-5E6A-2CD6-FD5F-5DE718A7BB3A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78;p85">
              <a:extLst>
                <a:ext uri="{FF2B5EF4-FFF2-40B4-BE49-F238E27FC236}">
                  <a16:creationId xmlns:a16="http://schemas.microsoft.com/office/drawing/2014/main" id="{754E4EFB-BDF0-3B40-2BBF-5FEFF06EFD0F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79;p85">
              <a:extLst>
                <a:ext uri="{FF2B5EF4-FFF2-40B4-BE49-F238E27FC236}">
                  <a16:creationId xmlns:a16="http://schemas.microsoft.com/office/drawing/2014/main" id="{BA794F7E-AE15-1B3D-1EF2-A37A559A5D86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80;p85">
              <a:extLst>
                <a:ext uri="{FF2B5EF4-FFF2-40B4-BE49-F238E27FC236}">
                  <a16:creationId xmlns:a16="http://schemas.microsoft.com/office/drawing/2014/main" id="{ACC6A454-9305-026B-4860-4E19FCCF35C5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81;p85">
              <a:extLst>
                <a:ext uri="{FF2B5EF4-FFF2-40B4-BE49-F238E27FC236}">
                  <a16:creationId xmlns:a16="http://schemas.microsoft.com/office/drawing/2014/main" id="{5C89B683-1C79-5BB2-5E7D-5B1841010FF0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5189;p85">
            <a:extLst>
              <a:ext uri="{FF2B5EF4-FFF2-40B4-BE49-F238E27FC236}">
                <a16:creationId xmlns:a16="http://schemas.microsoft.com/office/drawing/2014/main" id="{338A2672-C879-AA42-BCD5-A3124435E0EB}"/>
              </a:ext>
            </a:extLst>
          </p:cNvPr>
          <p:cNvGrpSpPr/>
          <p:nvPr/>
        </p:nvGrpSpPr>
        <p:grpSpPr>
          <a:xfrm>
            <a:off x="2631565" y="5900923"/>
            <a:ext cx="489155" cy="697231"/>
            <a:chOff x="4200107" y="3309325"/>
            <a:chExt cx="251404" cy="358346"/>
          </a:xfrm>
        </p:grpSpPr>
        <p:sp>
          <p:nvSpPr>
            <p:cNvPr id="117" name="Google Shape;5190;p85">
              <a:extLst>
                <a:ext uri="{FF2B5EF4-FFF2-40B4-BE49-F238E27FC236}">
                  <a16:creationId xmlns:a16="http://schemas.microsoft.com/office/drawing/2014/main" id="{BBCC98A7-FD1B-2D6B-7055-3D63A2488A90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91;p85">
              <a:extLst>
                <a:ext uri="{FF2B5EF4-FFF2-40B4-BE49-F238E27FC236}">
                  <a16:creationId xmlns:a16="http://schemas.microsoft.com/office/drawing/2014/main" id="{A89F16C6-76C7-6B72-D912-6437E8E04451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92;p85">
              <a:extLst>
                <a:ext uri="{FF2B5EF4-FFF2-40B4-BE49-F238E27FC236}">
                  <a16:creationId xmlns:a16="http://schemas.microsoft.com/office/drawing/2014/main" id="{5435AE78-5BF4-B061-5F9C-47AD0C9BEB15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93;p85">
              <a:extLst>
                <a:ext uri="{FF2B5EF4-FFF2-40B4-BE49-F238E27FC236}">
                  <a16:creationId xmlns:a16="http://schemas.microsoft.com/office/drawing/2014/main" id="{2CE69E70-1421-842C-B7A8-582DB5B9F53C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94;p85">
              <a:extLst>
                <a:ext uri="{FF2B5EF4-FFF2-40B4-BE49-F238E27FC236}">
                  <a16:creationId xmlns:a16="http://schemas.microsoft.com/office/drawing/2014/main" id="{811DADE0-AF2A-D3C1-781F-FA8C6F2AF873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95;p85">
              <a:extLst>
                <a:ext uri="{FF2B5EF4-FFF2-40B4-BE49-F238E27FC236}">
                  <a16:creationId xmlns:a16="http://schemas.microsoft.com/office/drawing/2014/main" id="{FFCCCCF4-71DE-5F1C-488D-EAF828614867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96;p85">
              <a:extLst>
                <a:ext uri="{FF2B5EF4-FFF2-40B4-BE49-F238E27FC236}">
                  <a16:creationId xmlns:a16="http://schemas.microsoft.com/office/drawing/2014/main" id="{12B36744-50B8-5C94-4A4B-B338A313D982}"/>
                </a:ext>
              </a:extLst>
            </p:cNvPr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97;p85">
              <a:extLst>
                <a:ext uri="{FF2B5EF4-FFF2-40B4-BE49-F238E27FC236}">
                  <a16:creationId xmlns:a16="http://schemas.microsoft.com/office/drawing/2014/main" id="{789BBECB-7C1C-6461-3175-4ECA45311CF1}"/>
                </a:ext>
              </a:extLst>
            </p:cNvPr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5228;p85">
            <a:extLst>
              <a:ext uri="{FF2B5EF4-FFF2-40B4-BE49-F238E27FC236}">
                <a16:creationId xmlns:a16="http://schemas.microsoft.com/office/drawing/2014/main" id="{378ED2D2-2985-B5F9-C3D6-97C66526CE6A}"/>
              </a:ext>
            </a:extLst>
          </p:cNvPr>
          <p:cNvGrpSpPr/>
          <p:nvPr/>
        </p:nvGrpSpPr>
        <p:grpSpPr>
          <a:xfrm>
            <a:off x="3621139" y="4559774"/>
            <a:ext cx="1028684" cy="1378203"/>
            <a:chOff x="4579586" y="1277075"/>
            <a:chExt cx="689884" cy="924289"/>
          </a:xfrm>
        </p:grpSpPr>
        <p:sp>
          <p:nvSpPr>
            <p:cNvPr id="206" name="Google Shape;5229;p85">
              <a:extLst>
                <a:ext uri="{FF2B5EF4-FFF2-40B4-BE49-F238E27FC236}">
                  <a16:creationId xmlns:a16="http://schemas.microsoft.com/office/drawing/2014/main" id="{E3B5FE7A-556D-39F7-BC75-82B2CCA35361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30;p85">
              <a:extLst>
                <a:ext uri="{FF2B5EF4-FFF2-40B4-BE49-F238E27FC236}">
                  <a16:creationId xmlns:a16="http://schemas.microsoft.com/office/drawing/2014/main" id="{5A65D20B-731B-35A3-5964-1862956472A6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31;p85">
              <a:extLst>
                <a:ext uri="{FF2B5EF4-FFF2-40B4-BE49-F238E27FC236}">
                  <a16:creationId xmlns:a16="http://schemas.microsoft.com/office/drawing/2014/main" id="{BA5E5C36-881C-A52D-2C04-D371FE2DBD34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32;p85">
              <a:extLst>
                <a:ext uri="{FF2B5EF4-FFF2-40B4-BE49-F238E27FC236}">
                  <a16:creationId xmlns:a16="http://schemas.microsoft.com/office/drawing/2014/main" id="{2D9D356F-C9B9-71E5-9A02-890D1C47DA1C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33;p85">
              <a:extLst>
                <a:ext uri="{FF2B5EF4-FFF2-40B4-BE49-F238E27FC236}">
                  <a16:creationId xmlns:a16="http://schemas.microsoft.com/office/drawing/2014/main" id="{45CB9BC8-CFF4-132F-43E0-9883979837DB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34;p85">
              <a:extLst>
                <a:ext uri="{FF2B5EF4-FFF2-40B4-BE49-F238E27FC236}">
                  <a16:creationId xmlns:a16="http://schemas.microsoft.com/office/drawing/2014/main" id="{77AFA20E-53A6-2751-8541-4D55DB4E2E17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35;p85">
              <a:extLst>
                <a:ext uri="{FF2B5EF4-FFF2-40B4-BE49-F238E27FC236}">
                  <a16:creationId xmlns:a16="http://schemas.microsoft.com/office/drawing/2014/main" id="{634B1AAF-ABB0-B394-4630-5CECC4C6E853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36;p85">
              <a:extLst>
                <a:ext uri="{FF2B5EF4-FFF2-40B4-BE49-F238E27FC236}">
                  <a16:creationId xmlns:a16="http://schemas.microsoft.com/office/drawing/2014/main" id="{49563E47-C9DE-DB9E-4942-F4A3D3A7626C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37;p85">
              <a:extLst>
                <a:ext uri="{FF2B5EF4-FFF2-40B4-BE49-F238E27FC236}">
                  <a16:creationId xmlns:a16="http://schemas.microsoft.com/office/drawing/2014/main" id="{363D0A2F-848A-7DB1-5EFD-DE1002D460C5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38;p85">
              <a:extLst>
                <a:ext uri="{FF2B5EF4-FFF2-40B4-BE49-F238E27FC236}">
                  <a16:creationId xmlns:a16="http://schemas.microsoft.com/office/drawing/2014/main" id="{BECB6895-9CA0-5979-E202-ADAC53551958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39;p85">
              <a:extLst>
                <a:ext uri="{FF2B5EF4-FFF2-40B4-BE49-F238E27FC236}">
                  <a16:creationId xmlns:a16="http://schemas.microsoft.com/office/drawing/2014/main" id="{84171D72-3E8B-5A28-C683-A62B0F82AB5A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40;p85">
              <a:extLst>
                <a:ext uri="{FF2B5EF4-FFF2-40B4-BE49-F238E27FC236}">
                  <a16:creationId xmlns:a16="http://schemas.microsoft.com/office/drawing/2014/main" id="{A76C6A82-4DB8-01DE-AA26-BCB109B25BC2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41;p85">
              <a:extLst>
                <a:ext uri="{FF2B5EF4-FFF2-40B4-BE49-F238E27FC236}">
                  <a16:creationId xmlns:a16="http://schemas.microsoft.com/office/drawing/2014/main" id="{07C08F52-874C-2C13-1347-A8315A1C8456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42;p85">
              <a:extLst>
                <a:ext uri="{FF2B5EF4-FFF2-40B4-BE49-F238E27FC236}">
                  <a16:creationId xmlns:a16="http://schemas.microsoft.com/office/drawing/2014/main" id="{667FC23B-600A-80CE-2B1B-53E4993F1E30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3;p85">
              <a:extLst>
                <a:ext uri="{FF2B5EF4-FFF2-40B4-BE49-F238E27FC236}">
                  <a16:creationId xmlns:a16="http://schemas.microsoft.com/office/drawing/2014/main" id="{F8D75987-FDE9-76B9-EECB-7326A522AB62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44;p85">
              <a:extLst>
                <a:ext uri="{FF2B5EF4-FFF2-40B4-BE49-F238E27FC236}">
                  <a16:creationId xmlns:a16="http://schemas.microsoft.com/office/drawing/2014/main" id="{09A1C68D-A23E-E2A8-8F32-BFA628A6DC4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45;p85">
              <a:extLst>
                <a:ext uri="{FF2B5EF4-FFF2-40B4-BE49-F238E27FC236}">
                  <a16:creationId xmlns:a16="http://schemas.microsoft.com/office/drawing/2014/main" id="{FE774A29-5908-2BDB-1BC9-E1BE76099BE8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46;p85">
              <a:extLst>
                <a:ext uri="{FF2B5EF4-FFF2-40B4-BE49-F238E27FC236}">
                  <a16:creationId xmlns:a16="http://schemas.microsoft.com/office/drawing/2014/main" id="{69896D56-42B6-DC55-C07E-F976CE62D9D5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47;p85">
              <a:extLst>
                <a:ext uri="{FF2B5EF4-FFF2-40B4-BE49-F238E27FC236}">
                  <a16:creationId xmlns:a16="http://schemas.microsoft.com/office/drawing/2014/main" id="{8DC99205-47AE-8084-387B-FEBE4CD7B952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48;p85">
              <a:extLst>
                <a:ext uri="{FF2B5EF4-FFF2-40B4-BE49-F238E27FC236}">
                  <a16:creationId xmlns:a16="http://schemas.microsoft.com/office/drawing/2014/main" id="{F1B6AA78-884E-95EA-CE5B-3B3AC346E48E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49;p85">
              <a:extLst>
                <a:ext uri="{FF2B5EF4-FFF2-40B4-BE49-F238E27FC236}">
                  <a16:creationId xmlns:a16="http://schemas.microsoft.com/office/drawing/2014/main" id="{A05648F4-DAB4-DD47-C67D-A52FF1C12F93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50;p85">
              <a:extLst>
                <a:ext uri="{FF2B5EF4-FFF2-40B4-BE49-F238E27FC236}">
                  <a16:creationId xmlns:a16="http://schemas.microsoft.com/office/drawing/2014/main" id="{772DAF01-9B48-A9F0-52CE-93D042CA26AF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51;p85">
              <a:extLst>
                <a:ext uri="{FF2B5EF4-FFF2-40B4-BE49-F238E27FC236}">
                  <a16:creationId xmlns:a16="http://schemas.microsoft.com/office/drawing/2014/main" id="{0F67A6AE-24BF-B682-190F-17DF891B461A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52;p85">
              <a:extLst>
                <a:ext uri="{FF2B5EF4-FFF2-40B4-BE49-F238E27FC236}">
                  <a16:creationId xmlns:a16="http://schemas.microsoft.com/office/drawing/2014/main" id="{5CFC8B43-F15C-845B-86D6-6D05B3E45804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53;p85">
              <a:extLst>
                <a:ext uri="{FF2B5EF4-FFF2-40B4-BE49-F238E27FC236}">
                  <a16:creationId xmlns:a16="http://schemas.microsoft.com/office/drawing/2014/main" id="{BD390833-5065-B80A-33F8-30E270791331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54;p85">
              <a:extLst>
                <a:ext uri="{FF2B5EF4-FFF2-40B4-BE49-F238E27FC236}">
                  <a16:creationId xmlns:a16="http://schemas.microsoft.com/office/drawing/2014/main" id="{3D8EA681-7E5D-2DB0-059D-58D9DC43CD5B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255;p85">
              <a:extLst>
                <a:ext uri="{FF2B5EF4-FFF2-40B4-BE49-F238E27FC236}">
                  <a16:creationId xmlns:a16="http://schemas.microsoft.com/office/drawing/2014/main" id="{3892E072-C1B5-16F0-4ED7-62813AE57B36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256;p85">
              <a:extLst>
                <a:ext uri="{FF2B5EF4-FFF2-40B4-BE49-F238E27FC236}">
                  <a16:creationId xmlns:a16="http://schemas.microsoft.com/office/drawing/2014/main" id="{F90B6DFA-B980-F41F-A1AF-C45962EFD6C5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257;p85">
              <a:extLst>
                <a:ext uri="{FF2B5EF4-FFF2-40B4-BE49-F238E27FC236}">
                  <a16:creationId xmlns:a16="http://schemas.microsoft.com/office/drawing/2014/main" id="{50471F4C-5CD9-5CC5-8676-6F51E0E221DC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258;p85">
              <a:extLst>
                <a:ext uri="{FF2B5EF4-FFF2-40B4-BE49-F238E27FC236}">
                  <a16:creationId xmlns:a16="http://schemas.microsoft.com/office/drawing/2014/main" id="{3BD80440-B163-9E1D-D6F9-6C61843FC24F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259;p85">
              <a:extLst>
                <a:ext uri="{FF2B5EF4-FFF2-40B4-BE49-F238E27FC236}">
                  <a16:creationId xmlns:a16="http://schemas.microsoft.com/office/drawing/2014/main" id="{3DC88A9E-9D30-1601-D0F8-2EDD2EEAA75B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260;p85">
              <a:extLst>
                <a:ext uri="{FF2B5EF4-FFF2-40B4-BE49-F238E27FC236}">
                  <a16:creationId xmlns:a16="http://schemas.microsoft.com/office/drawing/2014/main" id="{CD7BD1AF-C4A0-2046-BD5A-7FAF827F360A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261;p85">
              <a:extLst>
                <a:ext uri="{FF2B5EF4-FFF2-40B4-BE49-F238E27FC236}">
                  <a16:creationId xmlns:a16="http://schemas.microsoft.com/office/drawing/2014/main" id="{D420AB33-3927-58A3-7DCE-FD5596341292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262;p85">
              <a:extLst>
                <a:ext uri="{FF2B5EF4-FFF2-40B4-BE49-F238E27FC236}">
                  <a16:creationId xmlns:a16="http://schemas.microsoft.com/office/drawing/2014/main" id="{A2396E52-AC75-795B-D594-45F2D5E80C8F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263;p85">
              <a:extLst>
                <a:ext uri="{FF2B5EF4-FFF2-40B4-BE49-F238E27FC236}">
                  <a16:creationId xmlns:a16="http://schemas.microsoft.com/office/drawing/2014/main" id="{9475A7A3-3419-4701-DE6C-5991AC23ED54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264;p85">
              <a:extLst>
                <a:ext uri="{FF2B5EF4-FFF2-40B4-BE49-F238E27FC236}">
                  <a16:creationId xmlns:a16="http://schemas.microsoft.com/office/drawing/2014/main" id="{D2E54500-344A-75DC-6D15-2C0A9405BAFF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265;p85">
              <a:extLst>
                <a:ext uri="{FF2B5EF4-FFF2-40B4-BE49-F238E27FC236}">
                  <a16:creationId xmlns:a16="http://schemas.microsoft.com/office/drawing/2014/main" id="{1C1A8DB9-87B7-E5D4-84B7-60A262EF45FC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266;p85">
              <a:extLst>
                <a:ext uri="{FF2B5EF4-FFF2-40B4-BE49-F238E27FC236}">
                  <a16:creationId xmlns:a16="http://schemas.microsoft.com/office/drawing/2014/main" id="{1476E6B9-FA91-F594-BD33-89ED73BB8A00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267;p85">
              <a:extLst>
                <a:ext uri="{FF2B5EF4-FFF2-40B4-BE49-F238E27FC236}">
                  <a16:creationId xmlns:a16="http://schemas.microsoft.com/office/drawing/2014/main" id="{C1E2CB8F-EDB7-7C3F-B2FD-187B567346E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268;p85">
              <a:extLst>
                <a:ext uri="{FF2B5EF4-FFF2-40B4-BE49-F238E27FC236}">
                  <a16:creationId xmlns:a16="http://schemas.microsoft.com/office/drawing/2014/main" id="{C25427FC-C009-FD10-CBFB-566E400DDD5B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269;p85">
              <a:extLst>
                <a:ext uri="{FF2B5EF4-FFF2-40B4-BE49-F238E27FC236}">
                  <a16:creationId xmlns:a16="http://schemas.microsoft.com/office/drawing/2014/main" id="{02B4284A-7D75-2F78-D52B-F33BB5132966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270;p85">
              <a:extLst>
                <a:ext uri="{FF2B5EF4-FFF2-40B4-BE49-F238E27FC236}">
                  <a16:creationId xmlns:a16="http://schemas.microsoft.com/office/drawing/2014/main" id="{40F70C0C-C895-3C07-69AB-4ED84F95A7D1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271;p85">
              <a:extLst>
                <a:ext uri="{FF2B5EF4-FFF2-40B4-BE49-F238E27FC236}">
                  <a16:creationId xmlns:a16="http://schemas.microsoft.com/office/drawing/2014/main" id="{CFCA146D-67AE-1203-8C77-615C07E24C91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272;p85">
              <a:extLst>
                <a:ext uri="{FF2B5EF4-FFF2-40B4-BE49-F238E27FC236}">
                  <a16:creationId xmlns:a16="http://schemas.microsoft.com/office/drawing/2014/main" id="{F3EFFA86-0EF0-2642-8368-DAB936599FE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273;p85">
              <a:extLst>
                <a:ext uri="{FF2B5EF4-FFF2-40B4-BE49-F238E27FC236}">
                  <a16:creationId xmlns:a16="http://schemas.microsoft.com/office/drawing/2014/main" id="{4394BF09-BB39-35F9-F9BB-3947A84C38EF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274;p85">
              <a:extLst>
                <a:ext uri="{FF2B5EF4-FFF2-40B4-BE49-F238E27FC236}">
                  <a16:creationId xmlns:a16="http://schemas.microsoft.com/office/drawing/2014/main" id="{B8A41660-5BF5-1443-B749-0BD7599D719A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275;p85">
              <a:extLst>
                <a:ext uri="{FF2B5EF4-FFF2-40B4-BE49-F238E27FC236}">
                  <a16:creationId xmlns:a16="http://schemas.microsoft.com/office/drawing/2014/main" id="{D46812E7-7CC1-9E7D-35AA-55EC88FAA76F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276;p85">
              <a:extLst>
                <a:ext uri="{FF2B5EF4-FFF2-40B4-BE49-F238E27FC236}">
                  <a16:creationId xmlns:a16="http://schemas.microsoft.com/office/drawing/2014/main" id="{2B64CEAF-8BC4-1A97-53B8-7E18FDBE00E0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277;p85">
              <a:extLst>
                <a:ext uri="{FF2B5EF4-FFF2-40B4-BE49-F238E27FC236}">
                  <a16:creationId xmlns:a16="http://schemas.microsoft.com/office/drawing/2014/main" id="{16B21C19-3C8C-0D6F-22C0-831546AF6D6B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278;p85">
              <a:extLst>
                <a:ext uri="{FF2B5EF4-FFF2-40B4-BE49-F238E27FC236}">
                  <a16:creationId xmlns:a16="http://schemas.microsoft.com/office/drawing/2014/main" id="{5A010DE9-A3F1-6D5C-6D17-AF9658082EBA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279;p85">
              <a:extLst>
                <a:ext uri="{FF2B5EF4-FFF2-40B4-BE49-F238E27FC236}">
                  <a16:creationId xmlns:a16="http://schemas.microsoft.com/office/drawing/2014/main" id="{6999D09C-8E5F-2D77-1426-EED32D7CDEAF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280;p85">
              <a:extLst>
                <a:ext uri="{FF2B5EF4-FFF2-40B4-BE49-F238E27FC236}">
                  <a16:creationId xmlns:a16="http://schemas.microsoft.com/office/drawing/2014/main" id="{72493CB3-C089-285D-ABA9-7A71D51A23C1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281;p85">
              <a:extLst>
                <a:ext uri="{FF2B5EF4-FFF2-40B4-BE49-F238E27FC236}">
                  <a16:creationId xmlns:a16="http://schemas.microsoft.com/office/drawing/2014/main" id="{EE49BB70-91EB-32C8-4D38-2FD9A3379E71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282;p85">
              <a:extLst>
                <a:ext uri="{FF2B5EF4-FFF2-40B4-BE49-F238E27FC236}">
                  <a16:creationId xmlns:a16="http://schemas.microsoft.com/office/drawing/2014/main" id="{44876F87-F979-EC4F-95DF-DAF098DDD059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283;p85">
              <a:extLst>
                <a:ext uri="{FF2B5EF4-FFF2-40B4-BE49-F238E27FC236}">
                  <a16:creationId xmlns:a16="http://schemas.microsoft.com/office/drawing/2014/main" id="{B395523A-CBA7-4356-21A5-E0655AAC6A5E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284;p85">
              <a:extLst>
                <a:ext uri="{FF2B5EF4-FFF2-40B4-BE49-F238E27FC236}">
                  <a16:creationId xmlns:a16="http://schemas.microsoft.com/office/drawing/2014/main" id="{7ECC64AE-66A4-8D73-8328-288144340548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285;p85">
              <a:extLst>
                <a:ext uri="{FF2B5EF4-FFF2-40B4-BE49-F238E27FC236}">
                  <a16:creationId xmlns:a16="http://schemas.microsoft.com/office/drawing/2014/main" id="{026720CD-A07A-684E-8943-052B76DE21DE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286;p85">
              <a:extLst>
                <a:ext uri="{FF2B5EF4-FFF2-40B4-BE49-F238E27FC236}">
                  <a16:creationId xmlns:a16="http://schemas.microsoft.com/office/drawing/2014/main" id="{AE5DFDC6-27AC-87F0-611B-3E7023244943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287;p85">
              <a:extLst>
                <a:ext uri="{FF2B5EF4-FFF2-40B4-BE49-F238E27FC236}">
                  <a16:creationId xmlns:a16="http://schemas.microsoft.com/office/drawing/2014/main" id="{30C94EF2-B695-F5DE-1B5C-F5B4F5214EFE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288;p85">
              <a:extLst>
                <a:ext uri="{FF2B5EF4-FFF2-40B4-BE49-F238E27FC236}">
                  <a16:creationId xmlns:a16="http://schemas.microsoft.com/office/drawing/2014/main" id="{8F57504F-EDB4-7D77-4B05-ABBC40AD9E2E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289;p85">
              <a:extLst>
                <a:ext uri="{FF2B5EF4-FFF2-40B4-BE49-F238E27FC236}">
                  <a16:creationId xmlns:a16="http://schemas.microsoft.com/office/drawing/2014/main" id="{E28ACC63-6D8C-85D1-91C0-4FADB5EA9BBC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290;p85">
              <a:extLst>
                <a:ext uri="{FF2B5EF4-FFF2-40B4-BE49-F238E27FC236}">
                  <a16:creationId xmlns:a16="http://schemas.microsoft.com/office/drawing/2014/main" id="{38918A3C-91C2-FC76-9FA6-AD98031E9F65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291;p85">
              <a:extLst>
                <a:ext uri="{FF2B5EF4-FFF2-40B4-BE49-F238E27FC236}">
                  <a16:creationId xmlns:a16="http://schemas.microsoft.com/office/drawing/2014/main" id="{3E33539D-CC4D-0AE7-1B77-E85039542C4F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292;p85">
              <a:extLst>
                <a:ext uri="{FF2B5EF4-FFF2-40B4-BE49-F238E27FC236}">
                  <a16:creationId xmlns:a16="http://schemas.microsoft.com/office/drawing/2014/main" id="{F4A9EEEF-4A80-716F-5D81-EA7985A25321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293;p85">
              <a:extLst>
                <a:ext uri="{FF2B5EF4-FFF2-40B4-BE49-F238E27FC236}">
                  <a16:creationId xmlns:a16="http://schemas.microsoft.com/office/drawing/2014/main" id="{8EC9EDEC-2893-094C-4B27-B081F7A3BE71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294;p85">
              <a:extLst>
                <a:ext uri="{FF2B5EF4-FFF2-40B4-BE49-F238E27FC236}">
                  <a16:creationId xmlns:a16="http://schemas.microsoft.com/office/drawing/2014/main" id="{684A1EA4-7E8B-7601-F97E-0B50E2DEF8F7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295;p85">
              <a:extLst>
                <a:ext uri="{FF2B5EF4-FFF2-40B4-BE49-F238E27FC236}">
                  <a16:creationId xmlns:a16="http://schemas.microsoft.com/office/drawing/2014/main" id="{9994EF29-4EB7-78DE-6F23-393F955E19DE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296;p85">
              <a:extLst>
                <a:ext uri="{FF2B5EF4-FFF2-40B4-BE49-F238E27FC236}">
                  <a16:creationId xmlns:a16="http://schemas.microsoft.com/office/drawing/2014/main" id="{393FB30D-1D0C-2C96-9BDF-5A3FE1E1B22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297;p85">
              <a:extLst>
                <a:ext uri="{FF2B5EF4-FFF2-40B4-BE49-F238E27FC236}">
                  <a16:creationId xmlns:a16="http://schemas.microsoft.com/office/drawing/2014/main" id="{A6601587-79A6-1680-97F0-069B47CC908C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298;p85">
              <a:extLst>
                <a:ext uri="{FF2B5EF4-FFF2-40B4-BE49-F238E27FC236}">
                  <a16:creationId xmlns:a16="http://schemas.microsoft.com/office/drawing/2014/main" id="{F0CFFE5F-E947-16C8-F211-B1CC56C96D75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299;p85">
              <a:extLst>
                <a:ext uri="{FF2B5EF4-FFF2-40B4-BE49-F238E27FC236}">
                  <a16:creationId xmlns:a16="http://schemas.microsoft.com/office/drawing/2014/main" id="{306E9850-0011-3E5C-0F60-B8F53D2F3793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300;p85">
              <a:extLst>
                <a:ext uri="{FF2B5EF4-FFF2-40B4-BE49-F238E27FC236}">
                  <a16:creationId xmlns:a16="http://schemas.microsoft.com/office/drawing/2014/main" id="{334AA9C8-4227-F4D0-8B08-3EB98E25FA52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301;p85">
              <a:extLst>
                <a:ext uri="{FF2B5EF4-FFF2-40B4-BE49-F238E27FC236}">
                  <a16:creationId xmlns:a16="http://schemas.microsoft.com/office/drawing/2014/main" id="{94C18AEB-4C50-D693-C6EE-8CD77AA3C26C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02;p85">
              <a:extLst>
                <a:ext uri="{FF2B5EF4-FFF2-40B4-BE49-F238E27FC236}">
                  <a16:creationId xmlns:a16="http://schemas.microsoft.com/office/drawing/2014/main" id="{49E69BBC-9B55-CFB0-621D-0BB9B98E1846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03;p85">
              <a:extLst>
                <a:ext uri="{FF2B5EF4-FFF2-40B4-BE49-F238E27FC236}">
                  <a16:creationId xmlns:a16="http://schemas.microsoft.com/office/drawing/2014/main" id="{26C55FE6-38BB-2AB0-8AD7-0D3AB9609FB8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04;p85">
              <a:extLst>
                <a:ext uri="{FF2B5EF4-FFF2-40B4-BE49-F238E27FC236}">
                  <a16:creationId xmlns:a16="http://schemas.microsoft.com/office/drawing/2014/main" id="{F6FA39BB-C4A7-2217-AC81-54CEC882048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05;p85">
              <a:extLst>
                <a:ext uri="{FF2B5EF4-FFF2-40B4-BE49-F238E27FC236}">
                  <a16:creationId xmlns:a16="http://schemas.microsoft.com/office/drawing/2014/main" id="{630AADB5-F135-849C-38ED-A128A207E330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06;p85">
              <a:extLst>
                <a:ext uri="{FF2B5EF4-FFF2-40B4-BE49-F238E27FC236}">
                  <a16:creationId xmlns:a16="http://schemas.microsoft.com/office/drawing/2014/main" id="{1E79D034-F2C8-C44B-4E9E-EBD7D503E776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07;p85">
              <a:extLst>
                <a:ext uri="{FF2B5EF4-FFF2-40B4-BE49-F238E27FC236}">
                  <a16:creationId xmlns:a16="http://schemas.microsoft.com/office/drawing/2014/main" id="{9331888B-720F-6765-812C-E02C4869DED6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4653;p64">
            <a:extLst>
              <a:ext uri="{FF2B5EF4-FFF2-40B4-BE49-F238E27FC236}">
                <a16:creationId xmlns:a16="http://schemas.microsoft.com/office/drawing/2014/main" id="{20429CAB-9D2D-0F6C-3644-9CD52E97498F}"/>
              </a:ext>
            </a:extLst>
          </p:cNvPr>
          <p:cNvGrpSpPr/>
          <p:nvPr/>
        </p:nvGrpSpPr>
        <p:grpSpPr>
          <a:xfrm>
            <a:off x="6673137" y="1138105"/>
            <a:ext cx="1099498" cy="557632"/>
            <a:chOff x="1100281" y="1325671"/>
            <a:chExt cx="1099498" cy="557632"/>
          </a:xfrm>
        </p:grpSpPr>
        <p:sp>
          <p:nvSpPr>
            <p:cNvPr id="301" name="Google Shape;4654;p64">
              <a:extLst>
                <a:ext uri="{FF2B5EF4-FFF2-40B4-BE49-F238E27FC236}">
                  <a16:creationId xmlns:a16="http://schemas.microsoft.com/office/drawing/2014/main" id="{02B61FA6-E28E-211F-3E45-CB71362793FD}"/>
                </a:ext>
              </a:extLst>
            </p:cNvPr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655;p64">
              <a:extLst>
                <a:ext uri="{FF2B5EF4-FFF2-40B4-BE49-F238E27FC236}">
                  <a16:creationId xmlns:a16="http://schemas.microsoft.com/office/drawing/2014/main" id="{A9D972F1-9940-F9AC-038C-7EE4F01B441E}"/>
                </a:ext>
              </a:extLst>
            </p:cNvPr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656;p64">
              <a:extLst>
                <a:ext uri="{FF2B5EF4-FFF2-40B4-BE49-F238E27FC236}">
                  <a16:creationId xmlns:a16="http://schemas.microsoft.com/office/drawing/2014/main" id="{4E2FB867-B6A6-EA01-D9D5-CA9266068097}"/>
                </a:ext>
              </a:extLst>
            </p:cNvPr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657;p64">
              <a:extLst>
                <a:ext uri="{FF2B5EF4-FFF2-40B4-BE49-F238E27FC236}">
                  <a16:creationId xmlns:a16="http://schemas.microsoft.com/office/drawing/2014/main" id="{CDF0B4AC-3158-FC46-A2F0-B80B757B96A5}"/>
                </a:ext>
              </a:extLst>
            </p:cNvPr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658;p64">
              <a:extLst>
                <a:ext uri="{FF2B5EF4-FFF2-40B4-BE49-F238E27FC236}">
                  <a16:creationId xmlns:a16="http://schemas.microsoft.com/office/drawing/2014/main" id="{2143CCCA-D969-4DDE-8CF1-CB0A0C5C6965}"/>
                </a:ext>
              </a:extLst>
            </p:cNvPr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659;p64">
              <a:extLst>
                <a:ext uri="{FF2B5EF4-FFF2-40B4-BE49-F238E27FC236}">
                  <a16:creationId xmlns:a16="http://schemas.microsoft.com/office/drawing/2014/main" id="{41359DD1-DB10-F37A-C5DA-9AFE6755148E}"/>
                </a:ext>
              </a:extLst>
            </p:cNvPr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660;p64">
              <a:extLst>
                <a:ext uri="{FF2B5EF4-FFF2-40B4-BE49-F238E27FC236}">
                  <a16:creationId xmlns:a16="http://schemas.microsoft.com/office/drawing/2014/main" id="{AF58AEFE-94DD-1CC5-9ED0-28E4AA9C3ABC}"/>
                </a:ext>
              </a:extLst>
            </p:cNvPr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661;p64">
              <a:extLst>
                <a:ext uri="{FF2B5EF4-FFF2-40B4-BE49-F238E27FC236}">
                  <a16:creationId xmlns:a16="http://schemas.microsoft.com/office/drawing/2014/main" id="{007E6D47-0967-C027-E1A3-66EB979E0757}"/>
                </a:ext>
              </a:extLst>
            </p:cNvPr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662;p64">
              <a:extLst>
                <a:ext uri="{FF2B5EF4-FFF2-40B4-BE49-F238E27FC236}">
                  <a16:creationId xmlns:a16="http://schemas.microsoft.com/office/drawing/2014/main" id="{47C97BC3-90E2-9526-DBD8-33B0BC2E814E}"/>
                </a:ext>
              </a:extLst>
            </p:cNvPr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663;p64">
              <a:extLst>
                <a:ext uri="{FF2B5EF4-FFF2-40B4-BE49-F238E27FC236}">
                  <a16:creationId xmlns:a16="http://schemas.microsoft.com/office/drawing/2014/main" id="{25319C8A-3DA7-66F7-91BB-00C02BDE83D0}"/>
                </a:ext>
              </a:extLst>
            </p:cNvPr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664;p64">
              <a:extLst>
                <a:ext uri="{FF2B5EF4-FFF2-40B4-BE49-F238E27FC236}">
                  <a16:creationId xmlns:a16="http://schemas.microsoft.com/office/drawing/2014/main" id="{A6892104-F3B8-1966-D9E6-F7ADF4DA9465}"/>
                </a:ext>
              </a:extLst>
            </p:cNvPr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665;p64">
              <a:extLst>
                <a:ext uri="{FF2B5EF4-FFF2-40B4-BE49-F238E27FC236}">
                  <a16:creationId xmlns:a16="http://schemas.microsoft.com/office/drawing/2014/main" id="{3C382AD0-EB6A-E5FC-8E46-B2B6DF6FECD8}"/>
                </a:ext>
              </a:extLst>
            </p:cNvPr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666;p64">
              <a:extLst>
                <a:ext uri="{FF2B5EF4-FFF2-40B4-BE49-F238E27FC236}">
                  <a16:creationId xmlns:a16="http://schemas.microsoft.com/office/drawing/2014/main" id="{BA28AB8C-2C28-389F-B0FF-DBDC03D294AA}"/>
                </a:ext>
              </a:extLst>
            </p:cNvPr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667;p64">
              <a:extLst>
                <a:ext uri="{FF2B5EF4-FFF2-40B4-BE49-F238E27FC236}">
                  <a16:creationId xmlns:a16="http://schemas.microsoft.com/office/drawing/2014/main" id="{0CEA37D5-2D3B-150A-3349-5FF7F8643ED9}"/>
                </a:ext>
              </a:extLst>
            </p:cNvPr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4362;p61">
            <a:extLst>
              <a:ext uri="{FF2B5EF4-FFF2-40B4-BE49-F238E27FC236}">
                <a16:creationId xmlns:a16="http://schemas.microsoft.com/office/drawing/2014/main" id="{D5393329-E8CA-5060-BC08-0524E8E688EA}"/>
              </a:ext>
            </a:extLst>
          </p:cNvPr>
          <p:cNvGrpSpPr/>
          <p:nvPr/>
        </p:nvGrpSpPr>
        <p:grpSpPr>
          <a:xfrm>
            <a:off x="4053942" y="421259"/>
            <a:ext cx="813514" cy="721348"/>
            <a:chOff x="7019708" y="1127036"/>
            <a:chExt cx="813514" cy="721348"/>
          </a:xfrm>
        </p:grpSpPr>
        <p:sp>
          <p:nvSpPr>
            <p:cNvPr id="320" name="Google Shape;4363;p61">
              <a:extLst>
                <a:ext uri="{FF2B5EF4-FFF2-40B4-BE49-F238E27FC236}">
                  <a16:creationId xmlns:a16="http://schemas.microsoft.com/office/drawing/2014/main" id="{42A91839-D2CE-276F-8467-5AC4C84C096F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364;p61">
              <a:extLst>
                <a:ext uri="{FF2B5EF4-FFF2-40B4-BE49-F238E27FC236}">
                  <a16:creationId xmlns:a16="http://schemas.microsoft.com/office/drawing/2014/main" id="{E1CFCEF7-0E09-EF53-FE80-B837C9F82339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365;p61">
              <a:extLst>
                <a:ext uri="{FF2B5EF4-FFF2-40B4-BE49-F238E27FC236}">
                  <a16:creationId xmlns:a16="http://schemas.microsoft.com/office/drawing/2014/main" id="{4679E1AA-D617-72F0-6D7B-A6FEE3B28D3F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4" name="Hình ảnh 323">
            <a:extLst>
              <a:ext uri="{FF2B5EF4-FFF2-40B4-BE49-F238E27FC236}">
                <a16:creationId xmlns:a16="http://schemas.microsoft.com/office/drawing/2014/main" id="{CB49199E-E4B5-4F48-AACA-0F0736F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25" y="1222306"/>
            <a:ext cx="338357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4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V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B771C147-1E78-AEE7-7430-517BA44BF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1915899"/>
            <a:ext cx="6553200" cy="3686175"/>
          </a:xfrm>
          <a:prstGeom prst="rect">
            <a:avLst/>
          </a:prstGeom>
        </p:spPr>
      </p:pic>
      <p:grpSp>
        <p:nvGrpSpPr>
          <p:cNvPr id="23" name="Google Shape;4166;p55">
            <a:extLst>
              <a:ext uri="{FF2B5EF4-FFF2-40B4-BE49-F238E27FC236}">
                <a16:creationId xmlns:a16="http://schemas.microsoft.com/office/drawing/2014/main" id="{0C5707F3-C8C4-8C14-B984-B469794B063B}"/>
              </a:ext>
            </a:extLst>
          </p:cNvPr>
          <p:cNvGrpSpPr/>
          <p:nvPr/>
        </p:nvGrpSpPr>
        <p:grpSpPr>
          <a:xfrm>
            <a:off x="7122759" y="403862"/>
            <a:ext cx="1256470" cy="1217041"/>
            <a:chOff x="-1528250" y="2866050"/>
            <a:chExt cx="1141625" cy="1105800"/>
          </a:xfrm>
        </p:grpSpPr>
        <p:sp>
          <p:nvSpPr>
            <p:cNvPr id="24" name="Google Shape;4167;p55">
              <a:extLst>
                <a:ext uri="{FF2B5EF4-FFF2-40B4-BE49-F238E27FC236}">
                  <a16:creationId xmlns:a16="http://schemas.microsoft.com/office/drawing/2014/main" id="{C177B2C3-FE65-EC48-5EA7-55EF714BA98D}"/>
                </a:ext>
              </a:extLst>
            </p:cNvPr>
            <p:cNvSpPr/>
            <p:nvPr/>
          </p:nvSpPr>
          <p:spPr>
            <a:xfrm>
              <a:off x="-1528250" y="2866050"/>
              <a:ext cx="1141625" cy="1105800"/>
            </a:xfrm>
            <a:custGeom>
              <a:avLst/>
              <a:gdLst/>
              <a:ahLst/>
              <a:cxnLst/>
              <a:rect l="l" t="t" r="r" b="b"/>
              <a:pathLst>
                <a:path w="45665" h="44232" extrusionOk="0">
                  <a:moveTo>
                    <a:pt x="31774" y="22164"/>
                  </a:moveTo>
                  <a:cubicBezTo>
                    <a:pt x="32029" y="22164"/>
                    <a:pt x="32279" y="22209"/>
                    <a:pt x="32507" y="22306"/>
                  </a:cubicBezTo>
                  <a:cubicBezTo>
                    <a:pt x="33735" y="22833"/>
                    <a:pt x="34311" y="24562"/>
                    <a:pt x="33459" y="25640"/>
                  </a:cubicBezTo>
                  <a:cubicBezTo>
                    <a:pt x="33396" y="25731"/>
                    <a:pt x="33305" y="25769"/>
                    <a:pt x="33211" y="25769"/>
                  </a:cubicBezTo>
                  <a:cubicBezTo>
                    <a:pt x="32968" y="25769"/>
                    <a:pt x="32699" y="25516"/>
                    <a:pt x="32808" y="25264"/>
                  </a:cubicBezTo>
                  <a:cubicBezTo>
                    <a:pt x="33108" y="24487"/>
                    <a:pt x="33108" y="23509"/>
                    <a:pt x="32256" y="23083"/>
                  </a:cubicBezTo>
                  <a:cubicBezTo>
                    <a:pt x="32061" y="22991"/>
                    <a:pt x="31870" y="22950"/>
                    <a:pt x="31684" y="22950"/>
                  </a:cubicBezTo>
                  <a:cubicBezTo>
                    <a:pt x="30965" y="22950"/>
                    <a:pt x="30345" y="23568"/>
                    <a:pt x="30026" y="24186"/>
                  </a:cubicBezTo>
                  <a:cubicBezTo>
                    <a:pt x="29987" y="24263"/>
                    <a:pt x="29923" y="24295"/>
                    <a:pt x="29858" y="24295"/>
                  </a:cubicBezTo>
                  <a:cubicBezTo>
                    <a:pt x="29751" y="24295"/>
                    <a:pt x="29640" y="24210"/>
                    <a:pt x="29625" y="24086"/>
                  </a:cubicBezTo>
                  <a:cubicBezTo>
                    <a:pt x="29564" y="22954"/>
                    <a:pt x="30710" y="22164"/>
                    <a:pt x="31774" y="22164"/>
                  </a:cubicBezTo>
                  <a:close/>
                  <a:moveTo>
                    <a:pt x="28048" y="25737"/>
                  </a:moveTo>
                  <a:cubicBezTo>
                    <a:pt x="28064" y="25737"/>
                    <a:pt x="28080" y="25738"/>
                    <a:pt x="28096" y="25740"/>
                  </a:cubicBezTo>
                  <a:cubicBezTo>
                    <a:pt x="28321" y="25790"/>
                    <a:pt x="28522" y="25865"/>
                    <a:pt x="28747" y="25940"/>
                  </a:cubicBezTo>
                  <a:cubicBezTo>
                    <a:pt x="28823" y="25940"/>
                    <a:pt x="28923" y="25965"/>
                    <a:pt x="29023" y="26016"/>
                  </a:cubicBezTo>
                  <a:cubicBezTo>
                    <a:pt x="29173" y="26091"/>
                    <a:pt x="29324" y="26141"/>
                    <a:pt x="29474" y="26216"/>
                  </a:cubicBezTo>
                  <a:cubicBezTo>
                    <a:pt x="29574" y="26266"/>
                    <a:pt x="29650" y="26341"/>
                    <a:pt x="29700" y="26467"/>
                  </a:cubicBezTo>
                  <a:cubicBezTo>
                    <a:pt x="30251" y="26667"/>
                    <a:pt x="30326" y="27620"/>
                    <a:pt x="29650" y="27720"/>
                  </a:cubicBezTo>
                  <a:cubicBezTo>
                    <a:pt x="29560" y="27738"/>
                    <a:pt x="29471" y="27746"/>
                    <a:pt x="29381" y="27746"/>
                  </a:cubicBezTo>
                  <a:cubicBezTo>
                    <a:pt x="28971" y="27746"/>
                    <a:pt x="28567" y="27570"/>
                    <a:pt x="28196" y="27344"/>
                  </a:cubicBezTo>
                  <a:cubicBezTo>
                    <a:pt x="27920" y="27193"/>
                    <a:pt x="27519" y="26893"/>
                    <a:pt x="27494" y="26517"/>
                  </a:cubicBezTo>
                  <a:cubicBezTo>
                    <a:pt x="27369" y="26341"/>
                    <a:pt x="27469" y="26166"/>
                    <a:pt x="27620" y="26091"/>
                  </a:cubicBezTo>
                  <a:cubicBezTo>
                    <a:pt x="27620" y="25903"/>
                    <a:pt x="27817" y="25737"/>
                    <a:pt x="28048" y="25737"/>
                  </a:cubicBezTo>
                  <a:close/>
                  <a:moveTo>
                    <a:pt x="39510" y="25970"/>
                  </a:moveTo>
                  <a:cubicBezTo>
                    <a:pt x="39834" y="25970"/>
                    <a:pt x="40160" y="26048"/>
                    <a:pt x="40452" y="26216"/>
                  </a:cubicBezTo>
                  <a:cubicBezTo>
                    <a:pt x="41454" y="26767"/>
                    <a:pt x="41780" y="28246"/>
                    <a:pt x="41078" y="29148"/>
                  </a:cubicBezTo>
                  <a:cubicBezTo>
                    <a:pt x="41016" y="29224"/>
                    <a:pt x="40931" y="29257"/>
                    <a:pt x="40843" y="29257"/>
                  </a:cubicBezTo>
                  <a:cubicBezTo>
                    <a:pt x="40612" y="29257"/>
                    <a:pt x="40361" y="29034"/>
                    <a:pt x="40452" y="28797"/>
                  </a:cubicBezTo>
                  <a:cubicBezTo>
                    <a:pt x="40727" y="28146"/>
                    <a:pt x="40752" y="27394"/>
                    <a:pt x="40101" y="26968"/>
                  </a:cubicBezTo>
                  <a:cubicBezTo>
                    <a:pt x="39907" y="26836"/>
                    <a:pt x="39693" y="26778"/>
                    <a:pt x="39479" y="26778"/>
                  </a:cubicBezTo>
                  <a:cubicBezTo>
                    <a:pt x="39003" y="26778"/>
                    <a:pt x="38523" y="27064"/>
                    <a:pt x="38246" y="27444"/>
                  </a:cubicBezTo>
                  <a:cubicBezTo>
                    <a:pt x="38175" y="27543"/>
                    <a:pt x="38061" y="27587"/>
                    <a:pt x="37952" y="27587"/>
                  </a:cubicBezTo>
                  <a:cubicBezTo>
                    <a:pt x="37756" y="27587"/>
                    <a:pt x="37573" y="27444"/>
                    <a:pt x="37670" y="27219"/>
                  </a:cubicBezTo>
                  <a:cubicBezTo>
                    <a:pt x="37936" y="26437"/>
                    <a:pt x="38719" y="25970"/>
                    <a:pt x="39510" y="25970"/>
                  </a:cubicBezTo>
                  <a:close/>
                  <a:moveTo>
                    <a:pt x="38325" y="29857"/>
                  </a:moveTo>
                  <a:cubicBezTo>
                    <a:pt x="38372" y="29857"/>
                    <a:pt x="38421" y="29863"/>
                    <a:pt x="38472" y="29875"/>
                  </a:cubicBezTo>
                  <a:cubicBezTo>
                    <a:pt x="38998" y="30001"/>
                    <a:pt x="39524" y="30176"/>
                    <a:pt x="40051" y="30351"/>
                  </a:cubicBezTo>
                  <a:cubicBezTo>
                    <a:pt x="40477" y="30502"/>
                    <a:pt x="40702" y="30903"/>
                    <a:pt x="40527" y="31329"/>
                  </a:cubicBezTo>
                  <a:cubicBezTo>
                    <a:pt x="40403" y="31611"/>
                    <a:pt x="40130" y="31757"/>
                    <a:pt x="39848" y="31757"/>
                  </a:cubicBezTo>
                  <a:cubicBezTo>
                    <a:pt x="39730" y="31757"/>
                    <a:pt x="39610" y="31732"/>
                    <a:pt x="39499" y="31680"/>
                  </a:cubicBezTo>
                  <a:cubicBezTo>
                    <a:pt x="39299" y="31579"/>
                    <a:pt x="39098" y="31479"/>
                    <a:pt x="38898" y="31404"/>
                  </a:cubicBezTo>
                  <a:cubicBezTo>
                    <a:pt x="38823" y="31379"/>
                    <a:pt x="38747" y="31304"/>
                    <a:pt x="38697" y="31254"/>
                  </a:cubicBezTo>
                  <a:cubicBezTo>
                    <a:pt x="38472" y="31128"/>
                    <a:pt x="38271" y="31003"/>
                    <a:pt x="38046" y="30853"/>
                  </a:cubicBezTo>
                  <a:cubicBezTo>
                    <a:pt x="37564" y="30554"/>
                    <a:pt x="37817" y="29857"/>
                    <a:pt x="38325" y="29857"/>
                  </a:cubicBezTo>
                  <a:close/>
                  <a:moveTo>
                    <a:pt x="30337" y="29824"/>
                  </a:moveTo>
                  <a:cubicBezTo>
                    <a:pt x="30360" y="29824"/>
                    <a:pt x="30383" y="29832"/>
                    <a:pt x="30402" y="29850"/>
                  </a:cubicBezTo>
                  <a:cubicBezTo>
                    <a:pt x="31605" y="31178"/>
                    <a:pt x="32707" y="31930"/>
                    <a:pt x="34537" y="31980"/>
                  </a:cubicBezTo>
                  <a:cubicBezTo>
                    <a:pt x="34913" y="31980"/>
                    <a:pt x="35013" y="32582"/>
                    <a:pt x="34637" y="32632"/>
                  </a:cubicBezTo>
                  <a:cubicBezTo>
                    <a:pt x="34447" y="32665"/>
                    <a:pt x="34251" y="32680"/>
                    <a:pt x="34052" y="32680"/>
                  </a:cubicBezTo>
                  <a:cubicBezTo>
                    <a:pt x="32411" y="32680"/>
                    <a:pt x="30559" y="31607"/>
                    <a:pt x="30201" y="29975"/>
                  </a:cubicBezTo>
                  <a:cubicBezTo>
                    <a:pt x="30182" y="29900"/>
                    <a:pt x="30263" y="29824"/>
                    <a:pt x="30337" y="29824"/>
                  </a:cubicBezTo>
                  <a:close/>
                  <a:moveTo>
                    <a:pt x="26818" y="0"/>
                  </a:moveTo>
                  <a:cubicBezTo>
                    <a:pt x="29825" y="8747"/>
                    <a:pt x="31755" y="19073"/>
                    <a:pt x="25840" y="27068"/>
                  </a:cubicBezTo>
                  <a:cubicBezTo>
                    <a:pt x="23259" y="30577"/>
                    <a:pt x="19549" y="32607"/>
                    <a:pt x="15264" y="33259"/>
                  </a:cubicBezTo>
                  <a:cubicBezTo>
                    <a:pt x="13456" y="33541"/>
                    <a:pt x="11543" y="33686"/>
                    <a:pt x="9609" y="33686"/>
                  </a:cubicBezTo>
                  <a:cubicBezTo>
                    <a:pt x="6392" y="33686"/>
                    <a:pt x="3118" y="33286"/>
                    <a:pt x="176" y="32457"/>
                  </a:cubicBezTo>
                  <a:lnTo>
                    <a:pt x="0" y="32757"/>
                  </a:lnTo>
                  <a:cubicBezTo>
                    <a:pt x="76" y="32757"/>
                    <a:pt x="176" y="32808"/>
                    <a:pt x="226" y="32883"/>
                  </a:cubicBezTo>
                  <a:cubicBezTo>
                    <a:pt x="4286" y="38747"/>
                    <a:pt x="9725" y="42682"/>
                    <a:pt x="16868" y="43835"/>
                  </a:cubicBezTo>
                  <a:cubicBezTo>
                    <a:pt x="18482" y="44092"/>
                    <a:pt x="20124" y="44231"/>
                    <a:pt x="21761" y="44231"/>
                  </a:cubicBezTo>
                  <a:cubicBezTo>
                    <a:pt x="26354" y="44231"/>
                    <a:pt x="30913" y="43137"/>
                    <a:pt x="34737" y="40477"/>
                  </a:cubicBezTo>
                  <a:cubicBezTo>
                    <a:pt x="39424" y="37244"/>
                    <a:pt x="42707" y="32156"/>
                    <a:pt x="43660" y="26542"/>
                  </a:cubicBezTo>
                  <a:cubicBezTo>
                    <a:pt x="45665" y="14637"/>
                    <a:pt x="37970" y="3634"/>
                    <a:pt x="26818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168;p55">
              <a:extLst>
                <a:ext uri="{FF2B5EF4-FFF2-40B4-BE49-F238E27FC236}">
                  <a16:creationId xmlns:a16="http://schemas.microsoft.com/office/drawing/2014/main" id="{19EB2C6A-A172-872D-4C1B-A81CAC050961}"/>
                </a:ext>
              </a:extLst>
            </p:cNvPr>
            <p:cNvSpPr/>
            <p:nvPr/>
          </p:nvSpPr>
          <p:spPr>
            <a:xfrm>
              <a:off x="-589175" y="3612450"/>
              <a:ext cx="78500" cy="47550"/>
            </a:xfrm>
            <a:custGeom>
              <a:avLst/>
              <a:gdLst/>
              <a:ahLst/>
              <a:cxnLst/>
              <a:rect l="l" t="t" r="r" b="b"/>
              <a:pathLst>
                <a:path w="3140" h="1902" extrusionOk="0">
                  <a:moveTo>
                    <a:pt x="762" y="1"/>
                  </a:moveTo>
                  <a:cubicBezTo>
                    <a:pt x="254" y="1"/>
                    <a:pt x="1" y="698"/>
                    <a:pt x="483" y="997"/>
                  </a:cubicBezTo>
                  <a:cubicBezTo>
                    <a:pt x="708" y="1147"/>
                    <a:pt x="909" y="1272"/>
                    <a:pt x="1134" y="1398"/>
                  </a:cubicBezTo>
                  <a:cubicBezTo>
                    <a:pt x="1184" y="1448"/>
                    <a:pt x="1260" y="1523"/>
                    <a:pt x="1335" y="1548"/>
                  </a:cubicBezTo>
                  <a:cubicBezTo>
                    <a:pt x="1535" y="1623"/>
                    <a:pt x="1736" y="1723"/>
                    <a:pt x="1936" y="1824"/>
                  </a:cubicBezTo>
                  <a:cubicBezTo>
                    <a:pt x="2047" y="1876"/>
                    <a:pt x="2167" y="1901"/>
                    <a:pt x="2285" y="1901"/>
                  </a:cubicBezTo>
                  <a:cubicBezTo>
                    <a:pt x="2567" y="1901"/>
                    <a:pt x="2840" y="1755"/>
                    <a:pt x="2964" y="1473"/>
                  </a:cubicBezTo>
                  <a:cubicBezTo>
                    <a:pt x="3139" y="1047"/>
                    <a:pt x="2914" y="646"/>
                    <a:pt x="2488" y="495"/>
                  </a:cubicBezTo>
                  <a:cubicBezTo>
                    <a:pt x="1961" y="320"/>
                    <a:pt x="1435" y="145"/>
                    <a:pt x="909" y="19"/>
                  </a:cubicBezTo>
                  <a:cubicBezTo>
                    <a:pt x="858" y="7"/>
                    <a:pt x="809" y="1"/>
                    <a:pt x="76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169;p55">
              <a:extLst>
                <a:ext uri="{FF2B5EF4-FFF2-40B4-BE49-F238E27FC236}">
                  <a16:creationId xmlns:a16="http://schemas.microsoft.com/office/drawing/2014/main" id="{03A13726-DA95-4879-BE8E-AD3E9DC2D0E2}"/>
                </a:ext>
              </a:extLst>
            </p:cNvPr>
            <p:cNvSpPr/>
            <p:nvPr/>
          </p:nvSpPr>
          <p:spPr>
            <a:xfrm>
              <a:off x="-588925" y="3515275"/>
              <a:ext cx="105200" cy="82200"/>
            </a:xfrm>
            <a:custGeom>
              <a:avLst/>
              <a:gdLst/>
              <a:ahLst/>
              <a:cxnLst/>
              <a:rect l="l" t="t" r="r" b="b"/>
              <a:pathLst>
                <a:path w="4208" h="3288" extrusionOk="0">
                  <a:moveTo>
                    <a:pt x="1937" y="1"/>
                  </a:moveTo>
                  <a:cubicBezTo>
                    <a:pt x="1146" y="1"/>
                    <a:pt x="363" y="468"/>
                    <a:pt x="97" y="1250"/>
                  </a:cubicBezTo>
                  <a:cubicBezTo>
                    <a:pt x="0" y="1475"/>
                    <a:pt x="183" y="1618"/>
                    <a:pt x="379" y="1618"/>
                  </a:cubicBezTo>
                  <a:cubicBezTo>
                    <a:pt x="488" y="1618"/>
                    <a:pt x="602" y="1574"/>
                    <a:pt x="673" y="1475"/>
                  </a:cubicBezTo>
                  <a:cubicBezTo>
                    <a:pt x="950" y="1095"/>
                    <a:pt x="1430" y="809"/>
                    <a:pt x="1906" y="809"/>
                  </a:cubicBezTo>
                  <a:cubicBezTo>
                    <a:pt x="2120" y="809"/>
                    <a:pt x="2334" y="867"/>
                    <a:pt x="2528" y="999"/>
                  </a:cubicBezTo>
                  <a:cubicBezTo>
                    <a:pt x="3179" y="1425"/>
                    <a:pt x="3154" y="2177"/>
                    <a:pt x="2879" y="2828"/>
                  </a:cubicBezTo>
                  <a:cubicBezTo>
                    <a:pt x="2788" y="3065"/>
                    <a:pt x="3039" y="3288"/>
                    <a:pt x="3270" y="3288"/>
                  </a:cubicBezTo>
                  <a:cubicBezTo>
                    <a:pt x="3358" y="3288"/>
                    <a:pt x="3443" y="3255"/>
                    <a:pt x="3505" y="3179"/>
                  </a:cubicBezTo>
                  <a:cubicBezTo>
                    <a:pt x="4207" y="2277"/>
                    <a:pt x="3881" y="798"/>
                    <a:pt x="2879" y="247"/>
                  </a:cubicBezTo>
                  <a:cubicBezTo>
                    <a:pt x="2587" y="79"/>
                    <a:pt x="2261" y="1"/>
                    <a:pt x="193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170;p55">
              <a:extLst>
                <a:ext uri="{FF2B5EF4-FFF2-40B4-BE49-F238E27FC236}">
                  <a16:creationId xmlns:a16="http://schemas.microsoft.com/office/drawing/2014/main" id="{12F3E0C6-DEF2-BD8C-93A6-0B48593D9B58}"/>
                </a:ext>
              </a:extLst>
            </p:cNvPr>
            <p:cNvSpPr/>
            <p:nvPr/>
          </p:nvSpPr>
          <p:spPr>
            <a:xfrm>
              <a:off x="-773700" y="3611625"/>
              <a:ext cx="120800" cy="71450"/>
            </a:xfrm>
            <a:custGeom>
              <a:avLst/>
              <a:gdLst/>
              <a:ahLst/>
              <a:cxnLst/>
              <a:rect l="l" t="t" r="r" b="b"/>
              <a:pathLst>
                <a:path w="4832" h="2858" extrusionOk="0">
                  <a:moveTo>
                    <a:pt x="155" y="1"/>
                  </a:moveTo>
                  <a:cubicBezTo>
                    <a:pt x="81" y="1"/>
                    <a:pt x="0" y="77"/>
                    <a:pt x="19" y="152"/>
                  </a:cubicBezTo>
                  <a:cubicBezTo>
                    <a:pt x="377" y="1784"/>
                    <a:pt x="2229" y="2857"/>
                    <a:pt x="3870" y="2857"/>
                  </a:cubicBezTo>
                  <a:cubicBezTo>
                    <a:pt x="4069" y="2857"/>
                    <a:pt x="4265" y="2842"/>
                    <a:pt x="4455" y="2809"/>
                  </a:cubicBezTo>
                  <a:cubicBezTo>
                    <a:pt x="4831" y="2759"/>
                    <a:pt x="4731" y="2157"/>
                    <a:pt x="4355" y="2157"/>
                  </a:cubicBezTo>
                  <a:cubicBezTo>
                    <a:pt x="2525" y="2107"/>
                    <a:pt x="1423" y="1355"/>
                    <a:pt x="220" y="27"/>
                  </a:cubicBezTo>
                  <a:cubicBezTo>
                    <a:pt x="201" y="9"/>
                    <a:pt x="178" y="1"/>
                    <a:pt x="15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171;p55">
              <a:extLst>
                <a:ext uri="{FF2B5EF4-FFF2-40B4-BE49-F238E27FC236}">
                  <a16:creationId xmlns:a16="http://schemas.microsoft.com/office/drawing/2014/main" id="{03DE8425-3EB4-B3C5-5DB6-C8A346F6876F}"/>
                </a:ext>
              </a:extLst>
            </p:cNvPr>
            <p:cNvSpPr/>
            <p:nvPr/>
          </p:nvSpPr>
          <p:spPr>
            <a:xfrm>
              <a:off x="-789175" y="3420125"/>
              <a:ext cx="118725" cy="90150"/>
            </a:xfrm>
            <a:custGeom>
              <a:avLst/>
              <a:gdLst/>
              <a:ahLst/>
              <a:cxnLst/>
              <a:rect l="l" t="t" r="r" b="b"/>
              <a:pathLst>
                <a:path w="4749" h="3606" extrusionOk="0">
                  <a:moveTo>
                    <a:pt x="2211" y="1"/>
                  </a:moveTo>
                  <a:cubicBezTo>
                    <a:pt x="1147" y="1"/>
                    <a:pt x="1" y="791"/>
                    <a:pt x="62" y="1923"/>
                  </a:cubicBezTo>
                  <a:cubicBezTo>
                    <a:pt x="77" y="2047"/>
                    <a:pt x="188" y="2132"/>
                    <a:pt x="295" y="2132"/>
                  </a:cubicBezTo>
                  <a:cubicBezTo>
                    <a:pt x="360" y="2132"/>
                    <a:pt x="424" y="2100"/>
                    <a:pt x="463" y="2023"/>
                  </a:cubicBezTo>
                  <a:cubicBezTo>
                    <a:pt x="782" y="1405"/>
                    <a:pt x="1402" y="787"/>
                    <a:pt x="2121" y="787"/>
                  </a:cubicBezTo>
                  <a:cubicBezTo>
                    <a:pt x="2307" y="787"/>
                    <a:pt x="2498" y="828"/>
                    <a:pt x="2693" y="920"/>
                  </a:cubicBezTo>
                  <a:cubicBezTo>
                    <a:pt x="3545" y="1346"/>
                    <a:pt x="3545" y="2324"/>
                    <a:pt x="3245" y="3101"/>
                  </a:cubicBezTo>
                  <a:cubicBezTo>
                    <a:pt x="3136" y="3353"/>
                    <a:pt x="3405" y="3606"/>
                    <a:pt x="3648" y="3606"/>
                  </a:cubicBezTo>
                  <a:cubicBezTo>
                    <a:pt x="3742" y="3606"/>
                    <a:pt x="3833" y="3568"/>
                    <a:pt x="3896" y="3477"/>
                  </a:cubicBezTo>
                  <a:cubicBezTo>
                    <a:pt x="4748" y="2399"/>
                    <a:pt x="4172" y="670"/>
                    <a:pt x="2944" y="143"/>
                  </a:cubicBezTo>
                  <a:cubicBezTo>
                    <a:pt x="2716" y="46"/>
                    <a:pt x="2466" y="1"/>
                    <a:pt x="2211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172;p55">
              <a:extLst>
                <a:ext uri="{FF2B5EF4-FFF2-40B4-BE49-F238E27FC236}">
                  <a16:creationId xmlns:a16="http://schemas.microsoft.com/office/drawing/2014/main" id="{48959A47-C1B9-97BB-DF42-DD92792BA51F}"/>
                </a:ext>
              </a:extLst>
            </p:cNvPr>
            <p:cNvSpPr/>
            <p:nvPr/>
          </p:nvSpPr>
          <p:spPr>
            <a:xfrm>
              <a:off x="-844050" y="3509475"/>
              <a:ext cx="73975" cy="50225"/>
            </a:xfrm>
            <a:custGeom>
              <a:avLst/>
              <a:gdLst/>
              <a:ahLst/>
              <a:cxnLst/>
              <a:rect l="l" t="t" r="r" b="b"/>
              <a:pathLst>
                <a:path w="2959" h="2009" extrusionOk="0">
                  <a:moveTo>
                    <a:pt x="680" y="0"/>
                  </a:moveTo>
                  <a:cubicBezTo>
                    <a:pt x="449" y="0"/>
                    <a:pt x="252" y="166"/>
                    <a:pt x="252" y="354"/>
                  </a:cubicBezTo>
                  <a:cubicBezTo>
                    <a:pt x="101" y="429"/>
                    <a:pt x="1" y="604"/>
                    <a:pt x="126" y="780"/>
                  </a:cubicBezTo>
                  <a:cubicBezTo>
                    <a:pt x="151" y="1156"/>
                    <a:pt x="552" y="1456"/>
                    <a:pt x="828" y="1607"/>
                  </a:cubicBezTo>
                  <a:cubicBezTo>
                    <a:pt x="1199" y="1833"/>
                    <a:pt x="1603" y="2009"/>
                    <a:pt x="2013" y="2009"/>
                  </a:cubicBezTo>
                  <a:cubicBezTo>
                    <a:pt x="2103" y="2009"/>
                    <a:pt x="2192" y="2001"/>
                    <a:pt x="2282" y="1983"/>
                  </a:cubicBezTo>
                  <a:cubicBezTo>
                    <a:pt x="2958" y="1883"/>
                    <a:pt x="2883" y="930"/>
                    <a:pt x="2332" y="730"/>
                  </a:cubicBezTo>
                  <a:cubicBezTo>
                    <a:pt x="2282" y="604"/>
                    <a:pt x="2206" y="529"/>
                    <a:pt x="2106" y="479"/>
                  </a:cubicBezTo>
                  <a:cubicBezTo>
                    <a:pt x="1956" y="404"/>
                    <a:pt x="1805" y="354"/>
                    <a:pt x="1655" y="279"/>
                  </a:cubicBezTo>
                  <a:cubicBezTo>
                    <a:pt x="1555" y="228"/>
                    <a:pt x="1455" y="203"/>
                    <a:pt x="1379" y="203"/>
                  </a:cubicBezTo>
                  <a:cubicBezTo>
                    <a:pt x="1154" y="128"/>
                    <a:pt x="953" y="53"/>
                    <a:pt x="728" y="3"/>
                  </a:cubicBezTo>
                  <a:cubicBezTo>
                    <a:pt x="712" y="1"/>
                    <a:pt x="696" y="0"/>
                    <a:pt x="680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4362;p61">
            <a:extLst>
              <a:ext uri="{FF2B5EF4-FFF2-40B4-BE49-F238E27FC236}">
                <a16:creationId xmlns:a16="http://schemas.microsoft.com/office/drawing/2014/main" id="{74059973-4B1C-57A4-EEA5-D7F68F224481}"/>
              </a:ext>
            </a:extLst>
          </p:cNvPr>
          <p:cNvGrpSpPr/>
          <p:nvPr/>
        </p:nvGrpSpPr>
        <p:grpSpPr>
          <a:xfrm>
            <a:off x="9728930" y="5244243"/>
            <a:ext cx="1472476" cy="1305654"/>
            <a:chOff x="7019708" y="1127036"/>
            <a:chExt cx="813514" cy="721348"/>
          </a:xfrm>
        </p:grpSpPr>
        <p:sp>
          <p:nvSpPr>
            <p:cNvPr id="35" name="Google Shape;4363;p61">
              <a:extLst>
                <a:ext uri="{FF2B5EF4-FFF2-40B4-BE49-F238E27FC236}">
                  <a16:creationId xmlns:a16="http://schemas.microsoft.com/office/drawing/2014/main" id="{F06679E6-BE4F-EBB2-1837-A656F426201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364;p61">
              <a:extLst>
                <a:ext uri="{FF2B5EF4-FFF2-40B4-BE49-F238E27FC236}">
                  <a16:creationId xmlns:a16="http://schemas.microsoft.com/office/drawing/2014/main" id="{D871F6FA-B473-93B7-FCD8-73030B08FE06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365;p61">
              <a:extLst>
                <a:ext uri="{FF2B5EF4-FFF2-40B4-BE49-F238E27FC236}">
                  <a16:creationId xmlns:a16="http://schemas.microsoft.com/office/drawing/2014/main" id="{F9E86A07-2FE7-B3AD-53E2-B86F442F6C27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853920" y="676583"/>
            <a:ext cx="7497565" cy="1107996"/>
            <a:chOff x="258619" y="438801"/>
            <a:chExt cx="7497565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74975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530219" y="438801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  <p:grpSp>
        <p:nvGrpSpPr>
          <p:cNvPr id="18" name="Google Shape;4177;p55">
            <a:extLst>
              <a:ext uri="{FF2B5EF4-FFF2-40B4-BE49-F238E27FC236}">
                <a16:creationId xmlns:a16="http://schemas.microsoft.com/office/drawing/2014/main" id="{B7B08FE8-8A39-67BA-CD66-7F99A4ACDEFC}"/>
              </a:ext>
            </a:extLst>
          </p:cNvPr>
          <p:cNvGrpSpPr/>
          <p:nvPr/>
        </p:nvGrpSpPr>
        <p:grpSpPr>
          <a:xfrm>
            <a:off x="8241038" y="233000"/>
            <a:ext cx="1250416" cy="1242240"/>
            <a:chOff x="9434475" y="962325"/>
            <a:chExt cx="1058950" cy="1052025"/>
          </a:xfrm>
        </p:grpSpPr>
        <p:sp>
          <p:nvSpPr>
            <p:cNvPr id="19" name="Google Shape;4178;p55">
              <a:extLst>
                <a:ext uri="{FF2B5EF4-FFF2-40B4-BE49-F238E27FC236}">
                  <a16:creationId xmlns:a16="http://schemas.microsoft.com/office/drawing/2014/main" id="{A847F297-900B-C124-8E8D-EB26AB1CB6C7}"/>
                </a:ext>
              </a:extLst>
            </p:cNvPr>
            <p:cNvSpPr/>
            <p:nvPr/>
          </p:nvSpPr>
          <p:spPr>
            <a:xfrm>
              <a:off x="9434475" y="962325"/>
              <a:ext cx="1058950" cy="1052025"/>
            </a:xfrm>
            <a:custGeom>
              <a:avLst/>
              <a:gdLst/>
              <a:ahLst/>
              <a:cxnLst/>
              <a:rect l="l" t="t" r="r" b="b"/>
              <a:pathLst>
                <a:path w="42358" h="42081" extrusionOk="0">
                  <a:moveTo>
                    <a:pt x="13547" y="22344"/>
                  </a:moveTo>
                  <a:cubicBezTo>
                    <a:pt x="13764" y="22344"/>
                    <a:pt x="13983" y="22388"/>
                    <a:pt x="14186" y="22483"/>
                  </a:cubicBezTo>
                  <a:cubicBezTo>
                    <a:pt x="15214" y="22984"/>
                    <a:pt x="15289" y="24463"/>
                    <a:pt x="14487" y="25215"/>
                  </a:cubicBezTo>
                  <a:cubicBezTo>
                    <a:pt x="14134" y="25529"/>
                    <a:pt x="13673" y="25674"/>
                    <a:pt x="13213" y="25674"/>
                  </a:cubicBezTo>
                  <a:cubicBezTo>
                    <a:pt x="13085" y="25674"/>
                    <a:pt x="12958" y="25662"/>
                    <a:pt x="12833" y="25641"/>
                  </a:cubicBezTo>
                  <a:cubicBezTo>
                    <a:pt x="12156" y="25490"/>
                    <a:pt x="11680" y="25064"/>
                    <a:pt x="11605" y="24388"/>
                  </a:cubicBezTo>
                  <a:cubicBezTo>
                    <a:pt x="11530" y="23535"/>
                    <a:pt x="12131" y="22558"/>
                    <a:pt x="13008" y="22433"/>
                  </a:cubicBezTo>
                  <a:cubicBezTo>
                    <a:pt x="13181" y="22375"/>
                    <a:pt x="13363" y="22344"/>
                    <a:pt x="13547" y="22344"/>
                  </a:cubicBezTo>
                  <a:close/>
                  <a:moveTo>
                    <a:pt x="30474" y="22554"/>
                  </a:moveTo>
                  <a:cubicBezTo>
                    <a:pt x="31146" y="22554"/>
                    <a:pt x="31762" y="23053"/>
                    <a:pt x="31981" y="23711"/>
                  </a:cubicBezTo>
                  <a:cubicBezTo>
                    <a:pt x="32232" y="24563"/>
                    <a:pt x="31730" y="25465"/>
                    <a:pt x="30878" y="25666"/>
                  </a:cubicBezTo>
                  <a:cubicBezTo>
                    <a:pt x="30751" y="25697"/>
                    <a:pt x="30620" y="25713"/>
                    <a:pt x="30488" y="25713"/>
                  </a:cubicBezTo>
                  <a:cubicBezTo>
                    <a:pt x="29788" y="25713"/>
                    <a:pt x="29075" y="25276"/>
                    <a:pt x="28948" y="24538"/>
                  </a:cubicBezTo>
                  <a:cubicBezTo>
                    <a:pt x="28848" y="24062"/>
                    <a:pt x="29024" y="23460"/>
                    <a:pt x="29374" y="23084"/>
                  </a:cubicBezTo>
                  <a:cubicBezTo>
                    <a:pt x="29399" y="23059"/>
                    <a:pt x="29425" y="23059"/>
                    <a:pt x="29425" y="23009"/>
                  </a:cubicBezTo>
                  <a:cubicBezTo>
                    <a:pt x="29475" y="23009"/>
                    <a:pt x="29500" y="22984"/>
                    <a:pt x="29525" y="22959"/>
                  </a:cubicBezTo>
                  <a:cubicBezTo>
                    <a:pt x="29650" y="22834"/>
                    <a:pt x="29800" y="22733"/>
                    <a:pt x="29951" y="22658"/>
                  </a:cubicBezTo>
                  <a:cubicBezTo>
                    <a:pt x="30125" y="22586"/>
                    <a:pt x="30301" y="22554"/>
                    <a:pt x="30474" y="22554"/>
                  </a:cubicBezTo>
                  <a:close/>
                  <a:moveTo>
                    <a:pt x="32736" y="27896"/>
                  </a:moveTo>
                  <a:cubicBezTo>
                    <a:pt x="33073" y="27896"/>
                    <a:pt x="33416" y="28027"/>
                    <a:pt x="33660" y="28322"/>
                  </a:cubicBezTo>
                  <a:cubicBezTo>
                    <a:pt x="34362" y="29124"/>
                    <a:pt x="33936" y="30453"/>
                    <a:pt x="33008" y="30879"/>
                  </a:cubicBezTo>
                  <a:cubicBezTo>
                    <a:pt x="32797" y="30979"/>
                    <a:pt x="32568" y="31026"/>
                    <a:pt x="32342" y="31026"/>
                  </a:cubicBezTo>
                  <a:cubicBezTo>
                    <a:pt x="31550" y="31026"/>
                    <a:pt x="30778" y="30452"/>
                    <a:pt x="30778" y="29576"/>
                  </a:cubicBezTo>
                  <a:cubicBezTo>
                    <a:pt x="30753" y="28949"/>
                    <a:pt x="31279" y="28347"/>
                    <a:pt x="31881" y="28222"/>
                  </a:cubicBezTo>
                  <a:cubicBezTo>
                    <a:pt x="32101" y="28014"/>
                    <a:pt x="32416" y="27896"/>
                    <a:pt x="32736" y="27896"/>
                  </a:cubicBezTo>
                  <a:close/>
                  <a:moveTo>
                    <a:pt x="11242" y="27537"/>
                  </a:moveTo>
                  <a:cubicBezTo>
                    <a:pt x="11571" y="27537"/>
                    <a:pt x="11893" y="27644"/>
                    <a:pt x="12056" y="27921"/>
                  </a:cubicBezTo>
                  <a:cubicBezTo>
                    <a:pt x="12056" y="27946"/>
                    <a:pt x="12056" y="27946"/>
                    <a:pt x="12056" y="27946"/>
                  </a:cubicBezTo>
                  <a:cubicBezTo>
                    <a:pt x="12357" y="28072"/>
                    <a:pt x="12632" y="28297"/>
                    <a:pt x="12808" y="28598"/>
                  </a:cubicBezTo>
                  <a:cubicBezTo>
                    <a:pt x="13409" y="29651"/>
                    <a:pt x="12482" y="31029"/>
                    <a:pt x="11304" y="31029"/>
                  </a:cubicBezTo>
                  <a:cubicBezTo>
                    <a:pt x="10151" y="31029"/>
                    <a:pt x="9324" y="29851"/>
                    <a:pt x="9650" y="28774"/>
                  </a:cubicBezTo>
                  <a:cubicBezTo>
                    <a:pt x="9800" y="28247"/>
                    <a:pt x="10226" y="27821"/>
                    <a:pt x="10728" y="27621"/>
                  </a:cubicBezTo>
                  <a:cubicBezTo>
                    <a:pt x="10886" y="27568"/>
                    <a:pt x="11065" y="27537"/>
                    <a:pt x="11242" y="27537"/>
                  </a:cubicBezTo>
                  <a:close/>
                  <a:moveTo>
                    <a:pt x="27203" y="27855"/>
                  </a:moveTo>
                  <a:cubicBezTo>
                    <a:pt x="27439" y="27855"/>
                    <a:pt x="27659" y="28035"/>
                    <a:pt x="27570" y="28347"/>
                  </a:cubicBezTo>
                  <a:cubicBezTo>
                    <a:pt x="26968" y="30302"/>
                    <a:pt x="25164" y="31505"/>
                    <a:pt x="23159" y="31606"/>
                  </a:cubicBezTo>
                  <a:cubicBezTo>
                    <a:pt x="23039" y="31613"/>
                    <a:pt x="22914" y="31617"/>
                    <a:pt x="22784" y="31617"/>
                  </a:cubicBezTo>
                  <a:cubicBezTo>
                    <a:pt x="20830" y="31617"/>
                    <a:pt x="17734" y="30741"/>
                    <a:pt x="16818" y="29049"/>
                  </a:cubicBezTo>
                  <a:cubicBezTo>
                    <a:pt x="16765" y="28961"/>
                    <a:pt x="16849" y="28872"/>
                    <a:pt x="16930" y="28872"/>
                  </a:cubicBezTo>
                  <a:cubicBezTo>
                    <a:pt x="16964" y="28872"/>
                    <a:pt x="16996" y="28887"/>
                    <a:pt x="17018" y="28924"/>
                  </a:cubicBezTo>
                  <a:cubicBezTo>
                    <a:pt x="17862" y="30322"/>
                    <a:pt x="20699" y="30932"/>
                    <a:pt x="22298" y="30932"/>
                  </a:cubicBezTo>
                  <a:cubicBezTo>
                    <a:pt x="22361" y="30932"/>
                    <a:pt x="22423" y="30931"/>
                    <a:pt x="22482" y="30929"/>
                  </a:cubicBezTo>
                  <a:cubicBezTo>
                    <a:pt x="24362" y="30854"/>
                    <a:pt x="26066" y="29876"/>
                    <a:pt x="26793" y="28122"/>
                  </a:cubicBezTo>
                  <a:cubicBezTo>
                    <a:pt x="26874" y="27939"/>
                    <a:pt x="27042" y="27855"/>
                    <a:pt x="27203" y="27855"/>
                  </a:cubicBezTo>
                  <a:close/>
                  <a:moveTo>
                    <a:pt x="21522" y="1"/>
                  </a:moveTo>
                  <a:cubicBezTo>
                    <a:pt x="20934" y="1"/>
                    <a:pt x="20324" y="178"/>
                    <a:pt x="19700" y="578"/>
                  </a:cubicBezTo>
                  <a:cubicBezTo>
                    <a:pt x="17946" y="1731"/>
                    <a:pt x="16743" y="3986"/>
                    <a:pt x="15640" y="5741"/>
                  </a:cubicBezTo>
                  <a:cubicBezTo>
                    <a:pt x="14612" y="7395"/>
                    <a:pt x="13735" y="9149"/>
                    <a:pt x="12733" y="10804"/>
                  </a:cubicBezTo>
                  <a:cubicBezTo>
                    <a:pt x="12658" y="10904"/>
                    <a:pt x="12557" y="10929"/>
                    <a:pt x="12457" y="10929"/>
                  </a:cubicBezTo>
                  <a:cubicBezTo>
                    <a:pt x="12382" y="10979"/>
                    <a:pt x="12307" y="11004"/>
                    <a:pt x="12181" y="11004"/>
                  </a:cubicBezTo>
                  <a:cubicBezTo>
                    <a:pt x="11962" y="10999"/>
                    <a:pt x="11743" y="10997"/>
                    <a:pt x="11524" y="10997"/>
                  </a:cubicBezTo>
                  <a:cubicBezTo>
                    <a:pt x="9488" y="10997"/>
                    <a:pt x="7456" y="11213"/>
                    <a:pt x="5464" y="11756"/>
                  </a:cubicBezTo>
                  <a:cubicBezTo>
                    <a:pt x="4337" y="12057"/>
                    <a:pt x="3209" y="12433"/>
                    <a:pt x="2156" y="12909"/>
                  </a:cubicBezTo>
                  <a:cubicBezTo>
                    <a:pt x="1705" y="13109"/>
                    <a:pt x="1078" y="13360"/>
                    <a:pt x="703" y="13711"/>
                  </a:cubicBezTo>
                  <a:cubicBezTo>
                    <a:pt x="126" y="14287"/>
                    <a:pt x="1" y="15540"/>
                    <a:pt x="302" y="16367"/>
                  </a:cubicBezTo>
                  <a:cubicBezTo>
                    <a:pt x="978" y="18222"/>
                    <a:pt x="3033" y="19876"/>
                    <a:pt x="4437" y="21255"/>
                  </a:cubicBezTo>
                  <a:cubicBezTo>
                    <a:pt x="5715" y="22483"/>
                    <a:pt x="6993" y="23686"/>
                    <a:pt x="7946" y="25190"/>
                  </a:cubicBezTo>
                  <a:cubicBezTo>
                    <a:pt x="7971" y="25265"/>
                    <a:pt x="7996" y="25340"/>
                    <a:pt x="7971" y="25390"/>
                  </a:cubicBezTo>
                  <a:cubicBezTo>
                    <a:pt x="8121" y="25440"/>
                    <a:pt x="8221" y="25565"/>
                    <a:pt x="8196" y="25741"/>
                  </a:cubicBezTo>
                  <a:cubicBezTo>
                    <a:pt x="7695" y="28398"/>
                    <a:pt x="7043" y="31004"/>
                    <a:pt x="6567" y="33661"/>
                  </a:cubicBezTo>
                  <a:cubicBezTo>
                    <a:pt x="6166" y="35866"/>
                    <a:pt x="4562" y="40754"/>
                    <a:pt x="7269" y="41856"/>
                  </a:cubicBezTo>
                  <a:cubicBezTo>
                    <a:pt x="7646" y="42012"/>
                    <a:pt x="8029" y="42080"/>
                    <a:pt x="8416" y="42080"/>
                  </a:cubicBezTo>
                  <a:cubicBezTo>
                    <a:pt x="10525" y="42080"/>
                    <a:pt x="12719" y="40035"/>
                    <a:pt x="14287" y="38849"/>
                  </a:cubicBezTo>
                  <a:cubicBezTo>
                    <a:pt x="16367" y="37295"/>
                    <a:pt x="18322" y="35591"/>
                    <a:pt x="20201" y="33786"/>
                  </a:cubicBezTo>
                  <a:cubicBezTo>
                    <a:pt x="20297" y="33710"/>
                    <a:pt x="20393" y="33677"/>
                    <a:pt x="20489" y="33677"/>
                  </a:cubicBezTo>
                  <a:cubicBezTo>
                    <a:pt x="20518" y="33677"/>
                    <a:pt x="20548" y="33680"/>
                    <a:pt x="20577" y="33686"/>
                  </a:cubicBezTo>
                  <a:cubicBezTo>
                    <a:pt x="20611" y="33686"/>
                    <a:pt x="20644" y="33675"/>
                    <a:pt x="20685" y="33675"/>
                  </a:cubicBezTo>
                  <a:cubicBezTo>
                    <a:pt x="20705" y="33675"/>
                    <a:pt x="20728" y="33677"/>
                    <a:pt x="20753" y="33686"/>
                  </a:cubicBezTo>
                  <a:cubicBezTo>
                    <a:pt x="24963" y="35315"/>
                    <a:pt x="28948" y="37696"/>
                    <a:pt x="33234" y="39175"/>
                  </a:cubicBezTo>
                  <a:cubicBezTo>
                    <a:pt x="33755" y="39355"/>
                    <a:pt x="34271" y="39457"/>
                    <a:pt x="34752" y="39457"/>
                  </a:cubicBezTo>
                  <a:cubicBezTo>
                    <a:pt x="35940" y="39457"/>
                    <a:pt x="36916" y="38839"/>
                    <a:pt x="37219" y="37270"/>
                  </a:cubicBezTo>
                  <a:cubicBezTo>
                    <a:pt x="37445" y="36192"/>
                    <a:pt x="37394" y="35039"/>
                    <a:pt x="37369" y="33936"/>
                  </a:cubicBezTo>
                  <a:cubicBezTo>
                    <a:pt x="37319" y="32558"/>
                    <a:pt x="37194" y="31180"/>
                    <a:pt x="36943" y="29826"/>
                  </a:cubicBezTo>
                  <a:cubicBezTo>
                    <a:pt x="36768" y="28799"/>
                    <a:pt x="36542" y="26443"/>
                    <a:pt x="35465" y="25916"/>
                  </a:cubicBezTo>
                  <a:cubicBezTo>
                    <a:pt x="35314" y="25841"/>
                    <a:pt x="35264" y="25716"/>
                    <a:pt x="35264" y="25591"/>
                  </a:cubicBezTo>
                  <a:cubicBezTo>
                    <a:pt x="35189" y="25490"/>
                    <a:pt x="35164" y="25340"/>
                    <a:pt x="35264" y="25190"/>
                  </a:cubicBezTo>
                  <a:cubicBezTo>
                    <a:pt x="36592" y="23410"/>
                    <a:pt x="37846" y="21581"/>
                    <a:pt x="38973" y="19651"/>
                  </a:cubicBezTo>
                  <a:cubicBezTo>
                    <a:pt x="40051" y="17871"/>
                    <a:pt x="41455" y="15791"/>
                    <a:pt x="41780" y="13711"/>
                  </a:cubicBezTo>
                  <a:cubicBezTo>
                    <a:pt x="42358" y="9824"/>
                    <a:pt x="36761" y="9202"/>
                    <a:pt x="32485" y="9202"/>
                  </a:cubicBezTo>
                  <a:cubicBezTo>
                    <a:pt x="31191" y="9202"/>
                    <a:pt x="30018" y="9259"/>
                    <a:pt x="29174" y="9300"/>
                  </a:cubicBezTo>
                  <a:cubicBezTo>
                    <a:pt x="29101" y="9343"/>
                    <a:pt x="29011" y="9370"/>
                    <a:pt x="28924" y="9370"/>
                  </a:cubicBezTo>
                  <a:cubicBezTo>
                    <a:pt x="28862" y="9370"/>
                    <a:pt x="28800" y="9356"/>
                    <a:pt x="28748" y="9325"/>
                  </a:cubicBezTo>
                  <a:lnTo>
                    <a:pt x="28723" y="9325"/>
                  </a:lnTo>
                  <a:cubicBezTo>
                    <a:pt x="28472" y="9325"/>
                    <a:pt x="28372" y="9024"/>
                    <a:pt x="28497" y="8849"/>
                  </a:cubicBezTo>
                  <a:cubicBezTo>
                    <a:pt x="27663" y="6004"/>
                    <a:pt x="24948" y="1"/>
                    <a:pt x="2152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179;p55">
              <a:extLst>
                <a:ext uri="{FF2B5EF4-FFF2-40B4-BE49-F238E27FC236}">
                  <a16:creationId xmlns:a16="http://schemas.microsoft.com/office/drawing/2014/main" id="{A34B905B-DC40-5763-0FD5-560008EDB96F}"/>
                </a:ext>
              </a:extLst>
            </p:cNvPr>
            <p:cNvSpPr/>
            <p:nvPr/>
          </p:nvSpPr>
          <p:spPr>
            <a:xfrm>
              <a:off x="10203275" y="1659725"/>
              <a:ext cx="90250" cy="78275"/>
            </a:xfrm>
            <a:custGeom>
              <a:avLst/>
              <a:gdLst/>
              <a:ahLst/>
              <a:cxnLst/>
              <a:rect l="l" t="t" r="r" b="b"/>
              <a:pathLst>
                <a:path w="3610" h="3131" extrusionOk="0">
                  <a:moveTo>
                    <a:pt x="1984" y="0"/>
                  </a:moveTo>
                  <a:cubicBezTo>
                    <a:pt x="1664" y="0"/>
                    <a:pt x="1349" y="118"/>
                    <a:pt x="1129" y="326"/>
                  </a:cubicBezTo>
                  <a:cubicBezTo>
                    <a:pt x="527" y="451"/>
                    <a:pt x="1" y="1053"/>
                    <a:pt x="26" y="1680"/>
                  </a:cubicBezTo>
                  <a:cubicBezTo>
                    <a:pt x="26" y="2556"/>
                    <a:pt x="798" y="3130"/>
                    <a:pt x="1590" y="3130"/>
                  </a:cubicBezTo>
                  <a:cubicBezTo>
                    <a:pt x="1816" y="3130"/>
                    <a:pt x="2045" y="3083"/>
                    <a:pt x="2256" y="2983"/>
                  </a:cubicBezTo>
                  <a:cubicBezTo>
                    <a:pt x="3184" y="2557"/>
                    <a:pt x="3610" y="1228"/>
                    <a:pt x="2908" y="426"/>
                  </a:cubicBezTo>
                  <a:cubicBezTo>
                    <a:pt x="2664" y="131"/>
                    <a:pt x="2321" y="0"/>
                    <a:pt x="1984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180;p55">
              <a:extLst>
                <a:ext uri="{FF2B5EF4-FFF2-40B4-BE49-F238E27FC236}">
                  <a16:creationId xmlns:a16="http://schemas.microsoft.com/office/drawing/2014/main" id="{C7FDA0A0-6633-0A46-F4AD-478F811C80B3}"/>
                </a:ext>
              </a:extLst>
            </p:cNvPr>
            <p:cNvSpPr/>
            <p:nvPr/>
          </p:nvSpPr>
          <p:spPr>
            <a:xfrm>
              <a:off x="10155675" y="1526150"/>
              <a:ext cx="84600" cy="79000"/>
            </a:xfrm>
            <a:custGeom>
              <a:avLst/>
              <a:gdLst/>
              <a:ahLst/>
              <a:cxnLst/>
              <a:rect l="l" t="t" r="r" b="b"/>
              <a:pathLst>
                <a:path w="3384" h="3160" extrusionOk="0">
                  <a:moveTo>
                    <a:pt x="1626" y="1"/>
                  </a:moveTo>
                  <a:cubicBezTo>
                    <a:pt x="1453" y="1"/>
                    <a:pt x="1277" y="33"/>
                    <a:pt x="1103" y="105"/>
                  </a:cubicBezTo>
                  <a:cubicBezTo>
                    <a:pt x="952" y="180"/>
                    <a:pt x="802" y="281"/>
                    <a:pt x="677" y="406"/>
                  </a:cubicBezTo>
                  <a:cubicBezTo>
                    <a:pt x="652" y="431"/>
                    <a:pt x="627" y="456"/>
                    <a:pt x="602" y="456"/>
                  </a:cubicBezTo>
                  <a:cubicBezTo>
                    <a:pt x="577" y="506"/>
                    <a:pt x="551" y="506"/>
                    <a:pt x="526" y="531"/>
                  </a:cubicBezTo>
                  <a:cubicBezTo>
                    <a:pt x="176" y="907"/>
                    <a:pt x="0" y="1509"/>
                    <a:pt x="100" y="1985"/>
                  </a:cubicBezTo>
                  <a:cubicBezTo>
                    <a:pt x="227" y="2723"/>
                    <a:pt x="940" y="3160"/>
                    <a:pt x="1640" y="3160"/>
                  </a:cubicBezTo>
                  <a:cubicBezTo>
                    <a:pt x="1772" y="3160"/>
                    <a:pt x="1903" y="3144"/>
                    <a:pt x="2030" y="3113"/>
                  </a:cubicBezTo>
                  <a:cubicBezTo>
                    <a:pt x="2882" y="2912"/>
                    <a:pt x="3384" y="2010"/>
                    <a:pt x="3133" y="1158"/>
                  </a:cubicBezTo>
                  <a:cubicBezTo>
                    <a:pt x="2914" y="500"/>
                    <a:pt x="2298" y="1"/>
                    <a:pt x="1626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181;p55">
              <a:extLst>
                <a:ext uri="{FF2B5EF4-FFF2-40B4-BE49-F238E27FC236}">
                  <a16:creationId xmlns:a16="http://schemas.microsoft.com/office/drawing/2014/main" id="{2F7D8847-3703-4C8C-D2BB-4B9591AFD349}"/>
                </a:ext>
              </a:extLst>
            </p:cNvPr>
            <p:cNvSpPr/>
            <p:nvPr/>
          </p:nvSpPr>
          <p:spPr>
            <a:xfrm>
              <a:off x="9853575" y="1658675"/>
              <a:ext cx="272400" cy="94100"/>
            </a:xfrm>
            <a:custGeom>
              <a:avLst/>
              <a:gdLst/>
              <a:ahLst/>
              <a:cxnLst/>
              <a:rect l="l" t="t" r="r" b="b"/>
              <a:pathLst>
                <a:path w="10896" h="3764" extrusionOk="0">
                  <a:moveTo>
                    <a:pt x="10439" y="1"/>
                  </a:moveTo>
                  <a:cubicBezTo>
                    <a:pt x="10278" y="1"/>
                    <a:pt x="10110" y="85"/>
                    <a:pt x="10029" y="268"/>
                  </a:cubicBezTo>
                  <a:cubicBezTo>
                    <a:pt x="9302" y="2022"/>
                    <a:pt x="7598" y="3000"/>
                    <a:pt x="5743" y="3075"/>
                  </a:cubicBezTo>
                  <a:cubicBezTo>
                    <a:pt x="5683" y="3077"/>
                    <a:pt x="5620" y="3078"/>
                    <a:pt x="5556" y="3078"/>
                  </a:cubicBezTo>
                  <a:cubicBezTo>
                    <a:pt x="3935" y="3078"/>
                    <a:pt x="1098" y="2468"/>
                    <a:pt x="254" y="1070"/>
                  </a:cubicBezTo>
                  <a:cubicBezTo>
                    <a:pt x="232" y="1033"/>
                    <a:pt x="200" y="1018"/>
                    <a:pt x="166" y="1018"/>
                  </a:cubicBezTo>
                  <a:cubicBezTo>
                    <a:pt x="85" y="1018"/>
                    <a:pt x="1" y="1107"/>
                    <a:pt x="54" y="1195"/>
                  </a:cubicBezTo>
                  <a:cubicBezTo>
                    <a:pt x="970" y="2887"/>
                    <a:pt x="4066" y="3763"/>
                    <a:pt x="6020" y="3763"/>
                  </a:cubicBezTo>
                  <a:cubicBezTo>
                    <a:pt x="6150" y="3763"/>
                    <a:pt x="6275" y="3759"/>
                    <a:pt x="6395" y="3752"/>
                  </a:cubicBezTo>
                  <a:cubicBezTo>
                    <a:pt x="8400" y="3651"/>
                    <a:pt x="10204" y="2448"/>
                    <a:pt x="10806" y="493"/>
                  </a:cubicBezTo>
                  <a:cubicBezTo>
                    <a:pt x="10895" y="181"/>
                    <a:pt x="10675" y="1"/>
                    <a:pt x="10439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182;p55">
              <a:extLst>
                <a:ext uri="{FF2B5EF4-FFF2-40B4-BE49-F238E27FC236}">
                  <a16:creationId xmlns:a16="http://schemas.microsoft.com/office/drawing/2014/main" id="{36020C8D-F22E-281A-118D-65C0579EC054}"/>
                </a:ext>
              </a:extLst>
            </p:cNvPr>
            <p:cNvSpPr/>
            <p:nvPr/>
          </p:nvSpPr>
          <p:spPr>
            <a:xfrm>
              <a:off x="9722700" y="1520925"/>
              <a:ext cx="94025" cy="83250"/>
            </a:xfrm>
            <a:custGeom>
              <a:avLst/>
              <a:gdLst/>
              <a:ahLst/>
              <a:cxnLst/>
              <a:rect l="l" t="t" r="r" b="b"/>
              <a:pathLst>
                <a:path w="3761" h="3330" extrusionOk="0">
                  <a:moveTo>
                    <a:pt x="2018" y="0"/>
                  </a:moveTo>
                  <a:cubicBezTo>
                    <a:pt x="1834" y="0"/>
                    <a:pt x="1652" y="31"/>
                    <a:pt x="1479" y="89"/>
                  </a:cubicBezTo>
                  <a:cubicBezTo>
                    <a:pt x="602" y="214"/>
                    <a:pt x="1" y="1191"/>
                    <a:pt x="76" y="2044"/>
                  </a:cubicBezTo>
                  <a:cubicBezTo>
                    <a:pt x="151" y="2720"/>
                    <a:pt x="627" y="3146"/>
                    <a:pt x="1304" y="3297"/>
                  </a:cubicBezTo>
                  <a:cubicBezTo>
                    <a:pt x="1429" y="3318"/>
                    <a:pt x="1556" y="3330"/>
                    <a:pt x="1684" y="3330"/>
                  </a:cubicBezTo>
                  <a:cubicBezTo>
                    <a:pt x="2144" y="3330"/>
                    <a:pt x="2605" y="3185"/>
                    <a:pt x="2958" y="2871"/>
                  </a:cubicBezTo>
                  <a:cubicBezTo>
                    <a:pt x="3760" y="2119"/>
                    <a:pt x="3685" y="640"/>
                    <a:pt x="2657" y="139"/>
                  </a:cubicBezTo>
                  <a:cubicBezTo>
                    <a:pt x="2454" y="44"/>
                    <a:pt x="2235" y="0"/>
                    <a:pt x="201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183;p55">
              <a:extLst>
                <a:ext uri="{FF2B5EF4-FFF2-40B4-BE49-F238E27FC236}">
                  <a16:creationId xmlns:a16="http://schemas.microsoft.com/office/drawing/2014/main" id="{0A3935E2-16BC-C3D0-8802-C3A00E6D7FB2}"/>
                </a:ext>
              </a:extLst>
            </p:cNvPr>
            <p:cNvSpPr/>
            <p:nvPr/>
          </p:nvSpPr>
          <p:spPr>
            <a:xfrm>
              <a:off x="9667575" y="1650725"/>
              <a:ext cx="102150" cy="87350"/>
            </a:xfrm>
            <a:custGeom>
              <a:avLst/>
              <a:gdLst/>
              <a:ahLst/>
              <a:cxnLst/>
              <a:rect l="l" t="t" r="r" b="b"/>
              <a:pathLst>
                <a:path w="4086" h="3494" extrusionOk="0">
                  <a:moveTo>
                    <a:pt x="1918" y="1"/>
                  </a:moveTo>
                  <a:cubicBezTo>
                    <a:pt x="1741" y="1"/>
                    <a:pt x="1562" y="32"/>
                    <a:pt x="1404" y="85"/>
                  </a:cubicBezTo>
                  <a:cubicBezTo>
                    <a:pt x="902" y="285"/>
                    <a:pt x="476" y="711"/>
                    <a:pt x="326" y="1238"/>
                  </a:cubicBezTo>
                  <a:cubicBezTo>
                    <a:pt x="0" y="2315"/>
                    <a:pt x="827" y="3493"/>
                    <a:pt x="1980" y="3493"/>
                  </a:cubicBezTo>
                  <a:cubicBezTo>
                    <a:pt x="3158" y="3493"/>
                    <a:pt x="4085" y="2115"/>
                    <a:pt x="3484" y="1062"/>
                  </a:cubicBezTo>
                  <a:cubicBezTo>
                    <a:pt x="3308" y="761"/>
                    <a:pt x="3033" y="536"/>
                    <a:pt x="2732" y="410"/>
                  </a:cubicBezTo>
                  <a:cubicBezTo>
                    <a:pt x="2732" y="410"/>
                    <a:pt x="2732" y="410"/>
                    <a:pt x="2732" y="385"/>
                  </a:cubicBezTo>
                  <a:cubicBezTo>
                    <a:pt x="2569" y="108"/>
                    <a:pt x="2247" y="1"/>
                    <a:pt x="1918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5413;p85">
            <a:extLst>
              <a:ext uri="{FF2B5EF4-FFF2-40B4-BE49-F238E27FC236}">
                <a16:creationId xmlns:a16="http://schemas.microsoft.com/office/drawing/2014/main" id="{ED118B3F-31AF-FCDC-84C1-61B2DB11EAB1}"/>
              </a:ext>
            </a:extLst>
          </p:cNvPr>
          <p:cNvGrpSpPr/>
          <p:nvPr/>
        </p:nvGrpSpPr>
        <p:grpSpPr>
          <a:xfrm>
            <a:off x="1108883" y="4463639"/>
            <a:ext cx="1567323" cy="1860337"/>
            <a:chOff x="2773161" y="2315882"/>
            <a:chExt cx="1239480" cy="1471203"/>
          </a:xfrm>
        </p:grpSpPr>
        <p:sp>
          <p:nvSpPr>
            <p:cNvPr id="61" name="Google Shape;5414;p85">
              <a:extLst>
                <a:ext uri="{FF2B5EF4-FFF2-40B4-BE49-F238E27FC236}">
                  <a16:creationId xmlns:a16="http://schemas.microsoft.com/office/drawing/2014/main" id="{0C7DFBB7-FE71-B024-EA0B-9ECAC28C5B53}"/>
                </a:ext>
              </a:extLst>
            </p:cNvPr>
            <p:cNvSpPr/>
            <p:nvPr/>
          </p:nvSpPr>
          <p:spPr>
            <a:xfrm>
              <a:off x="2927659" y="2468764"/>
              <a:ext cx="512817" cy="450332"/>
            </a:xfrm>
            <a:custGeom>
              <a:avLst/>
              <a:gdLst/>
              <a:ahLst/>
              <a:cxnLst/>
              <a:rect l="l" t="t" r="r" b="b"/>
              <a:pathLst>
                <a:path w="23152" h="20331" extrusionOk="0">
                  <a:moveTo>
                    <a:pt x="23057" y="11020"/>
                  </a:moveTo>
                  <a:cubicBezTo>
                    <a:pt x="22854" y="14264"/>
                    <a:pt x="21271" y="16710"/>
                    <a:pt x="18575" y="18387"/>
                  </a:cubicBezTo>
                  <a:cubicBezTo>
                    <a:pt x="16600" y="19609"/>
                    <a:pt x="14421" y="20330"/>
                    <a:pt x="12038" y="20205"/>
                  </a:cubicBezTo>
                  <a:cubicBezTo>
                    <a:pt x="11145" y="20158"/>
                    <a:pt x="10252" y="20205"/>
                    <a:pt x="9358" y="20189"/>
                  </a:cubicBezTo>
                  <a:cubicBezTo>
                    <a:pt x="7085" y="20158"/>
                    <a:pt x="5001" y="19500"/>
                    <a:pt x="3229" y="18073"/>
                  </a:cubicBezTo>
                  <a:cubicBezTo>
                    <a:pt x="2650" y="17619"/>
                    <a:pt x="2085" y="17039"/>
                    <a:pt x="1740" y="16396"/>
                  </a:cubicBezTo>
                  <a:cubicBezTo>
                    <a:pt x="1176" y="15330"/>
                    <a:pt x="690" y="14217"/>
                    <a:pt x="361" y="13073"/>
                  </a:cubicBezTo>
                  <a:cubicBezTo>
                    <a:pt x="1" y="11772"/>
                    <a:pt x="1" y="10408"/>
                    <a:pt x="267" y="9076"/>
                  </a:cubicBezTo>
                  <a:cubicBezTo>
                    <a:pt x="455" y="8151"/>
                    <a:pt x="800" y="7242"/>
                    <a:pt x="1129" y="6333"/>
                  </a:cubicBezTo>
                  <a:cubicBezTo>
                    <a:pt x="1458" y="5471"/>
                    <a:pt x="1819" y="4609"/>
                    <a:pt x="2273" y="3810"/>
                  </a:cubicBezTo>
                  <a:cubicBezTo>
                    <a:pt x="3167" y="2258"/>
                    <a:pt x="4593" y="1333"/>
                    <a:pt x="6239" y="706"/>
                  </a:cubicBezTo>
                  <a:cubicBezTo>
                    <a:pt x="8151" y="1"/>
                    <a:pt x="10158" y="16"/>
                    <a:pt x="12148" y="126"/>
                  </a:cubicBezTo>
                  <a:cubicBezTo>
                    <a:pt x="13057" y="189"/>
                    <a:pt x="13982" y="471"/>
                    <a:pt x="14844" y="784"/>
                  </a:cubicBezTo>
                  <a:cubicBezTo>
                    <a:pt x="16302" y="1286"/>
                    <a:pt x="17838" y="1647"/>
                    <a:pt x="19045" y="2681"/>
                  </a:cubicBezTo>
                  <a:cubicBezTo>
                    <a:pt x="20220" y="3700"/>
                    <a:pt x="21365" y="4750"/>
                    <a:pt x="22117" y="6129"/>
                  </a:cubicBezTo>
                  <a:cubicBezTo>
                    <a:pt x="22932" y="7650"/>
                    <a:pt x="23152" y="9311"/>
                    <a:pt x="23057" y="1102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15;p85">
              <a:extLst>
                <a:ext uri="{FF2B5EF4-FFF2-40B4-BE49-F238E27FC236}">
                  <a16:creationId xmlns:a16="http://schemas.microsoft.com/office/drawing/2014/main" id="{A63C5DC5-5ECE-B8F7-F798-02A6E2E79D04}"/>
                </a:ext>
              </a:extLst>
            </p:cNvPr>
            <p:cNvSpPr/>
            <p:nvPr/>
          </p:nvSpPr>
          <p:spPr>
            <a:xfrm>
              <a:off x="3091195" y="2654871"/>
              <a:ext cx="53470" cy="41332"/>
            </a:xfrm>
            <a:custGeom>
              <a:avLst/>
              <a:gdLst/>
              <a:ahLst/>
              <a:cxnLst/>
              <a:rect l="l" t="t" r="r" b="b"/>
              <a:pathLst>
                <a:path w="2414" h="1866" extrusionOk="0">
                  <a:moveTo>
                    <a:pt x="1207" y="0"/>
                  </a:moveTo>
                  <a:cubicBezTo>
                    <a:pt x="0" y="0"/>
                    <a:pt x="0" y="1865"/>
                    <a:pt x="1207" y="1865"/>
                  </a:cubicBezTo>
                  <a:cubicBezTo>
                    <a:pt x="2414" y="1865"/>
                    <a:pt x="2414" y="0"/>
                    <a:pt x="120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16;p85">
              <a:extLst>
                <a:ext uri="{FF2B5EF4-FFF2-40B4-BE49-F238E27FC236}">
                  <a16:creationId xmlns:a16="http://schemas.microsoft.com/office/drawing/2014/main" id="{01E87E5C-58D7-6672-6DB5-D8252F7164B3}"/>
                </a:ext>
              </a:extLst>
            </p:cNvPr>
            <p:cNvSpPr/>
            <p:nvPr/>
          </p:nvSpPr>
          <p:spPr>
            <a:xfrm>
              <a:off x="3226246" y="2653830"/>
              <a:ext cx="53138" cy="41686"/>
            </a:xfrm>
            <a:custGeom>
              <a:avLst/>
              <a:gdLst/>
              <a:ahLst/>
              <a:cxnLst/>
              <a:rect l="l" t="t" r="r" b="b"/>
              <a:pathLst>
                <a:path w="2399" h="1882" extrusionOk="0">
                  <a:moveTo>
                    <a:pt x="1192" y="0"/>
                  </a:moveTo>
                  <a:cubicBezTo>
                    <a:pt x="0" y="0"/>
                    <a:pt x="0" y="1881"/>
                    <a:pt x="1192" y="1881"/>
                  </a:cubicBezTo>
                  <a:cubicBezTo>
                    <a:pt x="2399" y="1881"/>
                    <a:pt x="2399" y="0"/>
                    <a:pt x="119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17;p85">
              <a:extLst>
                <a:ext uri="{FF2B5EF4-FFF2-40B4-BE49-F238E27FC236}">
                  <a16:creationId xmlns:a16="http://schemas.microsoft.com/office/drawing/2014/main" id="{6D190F86-8A9F-C1DF-4C29-2714BD278B04}"/>
                </a:ext>
              </a:extLst>
            </p:cNvPr>
            <p:cNvSpPr/>
            <p:nvPr/>
          </p:nvSpPr>
          <p:spPr>
            <a:xfrm>
              <a:off x="3142052" y="2705285"/>
              <a:ext cx="92897" cy="62773"/>
            </a:xfrm>
            <a:custGeom>
              <a:avLst/>
              <a:gdLst/>
              <a:ahLst/>
              <a:cxnLst/>
              <a:rect l="l" t="t" r="r" b="b"/>
              <a:pathLst>
                <a:path w="4194" h="2834" extrusionOk="0">
                  <a:moveTo>
                    <a:pt x="3843" y="1"/>
                  </a:moveTo>
                  <a:cubicBezTo>
                    <a:pt x="3664" y="1"/>
                    <a:pt x="3480" y="115"/>
                    <a:pt x="3472" y="342"/>
                  </a:cubicBezTo>
                  <a:cubicBezTo>
                    <a:pt x="3425" y="1063"/>
                    <a:pt x="3300" y="1862"/>
                    <a:pt x="2501" y="2082"/>
                  </a:cubicBezTo>
                  <a:cubicBezTo>
                    <a:pt x="2364" y="2121"/>
                    <a:pt x="2233" y="2139"/>
                    <a:pt x="2109" y="2139"/>
                  </a:cubicBezTo>
                  <a:cubicBezTo>
                    <a:pt x="1292" y="2139"/>
                    <a:pt x="757" y="1346"/>
                    <a:pt x="729" y="530"/>
                  </a:cubicBezTo>
                  <a:cubicBezTo>
                    <a:pt x="721" y="303"/>
                    <a:pt x="537" y="189"/>
                    <a:pt x="357" y="189"/>
                  </a:cubicBezTo>
                  <a:cubicBezTo>
                    <a:pt x="177" y="189"/>
                    <a:pt x="0" y="303"/>
                    <a:pt x="8" y="530"/>
                  </a:cubicBezTo>
                  <a:cubicBezTo>
                    <a:pt x="55" y="1862"/>
                    <a:pt x="902" y="2834"/>
                    <a:pt x="2250" y="2834"/>
                  </a:cubicBezTo>
                  <a:cubicBezTo>
                    <a:pt x="3660" y="2834"/>
                    <a:pt x="4115" y="1517"/>
                    <a:pt x="4178" y="342"/>
                  </a:cubicBezTo>
                  <a:cubicBezTo>
                    <a:pt x="4193" y="115"/>
                    <a:pt x="4021" y="1"/>
                    <a:pt x="3843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18;p85">
              <a:extLst>
                <a:ext uri="{FF2B5EF4-FFF2-40B4-BE49-F238E27FC236}">
                  <a16:creationId xmlns:a16="http://schemas.microsoft.com/office/drawing/2014/main" id="{7D42AD5D-67C3-AE5F-450F-76966E73EDAF}"/>
                </a:ext>
              </a:extLst>
            </p:cNvPr>
            <p:cNvSpPr/>
            <p:nvPr/>
          </p:nvSpPr>
          <p:spPr>
            <a:xfrm>
              <a:off x="3058900" y="2716316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0" y="972"/>
                  </a:moveTo>
                  <a:cubicBezTo>
                    <a:pt x="2775" y="1458"/>
                    <a:pt x="2132" y="1834"/>
                    <a:pt x="1364" y="1803"/>
                  </a:cubicBezTo>
                  <a:cubicBezTo>
                    <a:pt x="596" y="1772"/>
                    <a:pt x="0" y="1349"/>
                    <a:pt x="16" y="847"/>
                  </a:cubicBezTo>
                  <a:cubicBezTo>
                    <a:pt x="32" y="361"/>
                    <a:pt x="674" y="1"/>
                    <a:pt x="1442" y="32"/>
                  </a:cubicBezTo>
                  <a:cubicBezTo>
                    <a:pt x="2211" y="63"/>
                    <a:pt x="2806" y="471"/>
                    <a:pt x="2790" y="972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19;p85">
              <a:extLst>
                <a:ext uri="{FF2B5EF4-FFF2-40B4-BE49-F238E27FC236}">
                  <a16:creationId xmlns:a16="http://schemas.microsoft.com/office/drawing/2014/main" id="{D3237F04-79A9-27F8-017C-AEF3B3A6BCD0}"/>
                </a:ext>
              </a:extLst>
            </p:cNvPr>
            <p:cNvSpPr/>
            <p:nvPr/>
          </p:nvSpPr>
          <p:spPr>
            <a:xfrm>
              <a:off x="3243257" y="2723604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1" y="972"/>
                  </a:moveTo>
                  <a:cubicBezTo>
                    <a:pt x="2775" y="1474"/>
                    <a:pt x="2132" y="1835"/>
                    <a:pt x="1364" y="1803"/>
                  </a:cubicBezTo>
                  <a:cubicBezTo>
                    <a:pt x="596" y="1772"/>
                    <a:pt x="1" y="1349"/>
                    <a:pt x="16" y="863"/>
                  </a:cubicBezTo>
                  <a:cubicBezTo>
                    <a:pt x="32" y="377"/>
                    <a:pt x="675" y="1"/>
                    <a:pt x="1443" y="32"/>
                  </a:cubicBezTo>
                  <a:cubicBezTo>
                    <a:pt x="2211" y="63"/>
                    <a:pt x="2806" y="487"/>
                    <a:pt x="2791" y="972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20;p85">
              <a:extLst>
                <a:ext uri="{FF2B5EF4-FFF2-40B4-BE49-F238E27FC236}">
                  <a16:creationId xmlns:a16="http://schemas.microsoft.com/office/drawing/2014/main" id="{06779D96-8F9D-280D-4B9E-A95EACEC58EE}"/>
                </a:ext>
              </a:extLst>
            </p:cNvPr>
            <p:cNvSpPr/>
            <p:nvPr/>
          </p:nvSpPr>
          <p:spPr>
            <a:xfrm>
              <a:off x="3138929" y="2315882"/>
              <a:ext cx="76218" cy="289877"/>
            </a:xfrm>
            <a:custGeom>
              <a:avLst/>
              <a:gdLst/>
              <a:ahLst/>
              <a:cxnLst/>
              <a:rect l="l" t="t" r="r" b="b"/>
              <a:pathLst>
                <a:path w="3441" h="13087" extrusionOk="0">
                  <a:moveTo>
                    <a:pt x="1465" y="0"/>
                  </a:moveTo>
                  <a:cubicBezTo>
                    <a:pt x="746" y="0"/>
                    <a:pt x="79" y="455"/>
                    <a:pt x="181" y="1370"/>
                  </a:cubicBezTo>
                  <a:cubicBezTo>
                    <a:pt x="572" y="4818"/>
                    <a:pt x="196" y="8251"/>
                    <a:pt x="40" y="11699"/>
                  </a:cubicBezTo>
                  <a:cubicBezTo>
                    <a:pt x="0" y="12624"/>
                    <a:pt x="698" y="13086"/>
                    <a:pt x="1417" y="13086"/>
                  </a:cubicBezTo>
                  <a:cubicBezTo>
                    <a:pt x="2136" y="13086"/>
                    <a:pt x="2877" y="12624"/>
                    <a:pt x="2924" y="11699"/>
                  </a:cubicBezTo>
                  <a:cubicBezTo>
                    <a:pt x="3065" y="8251"/>
                    <a:pt x="3441" y="4818"/>
                    <a:pt x="3065" y="1370"/>
                  </a:cubicBezTo>
                  <a:cubicBezTo>
                    <a:pt x="2963" y="459"/>
                    <a:pt x="2188" y="0"/>
                    <a:pt x="1465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21;p85">
              <a:extLst>
                <a:ext uri="{FF2B5EF4-FFF2-40B4-BE49-F238E27FC236}">
                  <a16:creationId xmlns:a16="http://schemas.microsoft.com/office/drawing/2014/main" id="{A3BADB3C-7750-2F3B-41F1-CFE03399D4BC}"/>
                </a:ext>
              </a:extLst>
            </p:cNvPr>
            <p:cNvSpPr/>
            <p:nvPr/>
          </p:nvSpPr>
          <p:spPr>
            <a:xfrm>
              <a:off x="3132683" y="2851411"/>
              <a:ext cx="71544" cy="209650"/>
            </a:xfrm>
            <a:custGeom>
              <a:avLst/>
              <a:gdLst/>
              <a:ahLst/>
              <a:cxnLst/>
              <a:rect l="l" t="t" r="r" b="b"/>
              <a:pathLst>
                <a:path w="3230" h="9465" extrusionOk="0">
                  <a:moveTo>
                    <a:pt x="1813" y="1"/>
                  </a:moveTo>
                  <a:cubicBezTo>
                    <a:pt x="1093" y="1"/>
                    <a:pt x="353" y="467"/>
                    <a:pt x="322" y="1394"/>
                  </a:cubicBezTo>
                  <a:cubicBezTo>
                    <a:pt x="228" y="3620"/>
                    <a:pt x="133" y="5845"/>
                    <a:pt x="39" y="8071"/>
                  </a:cubicBezTo>
                  <a:cubicBezTo>
                    <a:pt x="0" y="9002"/>
                    <a:pt x="699" y="9464"/>
                    <a:pt x="1416" y="9464"/>
                  </a:cubicBezTo>
                  <a:cubicBezTo>
                    <a:pt x="2137" y="9464"/>
                    <a:pt x="2876" y="8998"/>
                    <a:pt x="2908" y="8071"/>
                  </a:cubicBezTo>
                  <a:cubicBezTo>
                    <a:pt x="3002" y="5845"/>
                    <a:pt x="3096" y="3620"/>
                    <a:pt x="3190" y="1394"/>
                  </a:cubicBezTo>
                  <a:cubicBezTo>
                    <a:pt x="3229" y="463"/>
                    <a:pt x="2531" y="1"/>
                    <a:pt x="181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422;p85">
              <a:extLst>
                <a:ext uri="{FF2B5EF4-FFF2-40B4-BE49-F238E27FC236}">
                  <a16:creationId xmlns:a16="http://schemas.microsoft.com/office/drawing/2014/main" id="{1FA2F5BD-8E0F-1675-B7B5-B08E7D44C857}"/>
                </a:ext>
              </a:extLst>
            </p:cNvPr>
            <p:cNvSpPr/>
            <p:nvPr/>
          </p:nvSpPr>
          <p:spPr>
            <a:xfrm>
              <a:off x="2773161" y="2668759"/>
              <a:ext cx="233993" cy="76262"/>
            </a:xfrm>
            <a:custGeom>
              <a:avLst/>
              <a:gdLst/>
              <a:ahLst/>
              <a:cxnLst/>
              <a:rect l="l" t="t" r="r" b="b"/>
              <a:pathLst>
                <a:path w="10564" h="3443" extrusionOk="0">
                  <a:moveTo>
                    <a:pt x="1791" y="15"/>
                  </a:moveTo>
                  <a:cubicBezTo>
                    <a:pt x="1" y="15"/>
                    <a:pt x="20" y="2822"/>
                    <a:pt x="1850" y="2884"/>
                  </a:cubicBezTo>
                  <a:cubicBezTo>
                    <a:pt x="3966" y="2963"/>
                    <a:pt x="6082" y="2837"/>
                    <a:pt x="8151" y="3386"/>
                  </a:cubicBezTo>
                  <a:cubicBezTo>
                    <a:pt x="8294" y="3425"/>
                    <a:pt x="8430" y="3443"/>
                    <a:pt x="8559" y="3443"/>
                  </a:cubicBezTo>
                  <a:cubicBezTo>
                    <a:pt x="10044" y="3443"/>
                    <a:pt x="10563" y="1058"/>
                    <a:pt x="8919" y="611"/>
                  </a:cubicBezTo>
                  <a:cubicBezTo>
                    <a:pt x="6599" y="0"/>
                    <a:pt x="4233" y="94"/>
                    <a:pt x="1850" y="16"/>
                  </a:cubicBezTo>
                  <a:cubicBezTo>
                    <a:pt x="1830" y="15"/>
                    <a:pt x="1810" y="15"/>
                    <a:pt x="1791" y="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423;p85">
              <a:extLst>
                <a:ext uri="{FF2B5EF4-FFF2-40B4-BE49-F238E27FC236}">
                  <a16:creationId xmlns:a16="http://schemas.microsoft.com/office/drawing/2014/main" id="{B7EF524E-6CC5-4C78-A0F2-346F544DA1AC}"/>
                </a:ext>
              </a:extLst>
            </p:cNvPr>
            <p:cNvSpPr/>
            <p:nvPr/>
          </p:nvSpPr>
          <p:spPr>
            <a:xfrm>
              <a:off x="3334649" y="2685505"/>
              <a:ext cx="254769" cy="67048"/>
            </a:xfrm>
            <a:custGeom>
              <a:avLst/>
              <a:gdLst/>
              <a:ahLst/>
              <a:cxnLst/>
              <a:rect l="l" t="t" r="r" b="b"/>
              <a:pathLst>
                <a:path w="11502" h="3027" extrusionOk="0">
                  <a:moveTo>
                    <a:pt x="1636" y="0"/>
                  </a:moveTo>
                  <a:cubicBezTo>
                    <a:pt x="0" y="0"/>
                    <a:pt x="79" y="2670"/>
                    <a:pt x="1831" y="2896"/>
                  </a:cubicBezTo>
                  <a:cubicBezTo>
                    <a:pt x="2648" y="2995"/>
                    <a:pt x="3464" y="3027"/>
                    <a:pt x="4282" y="3027"/>
                  </a:cubicBezTo>
                  <a:cubicBezTo>
                    <a:pt x="5801" y="3027"/>
                    <a:pt x="7321" y="2916"/>
                    <a:pt x="8847" y="2916"/>
                  </a:cubicBezTo>
                  <a:cubicBezTo>
                    <a:pt x="9115" y="2916"/>
                    <a:pt x="9384" y="2920"/>
                    <a:pt x="9652" y="2928"/>
                  </a:cubicBezTo>
                  <a:cubicBezTo>
                    <a:pt x="9672" y="2928"/>
                    <a:pt x="9692" y="2929"/>
                    <a:pt x="9711" y="2929"/>
                  </a:cubicBezTo>
                  <a:cubicBezTo>
                    <a:pt x="11502" y="2929"/>
                    <a:pt x="11482" y="106"/>
                    <a:pt x="9652" y="59"/>
                  </a:cubicBezTo>
                  <a:cubicBezTo>
                    <a:pt x="9383" y="51"/>
                    <a:pt x="9114" y="48"/>
                    <a:pt x="8845" y="48"/>
                  </a:cubicBezTo>
                  <a:cubicBezTo>
                    <a:pt x="7349" y="48"/>
                    <a:pt x="5858" y="153"/>
                    <a:pt x="4369" y="153"/>
                  </a:cubicBezTo>
                  <a:cubicBezTo>
                    <a:pt x="3523" y="153"/>
                    <a:pt x="2677" y="119"/>
                    <a:pt x="1831" y="12"/>
                  </a:cubicBezTo>
                  <a:cubicBezTo>
                    <a:pt x="1763" y="4"/>
                    <a:pt x="1698" y="0"/>
                    <a:pt x="1636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424;p85">
              <a:extLst>
                <a:ext uri="{FF2B5EF4-FFF2-40B4-BE49-F238E27FC236}">
                  <a16:creationId xmlns:a16="http://schemas.microsoft.com/office/drawing/2014/main" id="{B5950374-2695-D1D3-34C9-9CA60F977F4D}"/>
                </a:ext>
              </a:extLst>
            </p:cNvPr>
            <p:cNvSpPr/>
            <p:nvPr/>
          </p:nvSpPr>
          <p:spPr>
            <a:xfrm>
              <a:off x="2930229" y="2445484"/>
              <a:ext cx="171618" cy="163533"/>
            </a:xfrm>
            <a:custGeom>
              <a:avLst/>
              <a:gdLst/>
              <a:ahLst/>
              <a:cxnLst/>
              <a:rect l="l" t="t" r="r" b="b"/>
              <a:pathLst>
                <a:path w="7748" h="7383" extrusionOk="0">
                  <a:moveTo>
                    <a:pt x="1332" y="1"/>
                  </a:moveTo>
                  <a:cubicBezTo>
                    <a:pt x="519" y="1"/>
                    <a:pt x="1" y="1229"/>
                    <a:pt x="872" y="1757"/>
                  </a:cubicBezTo>
                  <a:cubicBezTo>
                    <a:pt x="2988" y="2995"/>
                    <a:pt x="4023" y="5441"/>
                    <a:pt x="5762" y="7118"/>
                  </a:cubicBezTo>
                  <a:cubicBezTo>
                    <a:pt x="5956" y="7304"/>
                    <a:pt x="6172" y="7382"/>
                    <a:pt x="6381" y="7382"/>
                  </a:cubicBezTo>
                  <a:cubicBezTo>
                    <a:pt x="7106" y="7382"/>
                    <a:pt x="7748" y="6445"/>
                    <a:pt x="7079" y="5801"/>
                  </a:cubicBezTo>
                  <a:cubicBezTo>
                    <a:pt x="5198" y="3983"/>
                    <a:pt x="4117" y="1506"/>
                    <a:pt x="1813" y="143"/>
                  </a:cubicBezTo>
                  <a:cubicBezTo>
                    <a:pt x="1647" y="44"/>
                    <a:pt x="1484" y="1"/>
                    <a:pt x="133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425;p85">
              <a:extLst>
                <a:ext uri="{FF2B5EF4-FFF2-40B4-BE49-F238E27FC236}">
                  <a16:creationId xmlns:a16="http://schemas.microsoft.com/office/drawing/2014/main" id="{22C7678A-60CC-A3C4-28E3-B8B612C07032}"/>
                </a:ext>
              </a:extLst>
            </p:cNvPr>
            <p:cNvSpPr/>
            <p:nvPr/>
          </p:nvSpPr>
          <p:spPr>
            <a:xfrm>
              <a:off x="3271942" y="2458065"/>
              <a:ext cx="157642" cy="128559"/>
            </a:xfrm>
            <a:custGeom>
              <a:avLst/>
              <a:gdLst/>
              <a:ahLst/>
              <a:cxnLst/>
              <a:rect l="l" t="t" r="r" b="b"/>
              <a:pathLst>
                <a:path w="7117" h="5804" extrusionOk="0">
                  <a:moveTo>
                    <a:pt x="5656" y="0"/>
                  </a:moveTo>
                  <a:cubicBezTo>
                    <a:pt x="5454" y="0"/>
                    <a:pt x="5245" y="65"/>
                    <a:pt x="5054" y="217"/>
                  </a:cubicBezTo>
                  <a:cubicBezTo>
                    <a:pt x="3486" y="1424"/>
                    <a:pt x="2138" y="2882"/>
                    <a:pt x="696" y="4230"/>
                  </a:cubicBezTo>
                  <a:cubicBezTo>
                    <a:pt x="1" y="4864"/>
                    <a:pt x="654" y="5803"/>
                    <a:pt x="1392" y="5803"/>
                  </a:cubicBezTo>
                  <a:cubicBezTo>
                    <a:pt x="1602" y="5803"/>
                    <a:pt x="1818" y="5727"/>
                    <a:pt x="2013" y="5547"/>
                  </a:cubicBezTo>
                  <a:cubicBezTo>
                    <a:pt x="3455" y="4199"/>
                    <a:pt x="4803" y="2757"/>
                    <a:pt x="6370" y="1534"/>
                  </a:cubicBezTo>
                  <a:cubicBezTo>
                    <a:pt x="7116" y="950"/>
                    <a:pt x="6432" y="0"/>
                    <a:pt x="5656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426;p85">
              <a:extLst>
                <a:ext uri="{FF2B5EF4-FFF2-40B4-BE49-F238E27FC236}">
                  <a16:creationId xmlns:a16="http://schemas.microsoft.com/office/drawing/2014/main" id="{EE44FF43-FB60-CE7F-D568-A8EEE19B6619}"/>
                </a:ext>
              </a:extLst>
            </p:cNvPr>
            <p:cNvSpPr/>
            <p:nvPr/>
          </p:nvSpPr>
          <p:spPr>
            <a:xfrm>
              <a:off x="2926175" y="2804718"/>
              <a:ext cx="136355" cy="134074"/>
            </a:xfrm>
            <a:custGeom>
              <a:avLst/>
              <a:gdLst/>
              <a:ahLst/>
              <a:cxnLst/>
              <a:rect l="l" t="t" r="r" b="b"/>
              <a:pathLst>
                <a:path w="6156" h="6053" extrusionOk="0">
                  <a:moveTo>
                    <a:pt x="4896" y="1"/>
                  </a:moveTo>
                  <a:cubicBezTo>
                    <a:pt x="4617" y="1"/>
                    <a:pt x="4345" y="140"/>
                    <a:pt x="4174" y="477"/>
                  </a:cubicBezTo>
                  <a:cubicBezTo>
                    <a:pt x="3375" y="2028"/>
                    <a:pt x="2262" y="3282"/>
                    <a:pt x="820" y="4270"/>
                  </a:cubicBezTo>
                  <a:cubicBezTo>
                    <a:pt x="0" y="4842"/>
                    <a:pt x="509" y="6052"/>
                    <a:pt x="1270" y="6052"/>
                  </a:cubicBezTo>
                  <a:cubicBezTo>
                    <a:pt x="1426" y="6052"/>
                    <a:pt x="1593" y="6002"/>
                    <a:pt x="1760" y="5884"/>
                  </a:cubicBezTo>
                  <a:cubicBezTo>
                    <a:pt x="3469" y="4724"/>
                    <a:pt x="4848" y="3267"/>
                    <a:pt x="5789" y="1417"/>
                  </a:cubicBezTo>
                  <a:cubicBezTo>
                    <a:pt x="6156" y="683"/>
                    <a:pt x="5511" y="1"/>
                    <a:pt x="4896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427;p85">
              <a:extLst>
                <a:ext uri="{FF2B5EF4-FFF2-40B4-BE49-F238E27FC236}">
                  <a16:creationId xmlns:a16="http://schemas.microsoft.com/office/drawing/2014/main" id="{0434F8DE-7DC0-3A17-9392-BFC24537A6AA}"/>
                </a:ext>
              </a:extLst>
            </p:cNvPr>
            <p:cNvSpPr/>
            <p:nvPr/>
          </p:nvSpPr>
          <p:spPr>
            <a:xfrm>
              <a:off x="3305477" y="2824631"/>
              <a:ext cx="115490" cy="117639"/>
            </a:xfrm>
            <a:custGeom>
              <a:avLst/>
              <a:gdLst/>
              <a:ahLst/>
              <a:cxnLst/>
              <a:rect l="l" t="t" r="r" b="b"/>
              <a:pathLst>
                <a:path w="5214" h="5311" extrusionOk="0">
                  <a:moveTo>
                    <a:pt x="1317" y="1"/>
                  </a:moveTo>
                  <a:cubicBezTo>
                    <a:pt x="625" y="1"/>
                    <a:pt x="1" y="932"/>
                    <a:pt x="624" y="1615"/>
                  </a:cubicBezTo>
                  <a:cubicBezTo>
                    <a:pt x="1549" y="2634"/>
                    <a:pt x="2333" y="3747"/>
                    <a:pt x="3116" y="4891"/>
                  </a:cubicBezTo>
                  <a:cubicBezTo>
                    <a:pt x="3323" y="5188"/>
                    <a:pt x="3613" y="5310"/>
                    <a:pt x="3900" y="5310"/>
                  </a:cubicBezTo>
                  <a:cubicBezTo>
                    <a:pt x="4567" y="5310"/>
                    <a:pt x="5214" y="4642"/>
                    <a:pt x="4731" y="3951"/>
                  </a:cubicBezTo>
                  <a:cubicBezTo>
                    <a:pt x="3869" y="2681"/>
                    <a:pt x="2975" y="1443"/>
                    <a:pt x="1941" y="299"/>
                  </a:cubicBezTo>
                  <a:cubicBezTo>
                    <a:pt x="1749" y="89"/>
                    <a:pt x="1530" y="1"/>
                    <a:pt x="1317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428;p85">
              <a:extLst>
                <a:ext uri="{FF2B5EF4-FFF2-40B4-BE49-F238E27FC236}">
                  <a16:creationId xmlns:a16="http://schemas.microsoft.com/office/drawing/2014/main" id="{9FE4D933-3BBC-9539-042D-2009A4DF7B04}"/>
                </a:ext>
              </a:extLst>
            </p:cNvPr>
            <p:cNvSpPr/>
            <p:nvPr/>
          </p:nvSpPr>
          <p:spPr>
            <a:xfrm>
              <a:off x="2994664" y="2513906"/>
              <a:ext cx="195496" cy="119809"/>
            </a:xfrm>
            <a:custGeom>
              <a:avLst/>
              <a:gdLst/>
              <a:ahLst/>
              <a:cxnLst/>
              <a:rect l="l" t="t" r="r" b="b"/>
              <a:pathLst>
                <a:path w="8826" h="5409" extrusionOk="0">
                  <a:moveTo>
                    <a:pt x="5158" y="47"/>
                  </a:moveTo>
                  <a:cubicBezTo>
                    <a:pt x="4092" y="94"/>
                    <a:pt x="3089" y="565"/>
                    <a:pt x="2305" y="1301"/>
                  </a:cubicBezTo>
                  <a:cubicBezTo>
                    <a:pt x="1161" y="2383"/>
                    <a:pt x="299" y="3841"/>
                    <a:pt x="1" y="5408"/>
                  </a:cubicBezTo>
                  <a:cubicBezTo>
                    <a:pt x="1098" y="4358"/>
                    <a:pt x="2321" y="3825"/>
                    <a:pt x="3904" y="3480"/>
                  </a:cubicBezTo>
                  <a:cubicBezTo>
                    <a:pt x="4499" y="3355"/>
                    <a:pt x="8825" y="2665"/>
                    <a:pt x="8402" y="1631"/>
                  </a:cubicBezTo>
                  <a:cubicBezTo>
                    <a:pt x="7979" y="627"/>
                    <a:pt x="6161" y="0"/>
                    <a:pt x="5158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429;p85">
              <a:extLst>
                <a:ext uri="{FF2B5EF4-FFF2-40B4-BE49-F238E27FC236}">
                  <a16:creationId xmlns:a16="http://schemas.microsoft.com/office/drawing/2014/main" id="{53222E09-5441-519A-2D7A-A88529A5776A}"/>
                </a:ext>
              </a:extLst>
            </p:cNvPr>
            <p:cNvSpPr/>
            <p:nvPr/>
          </p:nvSpPr>
          <p:spPr>
            <a:xfrm>
              <a:off x="3007157" y="2718288"/>
              <a:ext cx="1005477" cy="497024"/>
            </a:xfrm>
            <a:custGeom>
              <a:avLst/>
              <a:gdLst/>
              <a:ahLst/>
              <a:cxnLst/>
              <a:rect l="l" t="t" r="r" b="b"/>
              <a:pathLst>
                <a:path w="45394" h="22439" extrusionOk="0">
                  <a:moveTo>
                    <a:pt x="25130" y="1"/>
                  </a:moveTo>
                  <a:cubicBezTo>
                    <a:pt x="24825" y="1"/>
                    <a:pt x="24516" y="32"/>
                    <a:pt x="24202" y="100"/>
                  </a:cubicBezTo>
                  <a:cubicBezTo>
                    <a:pt x="23324" y="272"/>
                    <a:pt x="22431" y="382"/>
                    <a:pt x="21585" y="648"/>
                  </a:cubicBezTo>
                  <a:cubicBezTo>
                    <a:pt x="20127" y="1103"/>
                    <a:pt x="18763" y="1745"/>
                    <a:pt x="17823" y="2999"/>
                  </a:cubicBezTo>
                  <a:cubicBezTo>
                    <a:pt x="16914" y="4222"/>
                    <a:pt x="16083" y="5476"/>
                    <a:pt x="16130" y="7153"/>
                  </a:cubicBezTo>
                  <a:cubicBezTo>
                    <a:pt x="15910" y="7090"/>
                    <a:pt x="15769" y="7075"/>
                    <a:pt x="15660" y="7012"/>
                  </a:cubicBezTo>
                  <a:cubicBezTo>
                    <a:pt x="14663" y="6408"/>
                    <a:pt x="13602" y="6205"/>
                    <a:pt x="12520" y="6205"/>
                  </a:cubicBezTo>
                  <a:cubicBezTo>
                    <a:pt x="12002" y="6205"/>
                    <a:pt x="11480" y="6251"/>
                    <a:pt x="10957" y="6322"/>
                  </a:cubicBezTo>
                  <a:cubicBezTo>
                    <a:pt x="10440" y="6385"/>
                    <a:pt x="9860" y="6636"/>
                    <a:pt x="9484" y="6981"/>
                  </a:cubicBezTo>
                  <a:cubicBezTo>
                    <a:pt x="8653" y="7717"/>
                    <a:pt x="7901" y="8517"/>
                    <a:pt x="7838" y="9739"/>
                  </a:cubicBezTo>
                  <a:cubicBezTo>
                    <a:pt x="7807" y="10382"/>
                    <a:pt x="7697" y="11009"/>
                    <a:pt x="7619" y="11683"/>
                  </a:cubicBezTo>
                  <a:cubicBezTo>
                    <a:pt x="7072" y="11683"/>
                    <a:pt x="6526" y="11673"/>
                    <a:pt x="5980" y="11673"/>
                  </a:cubicBezTo>
                  <a:cubicBezTo>
                    <a:pt x="5570" y="11673"/>
                    <a:pt x="5160" y="11678"/>
                    <a:pt x="4750" y="11699"/>
                  </a:cubicBezTo>
                  <a:cubicBezTo>
                    <a:pt x="2916" y="11793"/>
                    <a:pt x="1584" y="12655"/>
                    <a:pt x="785" y="14348"/>
                  </a:cubicBezTo>
                  <a:cubicBezTo>
                    <a:pt x="1" y="16009"/>
                    <a:pt x="189" y="17529"/>
                    <a:pt x="1286" y="18987"/>
                  </a:cubicBezTo>
                  <a:cubicBezTo>
                    <a:pt x="2431" y="20508"/>
                    <a:pt x="4061" y="21244"/>
                    <a:pt x="5832" y="21605"/>
                  </a:cubicBezTo>
                  <a:cubicBezTo>
                    <a:pt x="7211" y="21871"/>
                    <a:pt x="8638" y="21981"/>
                    <a:pt x="10033" y="22059"/>
                  </a:cubicBezTo>
                  <a:cubicBezTo>
                    <a:pt x="12196" y="22200"/>
                    <a:pt x="14359" y="22279"/>
                    <a:pt x="16522" y="22341"/>
                  </a:cubicBezTo>
                  <a:cubicBezTo>
                    <a:pt x="18727" y="22396"/>
                    <a:pt x="20944" y="22439"/>
                    <a:pt x="23153" y="22439"/>
                  </a:cubicBezTo>
                  <a:cubicBezTo>
                    <a:pt x="23487" y="22439"/>
                    <a:pt x="23821" y="22438"/>
                    <a:pt x="24155" y="22436"/>
                  </a:cubicBezTo>
                  <a:cubicBezTo>
                    <a:pt x="26531" y="22421"/>
                    <a:pt x="28908" y="22293"/>
                    <a:pt x="31284" y="22293"/>
                  </a:cubicBezTo>
                  <a:cubicBezTo>
                    <a:pt x="31416" y="22293"/>
                    <a:pt x="31547" y="22294"/>
                    <a:pt x="31679" y="22294"/>
                  </a:cubicBezTo>
                  <a:cubicBezTo>
                    <a:pt x="31960" y="22296"/>
                    <a:pt x="32241" y="22297"/>
                    <a:pt x="32522" y="22297"/>
                  </a:cubicBezTo>
                  <a:cubicBezTo>
                    <a:pt x="34836" y="22297"/>
                    <a:pt x="37126" y="22219"/>
                    <a:pt x="39391" y="21730"/>
                  </a:cubicBezTo>
                  <a:cubicBezTo>
                    <a:pt x="40253" y="21542"/>
                    <a:pt x="41209" y="21323"/>
                    <a:pt x="41867" y="20805"/>
                  </a:cubicBezTo>
                  <a:cubicBezTo>
                    <a:pt x="43936" y="19144"/>
                    <a:pt x="45394" y="17153"/>
                    <a:pt x="45237" y="14254"/>
                  </a:cubicBezTo>
                  <a:cubicBezTo>
                    <a:pt x="45127" y="11902"/>
                    <a:pt x="43905" y="10288"/>
                    <a:pt x="42149" y="9081"/>
                  </a:cubicBezTo>
                  <a:cubicBezTo>
                    <a:pt x="40394" y="7883"/>
                    <a:pt x="38424" y="7413"/>
                    <a:pt x="36369" y="7413"/>
                  </a:cubicBezTo>
                  <a:cubicBezTo>
                    <a:pt x="35763" y="7413"/>
                    <a:pt x="35149" y="7454"/>
                    <a:pt x="34532" y="7529"/>
                  </a:cubicBezTo>
                  <a:cubicBezTo>
                    <a:pt x="34046" y="7592"/>
                    <a:pt x="33544" y="7749"/>
                    <a:pt x="33011" y="7890"/>
                  </a:cubicBezTo>
                  <a:cubicBezTo>
                    <a:pt x="32995" y="7670"/>
                    <a:pt x="32980" y="7545"/>
                    <a:pt x="32964" y="7404"/>
                  </a:cubicBezTo>
                  <a:cubicBezTo>
                    <a:pt x="32776" y="5617"/>
                    <a:pt x="32118" y="4018"/>
                    <a:pt x="30911" y="2686"/>
                  </a:cubicBezTo>
                  <a:cubicBezTo>
                    <a:pt x="29970" y="1651"/>
                    <a:pt x="28732" y="1118"/>
                    <a:pt x="27509" y="570"/>
                  </a:cubicBezTo>
                  <a:cubicBezTo>
                    <a:pt x="26743" y="227"/>
                    <a:pt x="25952" y="1"/>
                    <a:pt x="2513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430;p85">
              <a:extLst>
                <a:ext uri="{FF2B5EF4-FFF2-40B4-BE49-F238E27FC236}">
                  <a16:creationId xmlns:a16="http://schemas.microsoft.com/office/drawing/2014/main" id="{78EC52FE-7428-8A10-3431-E16AC93988C7}"/>
                </a:ext>
              </a:extLst>
            </p:cNvPr>
            <p:cNvSpPr/>
            <p:nvPr/>
          </p:nvSpPr>
          <p:spPr>
            <a:xfrm>
              <a:off x="3514754" y="2718398"/>
              <a:ext cx="497888" cy="492328"/>
            </a:xfrm>
            <a:custGeom>
              <a:avLst/>
              <a:gdLst/>
              <a:ahLst/>
              <a:cxnLst/>
              <a:rect l="l" t="t" r="r" b="b"/>
              <a:pathLst>
                <a:path w="22478" h="22227" extrusionOk="0">
                  <a:moveTo>
                    <a:pt x="2368" y="1"/>
                  </a:moveTo>
                  <a:cubicBezTo>
                    <a:pt x="1004" y="1693"/>
                    <a:pt x="1" y="4139"/>
                    <a:pt x="628" y="6317"/>
                  </a:cubicBezTo>
                  <a:cubicBezTo>
                    <a:pt x="1255" y="8590"/>
                    <a:pt x="2995" y="9766"/>
                    <a:pt x="5283" y="9828"/>
                  </a:cubicBezTo>
                  <a:cubicBezTo>
                    <a:pt x="8230" y="9922"/>
                    <a:pt x="11772" y="9656"/>
                    <a:pt x="13230" y="12869"/>
                  </a:cubicBezTo>
                  <a:cubicBezTo>
                    <a:pt x="14484" y="15612"/>
                    <a:pt x="11333" y="18245"/>
                    <a:pt x="11976" y="21051"/>
                  </a:cubicBezTo>
                  <a:cubicBezTo>
                    <a:pt x="12070" y="21474"/>
                    <a:pt x="12227" y="21866"/>
                    <a:pt x="12446" y="22227"/>
                  </a:cubicBezTo>
                  <a:cubicBezTo>
                    <a:pt x="13794" y="22164"/>
                    <a:pt x="15142" y="22023"/>
                    <a:pt x="16475" y="21725"/>
                  </a:cubicBezTo>
                  <a:cubicBezTo>
                    <a:pt x="17337" y="21537"/>
                    <a:pt x="18293" y="21318"/>
                    <a:pt x="18951" y="20800"/>
                  </a:cubicBezTo>
                  <a:cubicBezTo>
                    <a:pt x="21020" y="19139"/>
                    <a:pt x="22478" y="17148"/>
                    <a:pt x="22321" y="14249"/>
                  </a:cubicBezTo>
                  <a:cubicBezTo>
                    <a:pt x="22211" y="11897"/>
                    <a:pt x="20989" y="10283"/>
                    <a:pt x="19233" y="9076"/>
                  </a:cubicBezTo>
                  <a:cubicBezTo>
                    <a:pt x="17478" y="7878"/>
                    <a:pt x="15508" y="7408"/>
                    <a:pt x="13453" y="7408"/>
                  </a:cubicBezTo>
                  <a:cubicBezTo>
                    <a:pt x="12847" y="7408"/>
                    <a:pt x="12233" y="7449"/>
                    <a:pt x="11616" y="7524"/>
                  </a:cubicBezTo>
                  <a:cubicBezTo>
                    <a:pt x="11130" y="7587"/>
                    <a:pt x="10628" y="7744"/>
                    <a:pt x="10095" y="7885"/>
                  </a:cubicBezTo>
                  <a:cubicBezTo>
                    <a:pt x="10079" y="7665"/>
                    <a:pt x="10064" y="7540"/>
                    <a:pt x="10048" y="7399"/>
                  </a:cubicBezTo>
                  <a:cubicBezTo>
                    <a:pt x="9860" y="5612"/>
                    <a:pt x="9202" y="4013"/>
                    <a:pt x="7995" y="2681"/>
                  </a:cubicBezTo>
                  <a:cubicBezTo>
                    <a:pt x="7054" y="1646"/>
                    <a:pt x="5816" y="1113"/>
                    <a:pt x="4593" y="565"/>
                  </a:cubicBezTo>
                  <a:cubicBezTo>
                    <a:pt x="3888" y="236"/>
                    <a:pt x="3136" y="32"/>
                    <a:pt x="2368" y="1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431;p85">
              <a:extLst>
                <a:ext uri="{FF2B5EF4-FFF2-40B4-BE49-F238E27FC236}">
                  <a16:creationId xmlns:a16="http://schemas.microsoft.com/office/drawing/2014/main" id="{31C654AF-7969-B4E9-7FA6-AD4ACCCDC970}"/>
                </a:ext>
              </a:extLst>
            </p:cNvPr>
            <p:cNvSpPr/>
            <p:nvPr/>
          </p:nvSpPr>
          <p:spPr>
            <a:xfrm>
              <a:off x="3468925" y="2974966"/>
              <a:ext cx="53492" cy="41686"/>
            </a:xfrm>
            <a:custGeom>
              <a:avLst/>
              <a:gdLst/>
              <a:ahLst/>
              <a:cxnLst/>
              <a:rect l="l" t="t" r="r" b="b"/>
              <a:pathLst>
                <a:path w="2415" h="1882" extrusionOk="0">
                  <a:moveTo>
                    <a:pt x="1208" y="1"/>
                  </a:moveTo>
                  <a:cubicBezTo>
                    <a:pt x="1" y="1"/>
                    <a:pt x="1" y="1882"/>
                    <a:pt x="1208" y="1882"/>
                  </a:cubicBezTo>
                  <a:cubicBezTo>
                    <a:pt x="2415" y="1882"/>
                    <a:pt x="2415" y="1"/>
                    <a:pt x="120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432;p85">
              <a:extLst>
                <a:ext uri="{FF2B5EF4-FFF2-40B4-BE49-F238E27FC236}">
                  <a16:creationId xmlns:a16="http://schemas.microsoft.com/office/drawing/2014/main" id="{07F3B72F-F8A2-13FA-9470-2F678C458567}"/>
                </a:ext>
              </a:extLst>
            </p:cNvPr>
            <p:cNvSpPr/>
            <p:nvPr/>
          </p:nvSpPr>
          <p:spPr>
            <a:xfrm>
              <a:off x="3579344" y="2970802"/>
              <a:ext cx="53492" cy="41354"/>
            </a:xfrm>
            <a:custGeom>
              <a:avLst/>
              <a:gdLst/>
              <a:ahLst/>
              <a:cxnLst/>
              <a:rect l="l" t="t" r="r" b="b"/>
              <a:pathLst>
                <a:path w="2415" h="1867" extrusionOk="0">
                  <a:moveTo>
                    <a:pt x="1207" y="1"/>
                  </a:moveTo>
                  <a:cubicBezTo>
                    <a:pt x="0" y="1"/>
                    <a:pt x="0" y="1866"/>
                    <a:pt x="1207" y="1866"/>
                  </a:cubicBezTo>
                  <a:cubicBezTo>
                    <a:pt x="2414" y="1866"/>
                    <a:pt x="2414" y="1"/>
                    <a:pt x="120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433;p85">
              <a:extLst>
                <a:ext uri="{FF2B5EF4-FFF2-40B4-BE49-F238E27FC236}">
                  <a16:creationId xmlns:a16="http://schemas.microsoft.com/office/drawing/2014/main" id="{AB44E59C-2034-A534-49F2-300FBA759577}"/>
                </a:ext>
              </a:extLst>
            </p:cNvPr>
            <p:cNvSpPr/>
            <p:nvPr/>
          </p:nvSpPr>
          <p:spPr>
            <a:xfrm>
              <a:off x="3518054" y="3017849"/>
              <a:ext cx="76240" cy="50901"/>
            </a:xfrm>
            <a:custGeom>
              <a:avLst/>
              <a:gdLst/>
              <a:ahLst/>
              <a:cxnLst/>
              <a:rect l="l" t="t" r="r" b="b"/>
              <a:pathLst>
                <a:path w="3442" h="2298" extrusionOk="0">
                  <a:moveTo>
                    <a:pt x="3053" y="1"/>
                  </a:moveTo>
                  <a:cubicBezTo>
                    <a:pt x="2873" y="1"/>
                    <a:pt x="2697" y="118"/>
                    <a:pt x="2705" y="353"/>
                  </a:cubicBezTo>
                  <a:cubicBezTo>
                    <a:pt x="2705" y="933"/>
                    <a:pt x="2454" y="1529"/>
                    <a:pt x="1795" y="1592"/>
                  </a:cubicBezTo>
                  <a:cubicBezTo>
                    <a:pt x="1771" y="1593"/>
                    <a:pt x="1747" y="1594"/>
                    <a:pt x="1723" y="1594"/>
                  </a:cubicBezTo>
                  <a:cubicBezTo>
                    <a:pt x="1125" y="1594"/>
                    <a:pt x="775" y="1037"/>
                    <a:pt x="730" y="494"/>
                  </a:cubicBezTo>
                  <a:cubicBezTo>
                    <a:pt x="714" y="259"/>
                    <a:pt x="526" y="142"/>
                    <a:pt x="348" y="142"/>
                  </a:cubicBezTo>
                  <a:cubicBezTo>
                    <a:pt x="169" y="142"/>
                    <a:pt x="1" y="259"/>
                    <a:pt x="24" y="494"/>
                  </a:cubicBezTo>
                  <a:cubicBezTo>
                    <a:pt x="86" y="1473"/>
                    <a:pt x="718" y="2297"/>
                    <a:pt x="1766" y="2297"/>
                  </a:cubicBezTo>
                  <a:cubicBezTo>
                    <a:pt x="1776" y="2297"/>
                    <a:pt x="1786" y="2297"/>
                    <a:pt x="1795" y="2297"/>
                  </a:cubicBezTo>
                  <a:cubicBezTo>
                    <a:pt x="2846" y="2297"/>
                    <a:pt x="3441" y="1309"/>
                    <a:pt x="3426" y="353"/>
                  </a:cubicBezTo>
                  <a:cubicBezTo>
                    <a:pt x="3418" y="118"/>
                    <a:pt x="3234" y="1"/>
                    <a:pt x="3053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434;p85">
              <a:extLst>
                <a:ext uri="{FF2B5EF4-FFF2-40B4-BE49-F238E27FC236}">
                  <a16:creationId xmlns:a16="http://schemas.microsoft.com/office/drawing/2014/main" id="{B933643F-90F5-6E8A-A463-67F6CA4D7648}"/>
                </a:ext>
              </a:extLst>
            </p:cNvPr>
            <p:cNvSpPr/>
            <p:nvPr/>
          </p:nvSpPr>
          <p:spPr>
            <a:xfrm>
              <a:off x="3427614" y="3023586"/>
              <a:ext cx="61821" cy="39250"/>
            </a:xfrm>
            <a:custGeom>
              <a:avLst/>
              <a:gdLst/>
              <a:ahLst/>
              <a:cxnLst/>
              <a:rect l="l" t="t" r="r" b="b"/>
              <a:pathLst>
                <a:path w="2791" h="1772" extrusionOk="0">
                  <a:moveTo>
                    <a:pt x="2791" y="894"/>
                  </a:moveTo>
                  <a:cubicBezTo>
                    <a:pt x="2791" y="1380"/>
                    <a:pt x="2164" y="1772"/>
                    <a:pt x="1396" y="1772"/>
                  </a:cubicBezTo>
                  <a:cubicBezTo>
                    <a:pt x="628" y="1772"/>
                    <a:pt x="1" y="1380"/>
                    <a:pt x="1" y="894"/>
                  </a:cubicBezTo>
                  <a:cubicBezTo>
                    <a:pt x="1" y="392"/>
                    <a:pt x="628" y="0"/>
                    <a:pt x="1396" y="0"/>
                  </a:cubicBezTo>
                  <a:cubicBezTo>
                    <a:pt x="2164" y="0"/>
                    <a:pt x="2791" y="392"/>
                    <a:pt x="2791" y="894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435;p85">
              <a:extLst>
                <a:ext uri="{FF2B5EF4-FFF2-40B4-BE49-F238E27FC236}">
                  <a16:creationId xmlns:a16="http://schemas.microsoft.com/office/drawing/2014/main" id="{67DBBC00-D10F-CE87-1E17-001BF3E1324A}"/>
                </a:ext>
              </a:extLst>
            </p:cNvPr>
            <p:cNvSpPr/>
            <p:nvPr/>
          </p:nvSpPr>
          <p:spPr>
            <a:xfrm>
              <a:off x="3612326" y="3023586"/>
              <a:ext cx="61466" cy="39250"/>
            </a:xfrm>
            <a:custGeom>
              <a:avLst/>
              <a:gdLst/>
              <a:ahLst/>
              <a:cxnLst/>
              <a:rect l="l" t="t" r="r" b="b"/>
              <a:pathLst>
                <a:path w="2775" h="1772" extrusionOk="0">
                  <a:moveTo>
                    <a:pt x="2775" y="894"/>
                  </a:moveTo>
                  <a:cubicBezTo>
                    <a:pt x="2775" y="1380"/>
                    <a:pt x="2163" y="1772"/>
                    <a:pt x="1395" y="1772"/>
                  </a:cubicBezTo>
                  <a:cubicBezTo>
                    <a:pt x="627" y="1772"/>
                    <a:pt x="0" y="1380"/>
                    <a:pt x="0" y="894"/>
                  </a:cubicBezTo>
                  <a:cubicBezTo>
                    <a:pt x="0" y="392"/>
                    <a:pt x="627" y="0"/>
                    <a:pt x="1395" y="0"/>
                  </a:cubicBezTo>
                  <a:cubicBezTo>
                    <a:pt x="2163" y="0"/>
                    <a:pt x="2775" y="392"/>
                    <a:pt x="2775" y="894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436;p85">
              <a:extLst>
                <a:ext uri="{FF2B5EF4-FFF2-40B4-BE49-F238E27FC236}">
                  <a16:creationId xmlns:a16="http://schemas.microsoft.com/office/drawing/2014/main" id="{BAAFCC21-DE6C-5A9A-FD23-F79022EA3DD7}"/>
                </a:ext>
              </a:extLst>
            </p:cNvPr>
            <p:cNvSpPr/>
            <p:nvPr/>
          </p:nvSpPr>
          <p:spPr>
            <a:xfrm>
              <a:off x="3181812" y="3249254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437;p85">
              <a:extLst>
                <a:ext uri="{FF2B5EF4-FFF2-40B4-BE49-F238E27FC236}">
                  <a16:creationId xmlns:a16="http://schemas.microsoft.com/office/drawing/2014/main" id="{D39D03CF-1358-D3B2-CA55-5BE60278B138}"/>
                </a:ext>
              </a:extLst>
            </p:cNvPr>
            <p:cNvSpPr/>
            <p:nvPr/>
          </p:nvSpPr>
          <p:spPr>
            <a:xfrm>
              <a:off x="3305411" y="3323546"/>
              <a:ext cx="65630" cy="51078"/>
            </a:xfrm>
            <a:custGeom>
              <a:avLst/>
              <a:gdLst/>
              <a:ahLst/>
              <a:cxnLst/>
              <a:rect l="l" t="t" r="r" b="b"/>
              <a:pathLst>
                <a:path w="2963" h="2306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438;p85">
              <a:extLst>
                <a:ext uri="{FF2B5EF4-FFF2-40B4-BE49-F238E27FC236}">
                  <a16:creationId xmlns:a16="http://schemas.microsoft.com/office/drawing/2014/main" id="{51FC11BE-81F5-6749-CA0A-627D87CF5DD1}"/>
                </a:ext>
              </a:extLst>
            </p:cNvPr>
            <p:cNvSpPr/>
            <p:nvPr/>
          </p:nvSpPr>
          <p:spPr>
            <a:xfrm>
              <a:off x="3398110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439;p85">
              <a:extLst>
                <a:ext uri="{FF2B5EF4-FFF2-40B4-BE49-F238E27FC236}">
                  <a16:creationId xmlns:a16="http://schemas.microsoft.com/office/drawing/2014/main" id="{045C9D1C-FF85-ACCE-0E07-D6C1B1F7F13B}"/>
                </a:ext>
              </a:extLst>
            </p:cNvPr>
            <p:cNvSpPr/>
            <p:nvPr/>
          </p:nvSpPr>
          <p:spPr>
            <a:xfrm>
              <a:off x="3484563" y="3440899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440;p85">
              <a:extLst>
                <a:ext uri="{FF2B5EF4-FFF2-40B4-BE49-F238E27FC236}">
                  <a16:creationId xmlns:a16="http://schemas.microsoft.com/office/drawing/2014/main" id="{F1BBC88D-B282-95D5-B12C-C1E2A97C65F3}"/>
                </a:ext>
              </a:extLst>
            </p:cNvPr>
            <p:cNvSpPr/>
            <p:nvPr/>
          </p:nvSpPr>
          <p:spPr>
            <a:xfrm>
              <a:off x="3540116" y="32801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441;p85">
              <a:extLst>
                <a:ext uri="{FF2B5EF4-FFF2-40B4-BE49-F238E27FC236}">
                  <a16:creationId xmlns:a16="http://schemas.microsoft.com/office/drawing/2014/main" id="{769F8015-089A-86AC-A766-A6EAFFE1678D}"/>
                </a:ext>
              </a:extLst>
            </p:cNvPr>
            <p:cNvSpPr/>
            <p:nvPr/>
          </p:nvSpPr>
          <p:spPr>
            <a:xfrm>
              <a:off x="3738007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442;p85">
              <a:extLst>
                <a:ext uri="{FF2B5EF4-FFF2-40B4-BE49-F238E27FC236}">
                  <a16:creationId xmlns:a16="http://schemas.microsoft.com/office/drawing/2014/main" id="{40810452-A3C3-0BAB-5307-22407944B7DF}"/>
                </a:ext>
              </a:extLst>
            </p:cNvPr>
            <p:cNvSpPr/>
            <p:nvPr/>
          </p:nvSpPr>
          <p:spPr>
            <a:xfrm>
              <a:off x="3645308" y="33728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443;p85">
              <a:extLst>
                <a:ext uri="{FF2B5EF4-FFF2-40B4-BE49-F238E27FC236}">
                  <a16:creationId xmlns:a16="http://schemas.microsoft.com/office/drawing/2014/main" id="{19D08E76-93BC-21E1-F9C9-ABD558C2803C}"/>
                </a:ext>
              </a:extLst>
            </p:cNvPr>
            <p:cNvSpPr/>
            <p:nvPr/>
          </p:nvSpPr>
          <p:spPr>
            <a:xfrm>
              <a:off x="3811967" y="3366961"/>
              <a:ext cx="65985" cy="50701"/>
            </a:xfrm>
            <a:custGeom>
              <a:avLst/>
              <a:gdLst/>
              <a:ahLst/>
              <a:cxnLst/>
              <a:rect l="l" t="t" r="r" b="b"/>
              <a:pathLst>
                <a:path w="2979" h="2289" extrusionOk="0">
                  <a:moveTo>
                    <a:pt x="1489" y="0"/>
                  </a:moveTo>
                  <a:cubicBezTo>
                    <a:pt x="0" y="0"/>
                    <a:pt x="0" y="2289"/>
                    <a:pt x="1489" y="2289"/>
                  </a:cubicBezTo>
                  <a:cubicBezTo>
                    <a:pt x="2978" y="2289"/>
                    <a:pt x="2978" y="0"/>
                    <a:pt x="1489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444;p85">
              <a:extLst>
                <a:ext uri="{FF2B5EF4-FFF2-40B4-BE49-F238E27FC236}">
                  <a16:creationId xmlns:a16="http://schemas.microsoft.com/office/drawing/2014/main" id="{356B67A8-90A4-00BE-2040-04341C9D101A}"/>
                </a:ext>
              </a:extLst>
            </p:cNvPr>
            <p:cNvSpPr/>
            <p:nvPr/>
          </p:nvSpPr>
          <p:spPr>
            <a:xfrm>
              <a:off x="3311657" y="3471798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445;p85">
              <a:extLst>
                <a:ext uri="{FF2B5EF4-FFF2-40B4-BE49-F238E27FC236}">
                  <a16:creationId xmlns:a16="http://schemas.microsoft.com/office/drawing/2014/main" id="{EA364E99-F38C-6278-2D4B-CD5A4F200944}"/>
                </a:ext>
              </a:extLst>
            </p:cNvPr>
            <p:cNvSpPr/>
            <p:nvPr/>
          </p:nvSpPr>
          <p:spPr>
            <a:xfrm>
              <a:off x="3623423" y="3537075"/>
              <a:ext cx="65653" cy="50724"/>
            </a:xfrm>
            <a:custGeom>
              <a:avLst/>
              <a:gdLst/>
              <a:ahLst/>
              <a:cxnLst/>
              <a:rect l="l" t="t" r="r" b="b"/>
              <a:pathLst>
                <a:path w="2964" h="2290" extrusionOk="0">
                  <a:moveTo>
                    <a:pt x="1490" y="1"/>
                  </a:moveTo>
                  <a:cubicBezTo>
                    <a:pt x="1" y="1"/>
                    <a:pt x="1" y="2289"/>
                    <a:pt x="1490" y="2289"/>
                  </a:cubicBezTo>
                  <a:cubicBezTo>
                    <a:pt x="2963" y="2289"/>
                    <a:pt x="2963" y="1"/>
                    <a:pt x="149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446;p85">
              <a:extLst>
                <a:ext uri="{FF2B5EF4-FFF2-40B4-BE49-F238E27FC236}">
                  <a16:creationId xmlns:a16="http://schemas.microsoft.com/office/drawing/2014/main" id="{E2BF65EE-280A-01DF-CCC1-9298992D5B6E}"/>
                </a:ext>
              </a:extLst>
            </p:cNvPr>
            <p:cNvSpPr/>
            <p:nvPr/>
          </p:nvSpPr>
          <p:spPr>
            <a:xfrm>
              <a:off x="3406084" y="3636375"/>
              <a:ext cx="65653" cy="50701"/>
            </a:xfrm>
            <a:custGeom>
              <a:avLst/>
              <a:gdLst/>
              <a:ahLst/>
              <a:cxnLst/>
              <a:rect l="l" t="t" r="r" b="b"/>
              <a:pathLst>
                <a:path w="2964" h="2289" extrusionOk="0">
                  <a:moveTo>
                    <a:pt x="1474" y="0"/>
                  </a:moveTo>
                  <a:cubicBezTo>
                    <a:pt x="1" y="0"/>
                    <a:pt x="1" y="2289"/>
                    <a:pt x="1474" y="2289"/>
                  </a:cubicBezTo>
                  <a:cubicBezTo>
                    <a:pt x="2963" y="2289"/>
                    <a:pt x="2963" y="0"/>
                    <a:pt x="1474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447;p85">
              <a:extLst>
                <a:ext uri="{FF2B5EF4-FFF2-40B4-BE49-F238E27FC236}">
                  <a16:creationId xmlns:a16="http://schemas.microsoft.com/office/drawing/2014/main" id="{3F9737C5-4577-2A42-4B7B-F0E01DC75DE0}"/>
                </a:ext>
              </a:extLst>
            </p:cNvPr>
            <p:cNvSpPr/>
            <p:nvPr/>
          </p:nvSpPr>
          <p:spPr>
            <a:xfrm>
              <a:off x="3598792" y="373603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0"/>
                  </a:moveTo>
                  <a:cubicBezTo>
                    <a:pt x="0" y="0"/>
                    <a:pt x="0" y="2304"/>
                    <a:pt x="1489" y="2304"/>
                  </a:cubicBezTo>
                  <a:cubicBezTo>
                    <a:pt x="2962" y="2304"/>
                    <a:pt x="2962" y="0"/>
                    <a:pt x="1489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7855035" cy="1107996"/>
            <a:chOff x="258619" y="430632"/>
            <a:chExt cx="7855035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785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3" name="Google Shape;3876;p52">
            <a:extLst>
              <a:ext uri="{FF2B5EF4-FFF2-40B4-BE49-F238E27FC236}">
                <a16:creationId xmlns:a16="http://schemas.microsoft.com/office/drawing/2014/main" id="{BD0FDFA8-4139-B0EB-7CF5-DA66D656F1FC}"/>
              </a:ext>
            </a:extLst>
          </p:cNvPr>
          <p:cNvGrpSpPr/>
          <p:nvPr/>
        </p:nvGrpSpPr>
        <p:grpSpPr>
          <a:xfrm>
            <a:off x="8501846" y="360431"/>
            <a:ext cx="1117557" cy="1073439"/>
            <a:chOff x="5034000" y="1146325"/>
            <a:chExt cx="1066450" cy="1024350"/>
          </a:xfrm>
        </p:grpSpPr>
        <p:sp>
          <p:nvSpPr>
            <p:cNvPr id="25" name="Google Shape;3877;p52">
              <a:extLst>
                <a:ext uri="{FF2B5EF4-FFF2-40B4-BE49-F238E27FC236}">
                  <a16:creationId xmlns:a16="http://schemas.microsoft.com/office/drawing/2014/main" id="{7716DA13-A586-CCC3-E40E-89DACDA589C8}"/>
                </a:ext>
              </a:extLst>
            </p:cNvPr>
            <p:cNvSpPr/>
            <p:nvPr/>
          </p:nvSpPr>
          <p:spPr>
            <a:xfrm>
              <a:off x="5034000" y="1146325"/>
              <a:ext cx="1066450" cy="1024350"/>
            </a:xfrm>
            <a:custGeom>
              <a:avLst/>
              <a:gdLst/>
              <a:ahLst/>
              <a:cxnLst/>
              <a:rect l="l" t="t" r="r" b="b"/>
              <a:pathLst>
                <a:path w="42658" h="40974" extrusionOk="0">
                  <a:moveTo>
                    <a:pt x="21208" y="4831"/>
                  </a:moveTo>
                  <a:cubicBezTo>
                    <a:pt x="25067" y="4831"/>
                    <a:pt x="28940" y="6145"/>
                    <a:pt x="31830" y="8723"/>
                  </a:cubicBezTo>
                  <a:cubicBezTo>
                    <a:pt x="36567" y="12958"/>
                    <a:pt x="38597" y="20101"/>
                    <a:pt x="36141" y="26091"/>
                  </a:cubicBezTo>
                  <a:cubicBezTo>
                    <a:pt x="33754" y="31923"/>
                    <a:pt x="27768" y="35870"/>
                    <a:pt x="21503" y="35870"/>
                  </a:cubicBezTo>
                  <a:cubicBezTo>
                    <a:pt x="21387" y="35870"/>
                    <a:pt x="21270" y="35868"/>
                    <a:pt x="21153" y="35866"/>
                  </a:cubicBezTo>
                  <a:cubicBezTo>
                    <a:pt x="21103" y="35866"/>
                    <a:pt x="21053" y="35866"/>
                    <a:pt x="21028" y="35841"/>
                  </a:cubicBezTo>
                  <a:cubicBezTo>
                    <a:pt x="20898" y="35844"/>
                    <a:pt x="20768" y="35846"/>
                    <a:pt x="20639" y="35846"/>
                  </a:cubicBezTo>
                  <a:cubicBezTo>
                    <a:pt x="13791" y="35846"/>
                    <a:pt x="7387" y="30677"/>
                    <a:pt x="5714" y="24036"/>
                  </a:cubicBezTo>
                  <a:cubicBezTo>
                    <a:pt x="4211" y="17946"/>
                    <a:pt x="7068" y="11329"/>
                    <a:pt x="12030" y="7695"/>
                  </a:cubicBezTo>
                  <a:cubicBezTo>
                    <a:pt x="14675" y="5775"/>
                    <a:pt x="17936" y="4831"/>
                    <a:pt x="21208" y="4831"/>
                  </a:cubicBezTo>
                  <a:close/>
                  <a:moveTo>
                    <a:pt x="24537" y="1"/>
                  </a:moveTo>
                  <a:cubicBezTo>
                    <a:pt x="23233" y="1054"/>
                    <a:pt x="22055" y="2231"/>
                    <a:pt x="21028" y="3560"/>
                  </a:cubicBezTo>
                  <a:cubicBezTo>
                    <a:pt x="20965" y="3635"/>
                    <a:pt x="20865" y="3673"/>
                    <a:pt x="20762" y="3673"/>
                  </a:cubicBezTo>
                  <a:cubicBezTo>
                    <a:pt x="20658" y="3673"/>
                    <a:pt x="20552" y="3635"/>
                    <a:pt x="20476" y="3560"/>
                  </a:cubicBezTo>
                  <a:cubicBezTo>
                    <a:pt x="19474" y="2482"/>
                    <a:pt x="18446" y="1404"/>
                    <a:pt x="17444" y="302"/>
                  </a:cubicBezTo>
                  <a:cubicBezTo>
                    <a:pt x="16416" y="1755"/>
                    <a:pt x="15664" y="3309"/>
                    <a:pt x="15138" y="5013"/>
                  </a:cubicBezTo>
                  <a:cubicBezTo>
                    <a:pt x="15088" y="5164"/>
                    <a:pt x="14988" y="5214"/>
                    <a:pt x="14862" y="5214"/>
                  </a:cubicBezTo>
                  <a:cubicBezTo>
                    <a:pt x="14803" y="5333"/>
                    <a:pt x="14696" y="5405"/>
                    <a:pt x="14568" y="5405"/>
                  </a:cubicBezTo>
                  <a:cubicBezTo>
                    <a:pt x="14534" y="5405"/>
                    <a:pt x="14498" y="5400"/>
                    <a:pt x="14461" y="5389"/>
                  </a:cubicBezTo>
                  <a:cubicBezTo>
                    <a:pt x="13609" y="5039"/>
                    <a:pt x="12757" y="4688"/>
                    <a:pt x="11905" y="4312"/>
                  </a:cubicBezTo>
                  <a:cubicBezTo>
                    <a:pt x="11504" y="4136"/>
                    <a:pt x="11078" y="3961"/>
                    <a:pt x="10652" y="3785"/>
                  </a:cubicBezTo>
                  <a:cubicBezTo>
                    <a:pt x="9925" y="3836"/>
                    <a:pt x="9599" y="4186"/>
                    <a:pt x="9649" y="4863"/>
                  </a:cubicBezTo>
                  <a:cubicBezTo>
                    <a:pt x="9173" y="5891"/>
                    <a:pt x="9499" y="8196"/>
                    <a:pt x="8597" y="8973"/>
                  </a:cubicBezTo>
                  <a:cubicBezTo>
                    <a:pt x="8327" y="9206"/>
                    <a:pt x="7951" y="9271"/>
                    <a:pt x="7557" y="9271"/>
                  </a:cubicBezTo>
                  <a:cubicBezTo>
                    <a:pt x="7144" y="9271"/>
                    <a:pt x="6712" y="9200"/>
                    <a:pt x="6366" y="9174"/>
                  </a:cubicBezTo>
                  <a:cubicBezTo>
                    <a:pt x="6056" y="9160"/>
                    <a:pt x="5751" y="9135"/>
                    <a:pt x="5470" y="9135"/>
                  </a:cubicBezTo>
                  <a:cubicBezTo>
                    <a:pt x="4731" y="9135"/>
                    <a:pt x="4158" y="9310"/>
                    <a:pt x="4085" y="10327"/>
                  </a:cubicBezTo>
                  <a:cubicBezTo>
                    <a:pt x="3985" y="11404"/>
                    <a:pt x="4712" y="12658"/>
                    <a:pt x="5188" y="13560"/>
                  </a:cubicBezTo>
                  <a:cubicBezTo>
                    <a:pt x="5301" y="13729"/>
                    <a:pt x="5118" y="13941"/>
                    <a:pt x="4945" y="13941"/>
                  </a:cubicBezTo>
                  <a:cubicBezTo>
                    <a:pt x="4887" y="13941"/>
                    <a:pt x="4831" y="13917"/>
                    <a:pt x="4787" y="13861"/>
                  </a:cubicBezTo>
                  <a:cubicBezTo>
                    <a:pt x="4787" y="13861"/>
                    <a:pt x="4787" y="13861"/>
                    <a:pt x="4762" y="13836"/>
                  </a:cubicBezTo>
                  <a:lnTo>
                    <a:pt x="4737" y="13861"/>
                  </a:lnTo>
                  <a:cubicBezTo>
                    <a:pt x="4862" y="14011"/>
                    <a:pt x="4862" y="14287"/>
                    <a:pt x="4662" y="14387"/>
                  </a:cubicBezTo>
                  <a:cubicBezTo>
                    <a:pt x="3409" y="15114"/>
                    <a:pt x="2005" y="15590"/>
                    <a:pt x="602" y="15966"/>
                  </a:cubicBezTo>
                  <a:cubicBezTo>
                    <a:pt x="1454" y="17344"/>
                    <a:pt x="2331" y="18748"/>
                    <a:pt x="3158" y="20151"/>
                  </a:cubicBezTo>
                  <a:cubicBezTo>
                    <a:pt x="3484" y="20653"/>
                    <a:pt x="3810" y="21004"/>
                    <a:pt x="3634" y="21580"/>
                  </a:cubicBezTo>
                  <a:cubicBezTo>
                    <a:pt x="3484" y="22031"/>
                    <a:pt x="2707" y="22457"/>
                    <a:pt x="2356" y="22733"/>
                  </a:cubicBezTo>
                  <a:cubicBezTo>
                    <a:pt x="2005" y="23034"/>
                    <a:pt x="426" y="23961"/>
                    <a:pt x="326" y="24387"/>
                  </a:cubicBezTo>
                  <a:cubicBezTo>
                    <a:pt x="0" y="25941"/>
                    <a:pt x="3684" y="27094"/>
                    <a:pt x="4712" y="27395"/>
                  </a:cubicBezTo>
                  <a:cubicBezTo>
                    <a:pt x="4787" y="27420"/>
                    <a:pt x="4837" y="27495"/>
                    <a:pt x="4862" y="27570"/>
                  </a:cubicBezTo>
                  <a:cubicBezTo>
                    <a:pt x="5013" y="27670"/>
                    <a:pt x="5088" y="27871"/>
                    <a:pt x="4963" y="28046"/>
                  </a:cubicBezTo>
                  <a:cubicBezTo>
                    <a:pt x="4186" y="29074"/>
                    <a:pt x="3409" y="30101"/>
                    <a:pt x="2632" y="31104"/>
                  </a:cubicBezTo>
                  <a:cubicBezTo>
                    <a:pt x="4712" y="31530"/>
                    <a:pt x="6792" y="31931"/>
                    <a:pt x="8872" y="32332"/>
                  </a:cubicBezTo>
                  <a:cubicBezTo>
                    <a:pt x="9048" y="32382"/>
                    <a:pt x="9198" y="32608"/>
                    <a:pt x="9123" y="32783"/>
                  </a:cubicBezTo>
                  <a:cubicBezTo>
                    <a:pt x="8572" y="34187"/>
                    <a:pt x="8221" y="35540"/>
                    <a:pt x="8070" y="37019"/>
                  </a:cubicBezTo>
                  <a:cubicBezTo>
                    <a:pt x="9850" y="36568"/>
                    <a:pt x="11629" y="36141"/>
                    <a:pt x="13384" y="35715"/>
                  </a:cubicBezTo>
                  <a:cubicBezTo>
                    <a:pt x="13413" y="35709"/>
                    <a:pt x="13443" y="35706"/>
                    <a:pt x="13473" y="35706"/>
                  </a:cubicBezTo>
                  <a:cubicBezTo>
                    <a:pt x="13675" y="35706"/>
                    <a:pt x="13882" y="35848"/>
                    <a:pt x="13860" y="36066"/>
                  </a:cubicBezTo>
                  <a:cubicBezTo>
                    <a:pt x="13735" y="37244"/>
                    <a:pt x="13609" y="38422"/>
                    <a:pt x="13509" y="39625"/>
                  </a:cubicBezTo>
                  <a:cubicBezTo>
                    <a:pt x="15314" y="39024"/>
                    <a:pt x="17043" y="38297"/>
                    <a:pt x="18747" y="37420"/>
                  </a:cubicBezTo>
                  <a:cubicBezTo>
                    <a:pt x="18800" y="37393"/>
                    <a:pt x="18856" y="37381"/>
                    <a:pt x="18911" y="37381"/>
                  </a:cubicBezTo>
                  <a:cubicBezTo>
                    <a:pt x="19066" y="37381"/>
                    <a:pt x="19211" y="37479"/>
                    <a:pt x="19248" y="37645"/>
                  </a:cubicBezTo>
                  <a:cubicBezTo>
                    <a:pt x="19374" y="38121"/>
                    <a:pt x="19875" y="40828"/>
                    <a:pt x="20351" y="40953"/>
                  </a:cubicBezTo>
                  <a:cubicBezTo>
                    <a:pt x="20401" y="40967"/>
                    <a:pt x="20449" y="40974"/>
                    <a:pt x="20497" y="40974"/>
                  </a:cubicBezTo>
                  <a:cubicBezTo>
                    <a:pt x="21490" y="40974"/>
                    <a:pt x="22112" y="38120"/>
                    <a:pt x="22256" y="37570"/>
                  </a:cubicBezTo>
                  <a:cubicBezTo>
                    <a:pt x="22281" y="37470"/>
                    <a:pt x="22331" y="37420"/>
                    <a:pt x="22406" y="37395"/>
                  </a:cubicBezTo>
                  <a:cubicBezTo>
                    <a:pt x="22426" y="37278"/>
                    <a:pt x="22550" y="37162"/>
                    <a:pt x="22676" y="37162"/>
                  </a:cubicBezTo>
                  <a:cubicBezTo>
                    <a:pt x="22712" y="37162"/>
                    <a:pt x="22748" y="37171"/>
                    <a:pt x="22782" y="37194"/>
                  </a:cubicBezTo>
                  <a:cubicBezTo>
                    <a:pt x="23985" y="37996"/>
                    <a:pt x="25238" y="38898"/>
                    <a:pt x="26567" y="39425"/>
                  </a:cubicBezTo>
                  <a:cubicBezTo>
                    <a:pt x="26857" y="39643"/>
                    <a:pt x="27175" y="39742"/>
                    <a:pt x="27518" y="39742"/>
                  </a:cubicBezTo>
                  <a:cubicBezTo>
                    <a:pt x="27648" y="39742"/>
                    <a:pt x="27782" y="39728"/>
                    <a:pt x="27920" y="39700"/>
                  </a:cubicBezTo>
                  <a:cubicBezTo>
                    <a:pt x="27945" y="39450"/>
                    <a:pt x="27995" y="39224"/>
                    <a:pt x="28045" y="38974"/>
                  </a:cubicBezTo>
                  <a:cubicBezTo>
                    <a:pt x="28396" y="38247"/>
                    <a:pt x="28396" y="36943"/>
                    <a:pt x="28522" y="36141"/>
                  </a:cubicBezTo>
                  <a:cubicBezTo>
                    <a:pt x="28567" y="35961"/>
                    <a:pt x="28754" y="35862"/>
                    <a:pt x="28918" y="35862"/>
                  </a:cubicBezTo>
                  <a:cubicBezTo>
                    <a:pt x="28937" y="35862"/>
                    <a:pt x="28955" y="35863"/>
                    <a:pt x="28973" y="35866"/>
                  </a:cubicBezTo>
                  <a:cubicBezTo>
                    <a:pt x="30652" y="36317"/>
                    <a:pt x="32331" y="36743"/>
                    <a:pt x="34010" y="37194"/>
                  </a:cubicBezTo>
                  <a:cubicBezTo>
                    <a:pt x="34086" y="35640"/>
                    <a:pt x="34061" y="34136"/>
                    <a:pt x="33860" y="32608"/>
                  </a:cubicBezTo>
                  <a:cubicBezTo>
                    <a:pt x="33835" y="32382"/>
                    <a:pt x="34061" y="32207"/>
                    <a:pt x="34261" y="32207"/>
                  </a:cubicBezTo>
                  <a:cubicBezTo>
                    <a:pt x="36116" y="32156"/>
                    <a:pt x="37895" y="31831"/>
                    <a:pt x="39675" y="31254"/>
                  </a:cubicBezTo>
                  <a:cubicBezTo>
                    <a:pt x="39048" y="29801"/>
                    <a:pt x="38446" y="28322"/>
                    <a:pt x="37820" y="26843"/>
                  </a:cubicBezTo>
                  <a:cubicBezTo>
                    <a:pt x="37770" y="26668"/>
                    <a:pt x="37870" y="26467"/>
                    <a:pt x="38020" y="26392"/>
                  </a:cubicBezTo>
                  <a:cubicBezTo>
                    <a:pt x="39399" y="25490"/>
                    <a:pt x="40777" y="24562"/>
                    <a:pt x="42181" y="23660"/>
                  </a:cubicBezTo>
                  <a:cubicBezTo>
                    <a:pt x="41053" y="22858"/>
                    <a:pt x="39900" y="22056"/>
                    <a:pt x="38772" y="21254"/>
                  </a:cubicBezTo>
                  <a:cubicBezTo>
                    <a:pt x="38452" y="20998"/>
                    <a:pt x="38660" y="20504"/>
                    <a:pt x="38976" y="20504"/>
                  </a:cubicBezTo>
                  <a:cubicBezTo>
                    <a:pt x="39031" y="20504"/>
                    <a:pt x="39089" y="20519"/>
                    <a:pt x="39148" y="20552"/>
                  </a:cubicBezTo>
                  <a:cubicBezTo>
                    <a:pt x="40326" y="20026"/>
                    <a:pt x="41504" y="19475"/>
                    <a:pt x="42657" y="18948"/>
                  </a:cubicBezTo>
                  <a:cubicBezTo>
                    <a:pt x="41304" y="18222"/>
                    <a:pt x="39950" y="17470"/>
                    <a:pt x="38597" y="16743"/>
                  </a:cubicBezTo>
                  <a:cubicBezTo>
                    <a:pt x="38371" y="16643"/>
                    <a:pt x="38371" y="16342"/>
                    <a:pt x="38522" y="16166"/>
                  </a:cubicBezTo>
                  <a:cubicBezTo>
                    <a:pt x="39324" y="15289"/>
                    <a:pt x="40151" y="14387"/>
                    <a:pt x="40978" y="13510"/>
                  </a:cubicBezTo>
                  <a:cubicBezTo>
                    <a:pt x="39374" y="12858"/>
                    <a:pt x="37795" y="12206"/>
                    <a:pt x="36191" y="11580"/>
                  </a:cubicBezTo>
                  <a:cubicBezTo>
                    <a:pt x="36015" y="11505"/>
                    <a:pt x="35865" y="11329"/>
                    <a:pt x="35940" y="11129"/>
                  </a:cubicBezTo>
                  <a:cubicBezTo>
                    <a:pt x="36366" y="9951"/>
                    <a:pt x="36767" y="8773"/>
                    <a:pt x="37193" y="7595"/>
                  </a:cubicBezTo>
                  <a:cubicBezTo>
                    <a:pt x="35414" y="7369"/>
                    <a:pt x="33609" y="7119"/>
                    <a:pt x="31805" y="6893"/>
                  </a:cubicBezTo>
                  <a:cubicBezTo>
                    <a:pt x="31554" y="6868"/>
                    <a:pt x="31429" y="6693"/>
                    <a:pt x="31454" y="6442"/>
                  </a:cubicBezTo>
                  <a:cubicBezTo>
                    <a:pt x="31680" y="5114"/>
                    <a:pt x="31880" y="3785"/>
                    <a:pt x="32106" y="2457"/>
                  </a:cubicBezTo>
                  <a:lnTo>
                    <a:pt x="32106" y="2457"/>
                  </a:lnTo>
                  <a:cubicBezTo>
                    <a:pt x="30301" y="2883"/>
                    <a:pt x="28547" y="3434"/>
                    <a:pt x="26842" y="4136"/>
                  </a:cubicBezTo>
                  <a:cubicBezTo>
                    <a:pt x="26811" y="4147"/>
                    <a:pt x="26776" y="4152"/>
                    <a:pt x="26741" y="4152"/>
                  </a:cubicBezTo>
                  <a:cubicBezTo>
                    <a:pt x="26606" y="4152"/>
                    <a:pt x="26456" y="4080"/>
                    <a:pt x="26416" y="3961"/>
                  </a:cubicBezTo>
                  <a:cubicBezTo>
                    <a:pt x="25790" y="2632"/>
                    <a:pt x="25163" y="1329"/>
                    <a:pt x="24537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78;p52">
              <a:extLst>
                <a:ext uri="{FF2B5EF4-FFF2-40B4-BE49-F238E27FC236}">
                  <a16:creationId xmlns:a16="http://schemas.microsoft.com/office/drawing/2014/main" id="{0A24F3BF-0972-856D-8DBE-79A06F9190AC}"/>
                </a:ext>
              </a:extLst>
            </p:cNvPr>
            <p:cNvSpPr/>
            <p:nvPr/>
          </p:nvSpPr>
          <p:spPr>
            <a:xfrm>
              <a:off x="5154300" y="1287000"/>
              <a:ext cx="812050" cy="741575"/>
            </a:xfrm>
            <a:custGeom>
              <a:avLst/>
              <a:gdLst/>
              <a:ahLst/>
              <a:cxnLst/>
              <a:rect l="l" t="t" r="r" b="b"/>
              <a:pathLst>
                <a:path w="32482" h="29663" extrusionOk="0">
                  <a:moveTo>
                    <a:pt x="7291" y="16954"/>
                  </a:moveTo>
                  <a:cubicBezTo>
                    <a:pt x="8354" y="16954"/>
                    <a:pt x="9065" y="18031"/>
                    <a:pt x="8697" y="19036"/>
                  </a:cubicBezTo>
                  <a:cubicBezTo>
                    <a:pt x="8647" y="19111"/>
                    <a:pt x="8622" y="19211"/>
                    <a:pt x="8572" y="19286"/>
                  </a:cubicBezTo>
                  <a:cubicBezTo>
                    <a:pt x="8572" y="19311"/>
                    <a:pt x="8572" y="19336"/>
                    <a:pt x="8547" y="19336"/>
                  </a:cubicBezTo>
                  <a:cubicBezTo>
                    <a:pt x="8336" y="19925"/>
                    <a:pt x="7844" y="20179"/>
                    <a:pt x="7321" y="20179"/>
                  </a:cubicBezTo>
                  <a:cubicBezTo>
                    <a:pt x="6663" y="20179"/>
                    <a:pt x="5955" y="19778"/>
                    <a:pt x="5689" y="19136"/>
                  </a:cubicBezTo>
                  <a:cubicBezTo>
                    <a:pt x="5238" y="18083"/>
                    <a:pt x="6141" y="17031"/>
                    <a:pt x="7218" y="16955"/>
                  </a:cubicBezTo>
                  <a:cubicBezTo>
                    <a:pt x="7243" y="16954"/>
                    <a:pt x="7267" y="16954"/>
                    <a:pt x="7291" y="16954"/>
                  </a:cubicBezTo>
                  <a:close/>
                  <a:moveTo>
                    <a:pt x="27063" y="17272"/>
                  </a:moveTo>
                  <a:cubicBezTo>
                    <a:pt x="27226" y="17272"/>
                    <a:pt x="27397" y="17314"/>
                    <a:pt x="27569" y="17407"/>
                  </a:cubicBezTo>
                  <a:cubicBezTo>
                    <a:pt x="27594" y="17407"/>
                    <a:pt x="27619" y="17432"/>
                    <a:pt x="27644" y="17457"/>
                  </a:cubicBezTo>
                  <a:cubicBezTo>
                    <a:pt x="28346" y="17507"/>
                    <a:pt x="28948" y="18158"/>
                    <a:pt x="28973" y="18885"/>
                  </a:cubicBezTo>
                  <a:cubicBezTo>
                    <a:pt x="28998" y="19788"/>
                    <a:pt x="28246" y="20489"/>
                    <a:pt x="27369" y="20514"/>
                  </a:cubicBezTo>
                  <a:cubicBezTo>
                    <a:pt x="26467" y="20514"/>
                    <a:pt x="25715" y="19838"/>
                    <a:pt x="25715" y="18935"/>
                  </a:cubicBezTo>
                  <a:cubicBezTo>
                    <a:pt x="25694" y="18172"/>
                    <a:pt x="26302" y="17272"/>
                    <a:pt x="27063" y="17272"/>
                  </a:cubicBezTo>
                  <a:close/>
                  <a:moveTo>
                    <a:pt x="7143" y="21517"/>
                  </a:moveTo>
                  <a:cubicBezTo>
                    <a:pt x="7569" y="21542"/>
                    <a:pt x="8020" y="21517"/>
                    <a:pt x="8446" y="21617"/>
                  </a:cubicBezTo>
                  <a:cubicBezTo>
                    <a:pt x="9198" y="21843"/>
                    <a:pt x="8973" y="22870"/>
                    <a:pt x="8271" y="22920"/>
                  </a:cubicBezTo>
                  <a:cubicBezTo>
                    <a:pt x="8202" y="22929"/>
                    <a:pt x="8133" y="22932"/>
                    <a:pt x="8063" y="22932"/>
                  </a:cubicBezTo>
                  <a:cubicBezTo>
                    <a:pt x="7700" y="22932"/>
                    <a:pt x="7325" y="22837"/>
                    <a:pt x="6968" y="22795"/>
                  </a:cubicBezTo>
                  <a:cubicBezTo>
                    <a:pt x="6542" y="22720"/>
                    <a:pt x="6116" y="22645"/>
                    <a:pt x="5689" y="22519"/>
                  </a:cubicBezTo>
                  <a:cubicBezTo>
                    <a:pt x="5113" y="22369"/>
                    <a:pt x="5288" y="21567"/>
                    <a:pt x="5815" y="21542"/>
                  </a:cubicBezTo>
                  <a:cubicBezTo>
                    <a:pt x="6266" y="21517"/>
                    <a:pt x="6692" y="21517"/>
                    <a:pt x="7143" y="21517"/>
                  </a:cubicBezTo>
                  <a:close/>
                  <a:moveTo>
                    <a:pt x="27041" y="21517"/>
                  </a:moveTo>
                  <a:cubicBezTo>
                    <a:pt x="27938" y="21517"/>
                    <a:pt x="27938" y="22946"/>
                    <a:pt x="27041" y="22946"/>
                  </a:cubicBezTo>
                  <a:cubicBezTo>
                    <a:pt x="27033" y="22946"/>
                    <a:pt x="27026" y="22946"/>
                    <a:pt x="27018" y="22945"/>
                  </a:cubicBezTo>
                  <a:cubicBezTo>
                    <a:pt x="26241" y="22920"/>
                    <a:pt x="25414" y="22870"/>
                    <a:pt x="24637" y="22770"/>
                  </a:cubicBezTo>
                  <a:cubicBezTo>
                    <a:pt x="24111" y="22695"/>
                    <a:pt x="24111" y="21793"/>
                    <a:pt x="24637" y="21717"/>
                  </a:cubicBezTo>
                  <a:cubicBezTo>
                    <a:pt x="25414" y="21617"/>
                    <a:pt x="26241" y="21542"/>
                    <a:pt x="27018" y="21517"/>
                  </a:cubicBezTo>
                  <a:cubicBezTo>
                    <a:pt x="27026" y="21517"/>
                    <a:pt x="27033" y="21517"/>
                    <a:pt x="27041" y="21517"/>
                  </a:cubicBezTo>
                  <a:close/>
                  <a:moveTo>
                    <a:pt x="19273" y="20898"/>
                  </a:moveTo>
                  <a:cubicBezTo>
                    <a:pt x="19452" y="20898"/>
                    <a:pt x="19630" y="20995"/>
                    <a:pt x="19700" y="21216"/>
                  </a:cubicBezTo>
                  <a:cubicBezTo>
                    <a:pt x="20326" y="23321"/>
                    <a:pt x="18873" y="25803"/>
                    <a:pt x="16592" y="26028"/>
                  </a:cubicBezTo>
                  <a:cubicBezTo>
                    <a:pt x="16479" y="26040"/>
                    <a:pt x="16367" y="26045"/>
                    <a:pt x="16255" y="26045"/>
                  </a:cubicBezTo>
                  <a:cubicBezTo>
                    <a:pt x="14172" y="26045"/>
                    <a:pt x="12450" y="24088"/>
                    <a:pt x="12807" y="22018"/>
                  </a:cubicBezTo>
                  <a:cubicBezTo>
                    <a:pt x="12832" y="21993"/>
                    <a:pt x="12832" y="21993"/>
                    <a:pt x="12857" y="21968"/>
                  </a:cubicBezTo>
                  <a:cubicBezTo>
                    <a:pt x="12786" y="21778"/>
                    <a:pt x="12895" y="21565"/>
                    <a:pt x="13099" y="21565"/>
                  </a:cubicBezTo>
                  <a:cubicBezTo>
                    <a:pt x="13110" y="21565"/>
                    <a:pt x="13122" y="21566"/>
                    <a:pt x="13133" y="21567"/>
                  </a:cubicBezTo>
                  <a:cubicBezTo>
                    <a:pt x="13747" y="21600"/>
                    <a:pt x="14350" y="21622"/>
                    <a:pt x="14949" y="21622"/>
                  </a:cubicBezTo>
                  <a:cubicBezTo>
                    <a:pt x="16183" y="21622"/>
                    <a:pt x="17398" y="21528"/>
                    <a:pt x="18647" y="21241"/>
                  </a:cubicBezTo>
                  <a:lnTo>
                    <a:pt x="18822" y="21241"/>
                  </a:lnTo>
                  <a:cubicBezTo>
                    <a:pt x="18863" y="21027"/>
                    <a:pt x="19068" y="20898"/>
                    <a:pt x="19273" y="20898"/>
                  </a:cubicBezTo>
                  <a:close/>
                  <a:moveTo>
                    <a:pt x="16551" y="1"/>
                  </a:moveTo>
                  <a:cubicBezTo>
                    <a:pt x="12580" y="1"/>
                    <a:pt x="8619" y="1497"/>
                    <a:pt x="5790" y="4399"/>
                  </a:cubicBezTo>
                  <a:cubicBezTo>
                    <a:pt x="1604" y="8685"/>
                    <a:pt x="0" y="15276"/>
                    <a:pt x="2607" y="20790"/>
                  </a:cubicBezTo>
                  <a:cubicBezTo>
                    <a:pt x="5063" y="25978"/>
                    <a:pt x="10351" y="29311"/>
                    <a:pt x="15990" y="29662"/>
                  </a:cubicBezTo>
                  <a:cubicBezTo>
                    <a:pt x="16040" y="29537"/>
                    <a:pt x="16166" y="29437"/>
                    <a:pt x="16341" y="29437"/>
                  </a:cubicBezTo>
                  <a:cubicBezTo>
                    <a:pt x="16443" y="29439"/>
                    <a:pt x="16546" y="29440"/>
                    <a:pt x="16648" y="29440"/>
                  </a:cubicBezTo>
                  <a:cubicBezTo>
                    <a:pt x="23455" y="29440"/>
                    <a:pt x="29971" y="24523"/>
                    <a:pt x="31329" y="17732"/>
                  </a:cubicBezTo>
                  <a:cubicBezTo>
                    <a:pt x="32482" y="11968"/>
                    <a:pt x="29750" y="5702"/>
                    <a:pt x="24888" y="2469"/>
                  </a:cubicBezTo>
                  <a:cubicBezTo>
                    <a:pt x="22401" y="812"/>
                    <a:pt x="19473" y="1"/>
                    <a:pt x="1655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879;p52">
              <a:extLst>
                <a:ext uri="{FF2B5EF4-FFF2-40B4-BE49-F238E27FC236}">
                  <a16:creationId xmlns:a16="http://schemas.microsoft.com/office/drawing/2014/main" id="{B5836325-AEF8-85E6-74F5-D5741622E206}"/>
                </a:ext>
              </a:extLst>
            </p:cNvPr>
            <p:cNvSpPr/>
            <p:nvPr/>
          </p:nvSpPr>
          <p:spPr>
            <a:xfrm>
              <a:off x="5796650" y="1718800"/>
              <a:ext cx="82600" cy="81075"/>
            </a:xfrm>
            <a:custGeom>
              <a:avLst/>
              <a:gdLst/>
              <a:ahLst/>
              <a:cxnLst/>
              <a:rect l="l" t="t" r="r" b="b"/>
              <a:pathLst>
                <a:path w="3304" h="3243" extrusionOk="0">
                  <a:moveTo>
                    <a:pt x="1369" y="0"/>
                  </a:moveTo>
                  <a:cubicBezTo>
                    <a:pt x="608" y="0"/>
                    <a:pt x="0" y="900"/>
                    <a:pt x="21" y="1663"/>
                  </a:cubicBezTo>
                  <a:cubicBezTo>
                    <a:pt x="21" y="2566"/>
                    <a:pt x="773" y="3242"/>
                    <a:pt x="1675" y="3242"/>
                  </a:cubicBezTo>
                  <a:cubicBezTo>
                    <a:pt x="2552" y="3217"/>
                    <a:pt x="3304" y="2516"/>
                    <a:pt x="3279" y="1613"/>
                  </a:cubicBezTo>
                  <a:cubicBezTo>
                    <a:pt x="3254" y="886"/>
                    <a:pt x="2652" y="235"/>
                    <a:pt x="1950" y="185"/>
                  </a:cubicBezTo>
                  <a:cubicBezTo>
                    <a:pt x="1925" y="160"/>
                    <a:pt x="1900" y="135"/>
                    <a:pt x="1875" y="135"/>
                  </a:cubicBezTo>
                  <a:cubicBezTo>
                    <a:pt x="1703" y="42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880;p52">
              <a:extLst>
                <a:ext uri="{FF2B5EF4-FFF2-40B4-BE49-F238E27FC236}">
                  <a16:creationId xmlns:a16="http://schemas.microsoft.com/office/drawing/2014/main" id="{FCB14F98-C4CA-BB51-84C6-C312C454E8BE}"/>
                </a:ext>
              </a:extLst>
            </p:cNvPr>
            <p:cNvSpPr/>
            <p:nvPr/>
          </p:nvSpPr>
          <p:spPr>
            <a:xfrm>
              <a:off x="5757050" y="1824900"/>
              <a:ext cx="95700" cy="35750"/>
            </a:xfrm>
            <a:custGeom>
              <a:avLst/>
              <a:gdLst/>
              <a:ahLst/>
              <a:cxnLst/>
              <a:rect l="l" t="t" r="r" b="b"/>
              <a:pathLst>
                <a:path w="3828" h="1430" extrusionOk="0">
                  <a:moveTo>
                    <a:pt x="2931" y="1"/>
                  </a:moveTo>
                  <a:cubicBezTo>
                    <a:pt x="2923" y="1"/>
                    <a:pt x="2916" y="1"/>
                    <a:pt x="2908" y="1"/>
                  </a:cubicBezTo>
                  <a:cubicBezTo>
                    <a:pt x="2131" y="26"/>
                    <a:pt x="1304" y="101"/>
                    <a:pt x="527" y="201"/>
                  </a:cubicBezTo>
                  <a:cubicBezTo>
                    <a:pt x="1" y="277"/>
                    <a:pt x="1" y="1179"/>
                    <a:pt x="527" y="1254"/>
                  </a:cubicBezTo>
                  <a:cubicBezTo>
                    <a:pt x="1304" y="1354"/>
                    <a:pt x="2131" y="1404"/>
                    <a:pt x="2908" y="1429"/>
                  </a:cubicBezTo>
                  <a:cubicBezTo>
                    <a:pt x="2916" y="1430"/>
                    <a:pt x="2923" y="1430"/>
                    <a:pt x="2931" y="1430"/>
                  </a:cubicBezTo>
                  <a:cubicBezTo>
                    <a:pt x="3828" y="1430"/>
                    <a:pt x="3828" y="1"/>
                    <a:pt x="2931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81;p52">
              <a:extLst>
                <a:ext uri="{FF2B5EF4-FFF2-40B4-BE49-F238E27FC236}">
                  <a16:creationId xmlns:a16="http://schemas.microsoft.com/office/drawing/2014/main" id="{461AF02E-7BC5-2EEC-2A5A-89EB88DE5601}"/>
                </a:ext>
              </a:extLst>
            </p:cNvPr>
            <p:cNvSpPr/>
            <p:nvPr/>
          </p:nvSpPr>
          <p:spPr>
            <a:xfrm>
              <a:off x="5285250" y="1710825"/>
              <a:ext cx="95675" cy="80675"/>
            </a:xfrm>
            <a:custGeom>
              <a:avLst/>
              <a:gdLst/>
              <a:ahLst/>
              <a:cxnLst/>
              <a:rect l="l" t="t" r="r" b="b"/>
              <a:pathLst>
                <a:path w="3827" h="3227" extrusionOk="0">
                  <a:moveTo>
                    <a:pt x="2053" y="1"/>
                  </a:moveTo>
                  <a:cubicBezTo>
                    <a:pt x="2029" y="1"/>
                    <a:pt x="2005" y="1"/>
                    <a:pt x="1980" y="2"/>
                  </a:cubicBezTo>
                  <a:cubicBezTo>
                    <a:pt x="903" y="78"/>
                    <a:pt x="0" y="1130"/>
                    <a:pt x="451" y="2183"/>
                  </a:cubicBezTo>
                  <a:cubicBezTo>
                    <a:pt x="717" y="2825"/>
                    <a:pt x="1425" y="3226"/>
                    <a:pt x="2083" y="3226"/>
                  </a:cubicBezTo>
                  <a:cubicBezTo>
                    <a:pt x="2606" y="3226"/>
                    <a:pt x="3098" y="2972"/>
                    <a:pt x="3309" y="2383"/>
                  </a:cubicBezTo>
                  <a:cubicBezTo>
                    <a:pt x="3334" y="2358"/>
                    <a:pt x="3334" y="2358"/>
                    <a:pt x="3334" y="2333"/>
                  </a:cubicBezTo>
                  <a:cubicBezTo>
                    <a:pt x="3384" y="2258"/>
                    <a:pt x="3409" y="2158"/>
                    <a:pt x="3459" y="2083"/>
                  </a:cubicBezTo>
                  <a:cubicBezTo>
                    <a:pt x="3827" y="1078"/>
                    <a:pt x="3116" y="1"/>
                    <a:pt x="2053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82;p52">
              <a:extLst>
                <a:ext uri="{FF2B5EF4-FFF2-40B4-BE49-F238E27FC236}">
                  <a16:creationId xmlns:a16="http://schemas.microsoft.com/office/drawing/2014/main" id="{D0BFD6E8-0D60-80DA-FAD7-5672C2A0F226}"/>
                </a:ext>
              </a:extLst>
            </p:cNvPr>
            <p:cNvSpPr/>
            <p:nvPr/>
          </p:nvSpPr>
          <p:spPr>
            <a:xfrm>
              <a:off x="5282125" y="1824900"/>
              <a:ext cx="102150" cy="35425"/>
            </a:xfrm>
            <a:custGeom>
              <a:avLst/>
              <a:gdLst/>
              <a:ahLst/>
              <a:cxnLst/>
              <a:rect l="l" t="t" r="r" b="b"/>
              <a:pathLst>
                <a:path w="4086" h="1417" extrusionOk="0">
                  <a:moveTo>
                    <a:pt x="2030" y="1"/>
                  </a:moveTo>
                  <a:cubicBezTo>
                    <a:pt x="1579" y="1"/>
                    <a:pt x="1153" y="1"/>
                    <a:pt x="702" y="26"/>
                  </a:cubicBezTo>
                  <a:cubicBezTo>
                    <a:pt x="175" y="51"/>
                    <a:pt x="0" y="853"/>
                    <a:pt x="576" y="1003"/>
                  </a:cubicBezTo>
                  <a:cubicBezTo>
                    <a:pt x="1003" y="1129"/>
                    <a:pt x="1429" y="1204"/>
                    <a:pt x="1855" y="1279"/>
                  </a:cubicBezTo>
                  <a:cubicBezTo>
                    <a:pt x="2212" y="1321"/>
                    <a:pt x="2587" y="1416"/>
                    <a:pt x="2950" y="1416"/>
                  </a:cubicBezTo>
                  <a:cubicBezTo>
                    <a:pt x="3020" y="1416"/>
                    <a:pt x="3089" y="1413"/>
                    <a:pt x="3158" y="1404"/>
                  </a:cubicBezTo>
                  <a:cubicBezTo>
                    <a:pt x="3860" y="1354"/>
                    <a:pt x="4085" y="327"/>
                    <a:pt x="3333" y="101"/>
                  </a:cubicBezTo>
                  <a:cubicBezTo>
                    <a:pt x="2907" y="1"/>
                    <a:pt x="2456" y="26"/>
                    <a:pt x="2030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883;p52">
              <a:extLst>
                <a:ext uri="{FF2B5EF4-FFF2-40B4-BE49-F238E27FC236}">
                  <a16:creationId xmlns:a16="http://schemas.microsoft.com/office/drawing/2014/main" id="{A857510B-BD7C-AF86-1545-11429D7C948F}"/>
                </a:ext>
              </a:extLst>
            </p:cNvPr>
            <p:cNvSpPr/>
            <p:nvPr/>
          </p:nvSpPr>
          <p:spPr>
            <a:xfrm rot="-4500710">
              <a:off x="5463449" y="1735467"/>
              <a:ext cx="214601" cy="214601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70;p85">
            <a:extLst>
              <a:ext uri="{FF2B5EF4-FFF2-40B4-BE49-F238E27FC236}">
                <a16:creationId xmlns:a16="http://schemas.microsoft.com/office/drawing/2014/main" id="{F2DC9084-6C19-719F-E06C-E947B9E6B836}"/>
              </a:ext>
            </a:extLst>
          </p:cNvPr>
          <p:cNvGrpSpPr/>
          <p:nvPr/>
        </p:nvGrpSpPr>
        <p:grpSpPr>
          <a:xfrm>
            <a:off x="1054146" y="3789817"/>
            <a:ext cx="2304196" cy="2726591"/>
            <a:chOff x="4470230" y="2486130"/>
            <a:chExt cx="961382" cy="1137619"/>
          </a:xfrm>
        </p:grpSpPr>
        <p:sp>
          <p:nvSpPr>
            <p:cNvPr id="60" name="Google Shape;5371;p85">
              <a:extLst>
                <a:ext uri="{FF2B5EF4-FFF2-40B4-BE49-F238E27FC236}">
                  <a16:creationId xmlns:a16="http://schemas.microsoft.com/office/drawing/2014/main" id="{D93D1F39-E795-96C6-52EC-2AE78E109DF7}"/>
                </a:ext>
              </a:extLst>
            </p:cNvPr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72;p85">
              <a:extLst>
                <a:ext uri="{FF2B5EF4-FFF2-40B4-BE49-F238E27FC236}">
                  <a16:creationId xmlns:a16="http://schemas.microsoft.com/office/drawing/2014/main" id="{3CAF22F1-AADD-E0DD-7FE7-718F0FA4D87A}"/>
                </a:ext>
              </a:extLst>
            </p:cNvPr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73;p85">
              <a:extLst>
                <a:ext uri="{FF2B5EF4-FFF2-40B4-BE49-F238E27FC236}">
                  <a16:creationId xmlns:a16="http://schemas.microsoft.com/office/drawing/2014/main" id="{2CC9959D-0A8F-0F26-06C7-44482CBA7DA6}"/>
                </a:ext>
              </a:extLst>
            </p:cNvPr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74;p85">
              <a:extLst>
                <a:ext uri="{FF2B5EF4-FFF2-40B4-BE49-F238E27FC236}">
                  <a16:creationId xmlns:a16="http://schemas.microsoft.com/office/drawing/2014/main" id="{8535DF5B-F801-9BC7-80CD-5106134F6953}"/>
                </a:ext>
              </a:extLst>
            </p:cNvPr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75;p85">
              <a:extLst>
                <a:ext uri="{FF2B5EF4-FFF2-40B4-BE49-F238E27FC236}">
                  <a16:creationId xmlns:a16="http://schemas.microsoft.com/office/drawing/2014/main" id="{0444BD69-6935-DBCD-E144-8B5930472EF5}"/>
                </a:ext>
              </a:extLst>
            </p:cNvPr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76;p85">
              <a:extLst>
                <a:ext uri="{FF2B5EF4-FFF2-40B4-BE49-F238E27FC236}">
                  <a16:creationId xmlns:a16="http://schemas.microsoft.com/office/drawing/2014/main" id="{9034D777-9333-D621-39A1-8C5B7A8FE025}"/>
                </a:ext>
              </a:extLst>
            </p:cNvPr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77;p85">
              <a:extLst>
                <a:ext uri="{FF2B5EF4-FFF2-40B4-BE49-F238E27FC236}">
                  <a16:creationId xmlns:a16="http://schemas.microsoft.com/office/drawing/2014/main" id="{4BEF4BA0-7D85-4837-F998-371664958D23}"/>
                </a:ext>
              </a:extLst>
            </p:cNvPr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78;p85">
              <a:extLst>
                <a:ext uri="{FF2B5EF4-FFF2-40B4-BE49-F238E27FC236}">
                  <a16:creationId xmlns:a16="http://schemas.microsoft.com/office/drawing/2014/main" id="{AD492F1B-D6D5-8075-F618-9FA298B31282}"/>
                </a:ext>
              </a:extLst>
            </p:cNvPr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79;p85">
              <a:extLst>
                <a:ext uri="{FF2B5EF4-FFF2-40B4-BE49-F238E27FC236}">
                  <a16:creationId xmlns:a16="http://schemas.microsoft.com/office/drawing/2014/main" id="{8A0A3F5C-2393-96B2-8BD5-A45E56468B6C}"/>
                </a:ext>
              </a:extLst>
            </p:cNvPr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80;p85">
              <a:extLst>
                <a:ext uri="{FF2B5EF4-FFF2-40B4-BE49-F238E27FC236}">
                  <a16:creationId xmlns:a16="http://schemas.microsoft.com/office/drawing/2014/main" id="{DBCBA579-D3B4-6407-B391-82C22AB95D86}"/>
                </a:ext>
              </a:extLst>
            </p:cNvPr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81;p85">
              <a:extLst>
                <a:ext uri="{FF2B5EF4-FFF2-40B4-BE49-F238E27FC236}">
                  <a16:creationId xmlns:a16="http://schemas.microsoft.com/office/drawing/2014/main" id="{EBAA3E5F-FB60-2A6A-48EC-BB73A02B24C8}"/>
                </a:ext>
              </a:extLst>
            </p:cNvPr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82;p85">
              <a:extLst>
                <a:ext uri="{FF2B5EF4-FFF2-40B4-BE49-F238E27FC236}">
                  <a16:creationId xmlns:a16="http://schemas.microsoft.com/office/drawing/2014/main" id="{07C081BC-25D3-158D-B640-F43C24FC17EA}"/>
                </a:ext>
              </a:extLst>
            </p:cNvPr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83;p85">
              <a:extLst>
                <a:ext uri="{FF2B5EF4-FFF2-40B4-BE49-F238E27FC236}">
                  <a16:creationId xmlns:a16="http://schemas.microsoft.com/office/drawing/2014/main" id="{CC59BFD2-ED6C-905F-04D9-282BD4E1EDF6}"/>
                </a:ext>
              </a:extLst>
            </p:cNvPr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84;p85">
              <a:extLst>
                <a:ext uri="{FF2B5EF4-FFF2-40B4-BE49-F238E27FC236}">
                  <a16:creationId xmlns:a16="http://schemas.microsoft.com/office/drawing/2014/main" id="{BD58884B-CEA9-6166-8B68-4C51531D4016}"/>
                </a:ext>
              </a:extLst>
            </p:cNvPr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85;p85">
              <a:extLst>
                <a:ext uri="{FF2B5EF4-FFF2-40B4-BE49-F238E27FC236}">
                  <a16:creationId xmlns:a16="http://schemas.microsoft.com/office/drawing/2014/main" id="{B741E200-756B-E975-7F51-0DF3403786E1}"/>
                </a:ext>
              </a:extLst>
            </p:cNvPr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86;p85">
              <a:extLst>
                <a:ext uri="{FF2B5EF4-FFF2-40B4-BE49-F238E27FC236}">
                  <a16:creationId xmlns:a16="http://schemas.microsoft.com/office/drawing/2014/main" id="{327CE235-09D3-BEF2-C006-1B76E15275D4}"/>
                </a:ext>
              </a:extLst>
            </p:cNvPr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87;p85">
              <a:extLst>
                <a:ext uri="{FF2B5EF4-FFF2-40B4-BE49-F238E27FC236}">
                  <a16:creationId xmlns:a16="http://schemas.microsoft.com/office/drawing/2014/main" id="{D1F7FCCE-CF16-E3D6-0CE5-B68EB282D72B}"/>
                </a:ext>
              </a:extLst>
            </p:cNvPr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88;p85">
              <a:extLst>
                <a:ext uri="{FF2B5EF4-FFF2-40B4-BE49-F238E27FC236}">
                  <a16:creationId xmlns:a16="http://schemas.microsoft.com/office/drawing/2014/main" id="{72D9E32E-FDEF-9B5E-5964-B0E7CBF7C13E}"/>
                </a:ext>
              </a:extLst>
            </p:cNvPr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89;p85">
              <a:extLst>
                <a:ext uri="{FF2B5EF4-FFF2-40B4-BE49-F238E27FC236}">
                  <a16:creationId xmlns:a16="http://schemas.microsoft.com/office/drawing/2014/main" id="{8A1824E5-0418-785C-0221-A5445677DEDC}"/>
                </a:ext>
              </a:extLst>
            </p:cNvPr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90;p85">
              <a:extLst>
                <a:ext uri="{FF2B5EF4-FFF2-40B4-BE49-F238E27FC236}">
                  <a16:creationId xmlns:a16="http://schemas.microsoft.com/office/drawing/2014/main" id="{F5C9F85E-F543-660C-381A-B8729B4558F7}"/>
                </a:ext>
              </a:extLst>
            </p:cNvPr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91;p85">
              <a:extLst>
                <a:ext uri="{FF2B5EF4-FFF2-40B4-BE49-F238E27FC236}">
                  <a16:creationId xmlns:a16="http://schemas.microsoft.com/office/drawing/2014/main" id="{FB961159-9EF9-529D-C63F-CBD1BDE740B4}"/>
                </a:ext>
              </a:extLst>
            </p:cNvPr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92;p85">
              <a:extLst>
                <a:ext uri="{FF2B5EF4-FFF2-40B4-BE49-F238E27FC236}">
                  <a16:creationId xmlns:a16="http://schemas.microsoft.com/office/drawing/2014/main" id="{9D60CC9F-4574-09A5-A254-1EB0EFBD2822}"/>
                </a:ext>
              </a:extLst>
            </p:cNvPr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93;p85">
              <a:extLst>
                <a:ext uri="{FF2B5EF4-FFF2-40B4-BE49-F238E27FC236}">
                  <a16:creationId xmlns:a16="http://schemas.microsoft.com/office/drawing/2014/main" id="{043FC28F-DE6D-3080-84BB-957FF4143027}"/>
                </a:ext>
              </a:extLst>
            </p:cNvPr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94;p85">
              <a:extLst>
                <a:ext uri="{FF2B5EF4-FFF2-40B4-BE49-F238E27FC236}">
                  <a16:creationId xmlns:a16="http://schemas.microsoft.com/office/drawing/2014/main" id="{41CE619F-06AA-4697-F5C0-E21B5D8D3431}"/>
                </a:ext>
              </a:extLst>
            </p:cNvPr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395;p85">
              <a:extLst>
                <a:ext uri="{FF2B5EF4-FFF2-40B4-BE49-F238E27FC236}">
                  <a16:creationId xmlns:a16="http://schemas.microsoft.com/office/drawing/2014/main" id="{77F1404C-BA77-1412-938B-970807814299}"/>
                </a:ext>
              </a:extLst>
            </p:cNvPr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396;p85">
              <a:extLst>
                <a:ext uri="{FF2B5EF4-FFF2-40B4-BE49-F238E27FC236}">
                  <a16:creationId xmlns:a16="http://schemas.microsoft.com/office/drawing/2014/main" id="{8FE7919D-4696-A42C-3C78-9020BF426A69}"/>
                </a:ext>
              </a:extLst>
            </p:cNvPr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5363;p85">
            <a:extLst>
              <a:ext uri="{FF2B5EF4-FFF2-40B4-BE49-F238E27FC236}">
                <a16:creationId xmlns:a16="http://schemas.microsoft.com/office/drawing/2014/main" id="{31B9DDFA-2D16-95E0-1FE6-127AEF41977A}"/>
              </a:ext>
            </a:extLst>
          </p:cNvPr>
          <p:cNvGrpSpPr/>
          <p:nvPr/>
        </p:nvGrpSpPr>
        <p:grpSpPr>
          <a:xfrm>
            <a:off x="9424261" y="5473056"/>
            <a:ext cx="1423399" cy="1058932"/>
            <a:chOff x="5717526" y="2920839"/>
            <a:chExt cx="458308" cy="340956"/>
          </a:xfrm>
        </p:grpSpPr>
        <p:sp>
          <p:nvSpPr>
            <p:cNvPr id="96" name="Google Shape;5364;p85">
              <a:extLst>
                <a:ext uri="{FF2B5EF4-FFF2-40B4-BE49-F238E27FC236}">
                  <a16:creationId xmlns:a16="http://schemas.microsoft.com/office/drawing/2014/main" id="{B939F5A7-F1A3-38DA-6C25-A82125EDF610}"/>
                </a:ext>
              </a:extLst>
            </p:cNvPr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365;p85">
              <a:extLst>
                <a:ext uri="{FF2B5EF4-FFF2-40B4-BE49-F238E27FC236}">
                  <a16:creationId xmlns:a16="http://schemas.microsoft.com/office/drawing/2014/main" id="{26BE228E-3F37-0954-3C31-83E2C1AA3139}"/>
                </a:ext>
              </a:extLst>
            </p:cNvPr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66;p85">
              <a:extLst>
                <a:ext uri="{FF2B5EF4-FFF2-40B4-BE49-F238E27FC236}">
                  <a16:creationId xmlns:a16="http://schemas.microsoft.com/office/drawing/2014/main" id="{96130BC7-937C-0F08-FDF3-B18BD869A6E3}"/>
                </a:ext>
              </a:extLst>
            </p:cNvPr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367;p85">
              <a:extLst>
                <a:ext uri="{FF2B5EF4-FFF2-40B4-BE49-F238E27FC236}">
                  <a16:creationId xmlns:a16="http://schemas.microsoft.com/office/drawing/2014/main" id="{385DB8B4-E6F8-172A-A44B-9E169507E2BA}"/>
                </a:ext>
              </a:extLst>
            </p:cNvPr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368;p85">
              <a:extLst>
                <a:ext uri="{FF2B5EF4-FFF2-40B4-BE49-F238E27FC236}">
                  <a16:creationId xmlns:a16="http://schemas.microsoft.com/office/drawing/2014/main" id="{71A3251D-5ABC-1023-1297-1733293B9FA7}"/>
                </a:ext>
              </a:extLst>
            </p:cNvPr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369;p85">
              <a:extLst>
                <a:ext uri="{FF2B5EF4-FFF2-40B4-BE49-F238E27FC236}">
                  <a16:creationId xmlns:a16="http://schemas.microsoft.com/office/drawing/2014/main" id="{2B24CF1D-B39F-3CCA-09FB-7FF3DD4CB25F}"/>
                </a:ext>
              </a:extLst>
            </p:cNvPr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5162;p85">
            <a:extLst>
              <a:ext uri="{FF2B5EF4-FFF2-40B4-BE49-F238E27FC236}">
                <a16:creationId xmlns:a16="http://schemas.microsoft.com/office/drawing/2014/main" id="{006577BD-DCCF-46F4-BCDA-71FBB94CFF04}"/>
              </a:ext>
            </a:extLst>
          </p:cNvPr>
          <p:cNvGrpSpPr/>
          <p:nvPr/>
        </p:nvGrpSpPr>
        <p:grpSpPr>
          <a:xfrm>
            <a:off x="3569293" y="5996693"/>
            <a:ext cx="931488" cy="347710"/>
            <a:chOff x="3992159" y="2526798"/>
            <a:chExt cx="237828" cy="88778"/>
          </a:xfrm>
        </p:grpSpPr>
        <p:sp>
          <p:nvSpPr>
            <p:cNvPr id="109" name="Google Shape;5163;p85">
              <a:extLst>
                <a:ext uri="{FF2B5EF4-FFF2-40B4-BE49-F238E27FC236}">
                  <a16:creationId xmlns:a16="http://schemas.microsoft.com/office/drawing/2014/main" id="{861B8D64-7491-9290-F299-A5AE0AB1A295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4;p85">
              <a:extLst>
                <a:ext uri="{FF2B5EF4-FFF2-40B4-BE49-F238E27FC236}">
                  <a16:creationId xmlns:a16="http://schemas.microsoft.com/office/drawing/2014/main" id="{C9528BB0-5973-4200-8C93-CCD01A1D6AAD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65;p85">
              <a:extLst>
                <a:ext uri="{FF2B5EF4-FFF2-40B4-BE49-F238E27FC236}">
                  <a16:creationId xmlns:a16="http://schemas.microsoft.com/office/drawing/2014/main" id="{BBDEDCAB-5555-BF6E-5A0E-0D14E2B55CA4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66;p85">
              <a:extLst>
                <a:ext uri="{FF2B5EF4-FFF2-40B4-BE49-F238E27FC236}">
                  <a16:creationId xmlns:a16="http://schemas.microsoft.com/office/drawing/2014/main" id="{6ACA2E00-3AC0-636F-4CF4-0AD234A9C753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67;p85">
              <a:extLst>
                <a:ext uri="{FF2B5EF4-FFF2-40B4-BE49-F238E27FC236}">
                  <a16:creationId xmlns:a16="http://schemas.microsoft.com/office/drawing/2014/main" id="{8A4D3C46-01EA-4417-FB1E-95CC06599BBC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5162;p85">
            <a:extLst>
              <a:ext uri="{FF2B5EF4-FFF2-40B4-BE49-F238E27FC236}">
                <a16:creationId xmlns:a16="http://schemas.microsoft.com/office/drawing/2014/main" id="{698292E0-DEC9-DA44-9EF2-DEAF2A61FA7E}"/>
              </a:ext>
            </a:extLst>
          </p:cNvPr>
          <p:cNvGrpSpPr/>
          <p:nvPr/>
        </p:nvGrpSpPr>
        <p:grpSpPr>
          <a:xfrm>
            <a:off x="7931107" y="6017322"/>
            <a:ext cx="931488" cy="347710"/>
            <a:chOff x="3992159" y="2526798"/>
            <a:chExt cx="237828" cy="88778"/>
          </a:xfrm>
        </p:grpSpPr>
        <p:sp>
          <p:nvSpPr>
            <p:cNvPr id="115" name="Google Shape;5163;p85">
              <a:extLst>
                <a:ext uri="{FF2B5EF4-FFF2-40B4-BE49-F238E27FC236}">
                  <a16:creationId xmlns:a16="http://schemas.microsoft.com/office/drawing/2014/main" id="{54E43B45-B0C9-89CB-4E60-1BD6E021019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64;p85">
              <a:extLst>
                <a:ext uri="{FF2B5EF4-FFF2-40B4-BE49-F238E27FC236}">
                  <a16:creationId xmlns:a16="http://schemas.microsoft.com/office/drawing/2014/main" id="{EE70DD37-E6C9-EF50-C7A8-602E264101D7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65;p85">
              <a:extLst>
                <a:ext uri="{FF2B5EF4-FFF2-40B4-BE49-F238E27FC236}">
                  <a16:creationId xmlns:a16="http://schemas.microsoft.com/office/drawing/2014/main" id="{15AF40A0-5FF0-0A2A-49B7-A764C8C874AE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66;p85">
              <a:extLst>
                <a:ext uri="{FF2B5EF4-FFF2-40B4-BE49-F238E27FC236}">
                  <a16:creationId xmlns:a16="http://schemas.microsoft.com/office/drawing/2014/main" id="{7C5C5D03-AA8A-AB89-6FBF-4B4F0C66D68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67;p85">
              <a:extLst>
                <a:ext uri="{FF2B5EF4-FFF2-40B4-BE49-F238E27FC236}">
                  <a16:creationId xmlns:a16="http://schemas.microsoft.com/office/drawing/2014/main" id="{C37531E9-916C-E40E-64BB-F9B17265FAF0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780;p26">
            <a:extLst>
              <a:ext uri="{FF2B5EF4-FFF2-40B4-BE49-F238E27FC236}">
                <a16:creationId xmlns:a16="http://schemas.microsoft.com/office/drawing/2014/main" id="{3F2F81F0-3F92-914D-06A9-BA7B78877D4E}"/>
              </a:ext>
            </a:extLst>
          </p:cNvPr>
          <p:cNvSpPr txBox="1">
            <a:spLocks/>
          </p:cNvSpPr>
          <p:nvPr/>
        </p:nvSpPr>
        <p:spPr>
          <a:xfrm>
            <a:off x="5419792" y="1368899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43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D9E66"/>
              </a:buClr>
              <a:buSzPts val="7200"/>
              <a:buFont typeface="Jua"/>
              <a:buNone/>
              <a:tabLst/>
              <a:defRPr/>
            </a:pPr>
            <a:r>
              <a:rPr kumimoji="0" lang="en" sz="4300" b="1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iCiel Novecento sans ExtBd" panose="00000900000000000000" pitchFamily="50" charset="0"/>
                <a:sym typeface="Jua"/>
              </a:rPr>
              <a:t>03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5CAF5-B8F2-ED2B-3CB5-485F5A9E150A}"/>
              </a:ext>
            </a:extLst>
          </p:cNvPr>
          <p:cNvSpPr txBox="1"/>
          <p:nvPr/>
        </p:nvSpPr>
        <p:spPr>
          <a:xfrm rot="162429">
            <a:off x="2624799" y="1851318"/>
            <a:ext cx="662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ứng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dụng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8" name="Google Shape;1868;p27">
            <a:extLst>
              <a:ext uri="{FF2B5EF4-FFF2-40B4-BE49-F238E27FC236}">
                <a16:creationId xmlns:a16="http://schemas.microsoft.com/office/drawing/2014/main" id="{23577370-0879-8378-41E6-DDB02D8B1A8A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79" name="Google Shape;1869;p27">
              <a:extLst>
                <a:ext uri="{FF2B5EF4-FFF2-40B4-BE49-F238E27FC236}">
                  <a16:creationId xmlns:a16="http://schemas.microsoft.com/office/drawing/2014/main" id="{B24EFEB7-0D65-65C3-9946-FB9B514AB084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0;p27">
              <a:extLst>
                <a:ext uri="{FF2B5EF4-FFF2-40B4-BE49-F238E27FC236}">
                  <a16:creationId xmlns:a16="http://schemas.microsoft.com/office/drawing/2014/main" id="{24859C90-F35C-7678-6B44-E203809AC11B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1;p27">
              <a:extLst>
                <a:ext uri="{FF2B5EF4-FFF2-40B4-BE49-F238E27FC236}">
                  <a16:creationId xmlns:a16="http://schemas.microsoft.com/office/drawing/2014/main" id="{6DA6C5EA-B270-7AD1-A9F5-ABE475BCAE42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2;p27">
              <a:extLst>
                <a:ext uri="{FF2B5EF4-FFF2-40B4-BE49-F238E27FC236}">
                  <a16:creationId xmlns:a16="http://schemas.microsoft.com/office/drawing/2014/main" id="{A8AC3562-C017-1DBE-0F38-10FCC991B764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3;p27">
              <a:extLst>
                <a:ext uri="{FF2B5EF4-FFF2-40B4-BE49-F238E27FC236}">
                  <a16:creationId xmlns:a16="http://schemas.microsoft.com/office/drawing/2014/main" id="{F23180E0-0F5D-8C00-F33B-B3023CAD87B0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4;p27">
              <a:extLst>
                <a:ext uri="{FF2B5EF4-FFF2-40B4-BE49-F238E27FC236}">
                  <a16:creationId xmlns:a16="http://schemas.microsoft.com/office/drawing/2014/main" id="{17AA7FCB-26F1-A7D2-DAA8-2B92C5FA6FF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5;p27">
              <a:extLst>
                <a:ext uri="{FF2B5EF4-FFF2-40B4-BE49-F238E27FC236}">
                  <a16:creationId xmlns:a16="http://schemas.microsoft.com/office/drawing/2014/main" id="{149BE19D-C27D-F9E2-1DD5-401E5C063E9A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6;p27">
              <a:extLst>
                <a:ext uri="{FF2B5EF4-FFF2-40B4-BE49-F238E27FC236}">
                  <a16:creationId xmlns:a16="http://schemas.microsoft.com/office/drawing/2014/main" id="{41AF5877-857C-E854-25B3-92B9882F765C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7;p27">
              <a:extLst>
                <a:ext uri="{FF2B5EF4-FFF2-40B4-BE49-F238E27FC236}">
                  <a16:creationId xmlns:a16="http://schemas.microsoft.com/office/drawing/2014/main" id="{F19FC7B2-5112-2081-A7E7-DDA438AFDCFF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8;p27">
              <a:extLst>
                <a:ext uri="{FF2B5EF4-FFF2-40B4-BE49-F238E27FC236}">
                  <a16:creationId xmlns:a16="http://schemas.microsoft.com/office/drawing/2014/main" id="{116FC5D1-A926-888C-6AE2-CCD7F9A48BA5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9;p27">
              <a:extLst>
                <a:ext uri="{FF2B5EF4-FFF2-40B4-BE49-F238E27FC236}">
                  <a16:creationId xmlns:a16="http://schemas.microsoft.com/office/drawing/2014/main" id="{1E5B784A-95CD-6515-58D5-DE7A10C31C41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0;p27">
              <a:extLst>
                <a:ext uri="{FF2B5EF4-FFF2-40B4-BE49-F238E27FC236}">
                  <a16:creationId xmlns:a16="http://schemas.microsoft.com/office/drawing/2014/main" id="{0C79DC84-A11B-CC29-A334-6F228DB0AE48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1;p27">
              <a:extLst>
                <a:ext uri="{FF2B5EF4-FFF2-40B4-BE49-F238E27FC236}">
                  <a16:creationId xmlns:a16="http://schemas.microsoft.com/office/drawing/2014/main" id="{3E00CA9A-CF75-7464-AF00-5FE8EF9E6CD1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2;p27">
              <a:extLst>
                <a:ext uri="{FF2B5EF4-FFF2-40B4-BE49-F238E27FC236}">
                  <a16:creationId xmlns:a16="http://schemas.microsoft.com/office/drawing/2014/main" id="{AB9158B7-D1E8-58D6-F1A4-D5EF61604236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3;p27">
              <a:extLst>
                <a:ext uri="{FF2B5EF4-FFF2-40B4-BE49-F238E27FC236}">
                  <a16:creationId xmlns:a16="http://schemas.microsoft.com/office/drawing/2014/main" id="{EF557693-71DA-5E8B-899E-660E232E4E72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84;p27">
              <a:extLst>
                <a:ext uri="{FF2B5EF4-FFF2-40B4-BE49-F238E27FC236}">
                  <a16:creationId xmlns:a16="http://schemas.microsoft.com/office/drawing/2014/main" id="{15F2B891-CA49-5936-E4CE-75E90C90611B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85;p27">
              <a:extLst>
                <a:ext uri="{FF2B5EF4-FFF2-40B4-BE49-F238E27FC236}">
                  <a16:creationId xmlns:a16="http://schemas.microsoft.com/office/drawing/2014/main" id="{6E5F196B-2CFF-916C-E7AD-DF2A1C60EA41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86;p27">
              <a:extLst>
                <a:ext uri="{FF2B5EF4-FFF2-40B4-BE49-F238E27FC236}">
                  <a16:creationId xmlns:a16="http://schemas.microsoft.com/office/drawing/2014/main" id="{02444331-E197-3B49-235D-E811D2F39392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87;p27">
              <a:extLst>
                <a:ext uri="{FF2B5EF4-FFF2-40B4-BE49-F238E27FC236}">
                  <a16:creationId xmlns:a16="http://schemas.microsoft.com/office/drawing/2014/main" id="{BCE37983-1CF9-168C-93F5-AD7751265C44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8;p27">
              <a:extLst>
                <a:ext uri="{FF2B5EF4-FFF2-40B4-BE49-F238E27FC236}">
                  <a16:creationId xmlns:a16="http://schemas.microsoft.com/office/drawing/2014/main" id="{8760E7ED-EF3F-0E90-BDD6-D6512CDD0306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9;p27">
              <a:extLst>
                <a:ext uri="{FF2B5EF4-FFF2-40B4-BE49-F238E27FC236}">
                  <a16:creationId xmlns:a16="http://schemas.microsoft.com/office/drawing/2014/main" id="{AB4B3276-C343-FA11-4479-F0D516BB4ECE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90;p27">
              <a:extLst>
                <a:ext uri="{FF2B5EF4-FFF2-40B4-BE49-F238E27FC236}">
                  <a16:creationId xmlns:a16="http://schemas.microsoft.com/office/drawing/2014/main" id="{C5D85BD3-201A-C55F-B9D8-FCD26BD5C2C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91;p27">
              <a:extLst>
                <a:ext uri="{FF2B5EF4-FFF2-40B4-BE49-F238E27FC236}">
                  <a16:creationId xmlns:a16="http://schemas.microsoft.com/office/drawing/2014/main" id="{1ED532DA-16B2-61C2-D801-45734982BE4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92;p27">
              <a:extLst>
                <a:ext uri="{FF2B5EF4-FFF2-40B4-BE49-F238E27FC236}">
                  <a16:creationId xmlns:a16="http://schemas.microsoft.com/office/drawing/2014/main" id="{3A5CE5B7-DB22-79CC-511A-BE3FF7862794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93;p27">
              <a:extLst>
                <a:ext uri="{FF2B5EF4-FFF2-40B4-BE49-F238E27FC236}">
                  <a16:creationId xmlns:a16="http://schemas.microsoft.com/office/drawing/2014/main" id="{597E6E39-D6F2-04E4-1CFB-9AEC9630E2D2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94;p27">
              <a:extLst>
                <a:ext uri="{FF2B5EF4-FFF2-40B4-BE49-F238E27FC236}">
                  <a16:creationId xmlns:a16="http://schemas.microsoft.com/office/drawing/2014/main" id="{DDC28379-7D08-4622-6015-5963F7431601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95;p27">
              <a:extLst>
                <a:ext uri="{FF2B5EF4-FFF2-40B4-BE49-F238E27FC236}">
                  <a16:creationId xmlns:a16="http://schemas.microsoft.com/office/drawing/2014/main" id="{B309F7C1-B40B-BC57-F825-23979B1BC292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96;p27">
              <a:extLst>
                <a:ext uri="{FF2B5EF4-FFF2-40B4-BE49-F238E27FC236}">
                  <a16:creationId xmlns:a16="http://schemas.microsoft.com/office/drawing/2014/main" id="{ED46CD89-363A-FD05-61D7-15C6CB5BCC75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97;p27">
              <a:extLst>
                <a:ext uri="{FF2B5EF4-FFF2-40B4-BE49-F238E27FC236}">
                  <a16:creationId xmlns:a16="http://schemas.microsoft.com/office/drawing/2014/main" id="{6D49EFAC-479B-CD7C-C5CA-50DD1BD2F5D8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8;p27">
              <a:extLst>
                <a:ext uri="{FF2B5EF4-FFF2-40B4-BE49-F238E27FC236}">
                  <a16:creationId xmlns:a16="http://schemas.microsoft.com/office/drawing/2014/main" id="{3CC2F62A-B654-E9AE-4B5D-EE8CC823171C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9;p27">
              <a:extLst>
                <a:ext uri="{FF2B5EF4-FFF2-40B4-BE49-F238E27FC236}">
                  <a16:creationId xmlns:a16="http://schemas.microsoft.com/office/drawing/2014/main" id="{5B062AC7-C8C4-4534-6998-23E572CE5FA8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00;p27">
              <a:extLst>
                <a:ext uri="{FF2B5EF4-FFF2-40B4-BE49-F238E27FC236}">
                  <a16:creationId xmlns:a16="http://schemas.microsoft.com/office/drawing/2014/main" id="{AF5FDD0C-7357-BF74-DBEC-7D4062B8E5F7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01;p27">
              <a:extLst>
                <a:ext uri="{FF2B5EF4-FFF2-40B4-BE49-F238E27FC236}">
                  <a16:creationId xmlns:a16="http://schemas.microsoft.com/office/drawing/2014/main" id="{7A5B176A-E358-2129-5906-D4DD33D25736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02;p27">
              <a:extLst>
                <a:ext uri="{FF2B5EF4-FFF2-40B4-BE49-F238E27FC236}">
                  <a16:creationId xmlns:a16="http://schemas.microsoft.com/office/drawing/2014/main" id="{B8D44226-C09B-B2A3-4305-086EC2DBE284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03;p27">
              <a:extLst>
                <a:ext uri="{FF2B5EF4-FFF2-40B4-BE49-F238E27FC236}">
                  <a16:creationId xmlns:a16="http://schemas.microsoft.com/office/drawing/2014/main" id="{85D2A136-3937-1439-B241-9BDCCC3814DC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04;p27">
              <a:extLst>
                <a:ext uri="{FF2B5EF4-FFF2-40B4-BE49-F238E27FC236}">
                  <a16:creationId xmlns:a16="http://schemas.microsoft.com/office/drawing/2014/main" id="{950CC2C4-4CB9-DD89-B636-F1D355B7DC77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05;p27">
              <a:extLst>
                <a:ext uri="{FF2B5EF4-FFF2-40B4-BE49-F238E27FC236}">
                  <a16:creationId xmlns:a16="http://schemas.microsoft.com/office/drawing/2014/main" id="{B4FED2A0-A98F-0154-81C6-5DDE8E4F0B46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06;p27">
              <a:extLst>
                <a:ext uri="{FF2B5EF4-FFF2-40B4-BE49-F238E27FC236}">
                  <a16:creationId xmlns:a16="http://schemas.microsoft.com/office/drawing/2014/main" id="{2512A2C0-DD42-1224-EA7D-7D5E052A32AA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07;p27">
              <a:extLst>
                <a:ext uri="{FF2B5EF4-FFF2-40B4-BE49-F238E27FC236}">
                  <a16:creationId xmlns:a16="http://schemas.microsoft.com/office/drawing/2014/main" id="{9CC7B3E5-46C5-B066-4250-303A5D93803C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8;p27">
              <a:extLst>
                <a:ext uri="{FF2B5EF4-FFF2-40B4-BE49-F238E27FC236}">
                  <a16:creationId xmlns:a16="http://schemas.microsoft.com/office/drawing/2014/main" id="{B29ED1E9-0231-B9BD-4DD6-97BA2A618B04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9;p27">
              <a:extLst>
                <a:ext uri="{FF2B5EF4-FFF2-40B4-BE49-F238E27FC236}">
                  <a16:creationId xmlns:a16="http://schemas.microsoft.com/office/drawing/2014/main" id="{74184CAE-A763-9D81-7834-3D8D237A1944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10;p27">
              <a:extLst>
                <a:ext uri="{FF2B5EF4-FFF2-40B4-BE49-F238E27FC236}">
                  <a16:creationId xmlns:a16="http://schemas.microsoft.com/office/drawing/2014/main" id="{435B0CD5-190D-C833-E397-DA7E09FB5846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11;p27">
              <a:extLst>
                <a:ext uri="{FF2B5EF4-FFF2-40B4-BE49-F238E27FC236}">
                  <a16:creationId xmlns:a16="http://schemas.microsoft.com/office/drawing/2014/main" id="{601F0649-04BE-179D-8949-DAAD957B5444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10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V, h, y cao 2,5 li</a:t>
              </a: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2205D279-6A22-C518-110F-D8D689E01399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9" name="Google Shape;3748;p46">
            <a:extLst>
              <a:ext uri="{FF2B5EF4-FFF2-40B4-BE49-F238E27FC236}">
                <a16:creationId xmlns:a16="http://schemas.microsoft.com/office/drawing/2014/main" id="{5EA77A88-F269-3C7F-597C-A8327FB50EB8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2" name="Google Shape;3749;p46">
              <a:extLst>
                <a:ext uri="{FF2B5EF4-FFF2-40B4-BE49-F238E27FC236}">
                  <a16:creationId xmlns:a16="http://schemas.microsoft.com/office/drawing/2014/main" id="{BE5C0714-4256-A1A8-84AB-0024F7A50A6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750;p46">
              <a:extLst>
                <a:ext uri="{FF2B5EF4-FFF2-40B4-BE49-F238E27FC236}">
                  <a16:creationId xmlns:a16="http://schemas.microsoft.com/office/drawing/2014/main" id="{1DD2249F-2529-B19B-A5E5-B238D4CDA516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51;p46">
              <a:extLst>
                <a:ext uri="{FF2B5EF4-FFF2-40B4-BE49-F238E27FC236}">
                  <a16:creationId xmlns:a16="http://schemas.microsoft.com/office/drawing/2014/main" id="{58596149-61BB-9085-F781-82014AF1F530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C088D415-657C-C885-ED5D-8B8F0DA528B9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4035CFD-7F2B-B99E-74F6-EA5C6A77E68D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0E3D0E32-2B00-EB7C-5526-B13F614F834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ED2BDF81-99F9-FF69-E217-AA1D1051DA92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318;p85">
            <a:extLst>
              <a:ext uri="{FF2B5EF4-FFF2-40B4-BE49-F238E27FC236}">
                <a16:creationId xmlns:a16="http://schemas.microsoft.com/office/drawing/2014/main" id="{C4E63CC6-8C72-1457-13E1-71857356717A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45" name="Google Shape;5319;p85">
              <a:extLst>
                <a:ext uri="{FF2B5EF4-FFF2-40B4-BE49-F238E27FC236}">
                  <a16:creationId xmlns:a16="http://schemas.microsoft.com/office/drawing/2014/main" id="{9ECB4FFD-521E-F21B-42FC-831D3CC56A29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0;p85">
              <a:extLst>
                <a:ext uri="{FF2B5EF4-FFF2-40B4-BE49-F238E27FC236}">
                  <a16:creationId xmlns:a16="http://schemas.microsoft.com/office/drawing/2014/main" id="{F82F2F6F-AFE7-E9F7-4AE5-1FE1731F178B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1;p85">
              <a:extLst>
                <a:ext uri="{FF2B5EF4-FFF2-40B4-BE49-F238E27FC236}">
                  <a16:creationId xmlns:a16="http://schemas.microsoft.com/office/drawing/2014/main" id="{90433BC3-10EB-4674-34F4-12AC2E50852F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22;p85">
              <a:extLst>
                <a:ext uri="{FF2B5EF4-FFF2-40B4-BE49-F238E27FC236}">
                  <a16:creationId xmlns:a16="http://schemas.microsoft.com/office/drawing/2014/main" id="{F94544E0-0878-0647-B207-48DCEDFFFB20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23;p85">
              <a:extLst>
                <a:ext uri="{FF2B5EF4-FFF2-40B4-BE49-F238E27FC236}">
                  <a16:creationId xmlns:a16="http://schemas.microsoft.com/office/drawing/2014/main" id="{B28AC08F-E379-7D27-4800-D1BB433FAEC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24;p85">
              <a:extLst>
                <a:ext uri="{FF2B5EF4-FFF2-40B4-BE49-F238E27FC236}">
                  <a16:creationId xmlns:a16="http://schemas.microsoft.com/office/drawing/2014/main" id="{35A0E413-BCF6-4CA8-7347-4874DBC3BB75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325;p85">
              <a:extLst>
                <a:ext uri="{FF2B5EF4-FFF2-40B4-BE49-F238E27FC236}">
                  <a16:creationId xmlns:a16="http://schemas.microsoft.com/office/drawing/2014/main" id="{E7BEB2E8-B77C-AC4D-B58E-7D9E775ED72C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326;p85">
              <a:extLst>
                <a:ext uri="{FF2B5EF4-FFF2-40B4-BE49-F238E27FC236}">
                  <a16:creationId xmlns:a16="http://schemas.microsoft.com/office/drawing/2014/main" id="{5C90FC4E-FDA8-6A7D-9DA1-62CF1D7BE2D1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27;p85">
              <a:extLst>
                <a:ext uri="{FF2B5EF4-FFF2-40B4-BE49-F238E27FC236}">
                  <a16:creationId xmlns:a16="http://schemas.microsoft.com/office/drawing/2014/main" id="{7587DA06-412E-A657-548E-3C4C4459E85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328;p85">
              <a:extLst>
                <a:ext uri="{FF2B5EF4-FFF2-40B4-BE49-F238E27FC236}">
                  <a16:creationId xmlns:a16="http://schemas.microsoft.com/office/drawing/2014/main" id="{B0775E84-1E2A-C1B0-968D-AE3D09977E2A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329;p85">
              <a:extLst>
                <a:ext uri="{FF2B5EF4-FFF2-40B4-BE49-F238E27FC236}">
                  <a16:creationId xmlns:a16="http://schemas.microsoft.com/office/drawing/2014/main" id="{D7CE36B6-FA43-0CE6-D51A-B4B318FB6FEE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330;p85">
              <a:extLst>
                <a:ext uri="{FF2B5EF4-FFF2-40B4-BE49-F238E27FC236}">
                  <a16:creationId xmlns:a16="http://schemas.microsoft.com/office/drawing/2014/main" id="{64735142-7FC9-5438-53A9-FC5E0E91F1E1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331;p85">
              <a:extLst>
                <a:ext uri="{FF2B5EF4-FFF2-40B4-BE49-F238E27FC236}">
                  <a16:creationId xmlns:a16="http://schemas.microsoft.com/office/drawing/2014/main" id="{BAD27273-5AA8-F3B4-E2E5-CF55F6A924E2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332;p85">
              <a:extLst>
                <a:ext uri="{FF2B5EF4-FFF2-40B4-BE49-F238E27FC236}">
                  <a16:creationId xmlns:a16="http://schemas.microsoft.com/office/drawing/2014/main" id="{7A0CF1CA-1E48-B430-59FC-B49B7821F6B2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5403;p85">
            <a:extLst>
              <a:ext uri="{FF2B5EF4-FFF2-40B4-BE49-F238E27FC236}">
                <a16:creationId xmlns:a16="http://schemas.microsoft.com/office/drawing/2014/main" id="{7CC1FC3C-3DE1-A440-BD7B-3CCDDF75C130}"/>
              </a:ext>
            </a:extLst>
          </p:cNvPr>
          <p:cNvGrpSpPr/>
          <p:nvPr/>
        </p:nvGrpSpPr>
        <p:grpSpPr>
          <a:xfrm>
            <a:off x="8352580" y="1093912"/>
            <a:ext cx="479520" cy="399155"/>
            <a:chOff x="4526824" y="2262876"/>
            <a:chExt cx="130575" cy="108691"/>
          </a:xfrm>
        </p:grpSpPr>
        <p:sp>
          <p:nvSpPr>
            <p:cNvPr id="65" name="Google Shape;5404;p85">
              <a:extLst>
                <a:ext uri="{FF2B5EF4-FFF2-40B4-BE49-F238E27FC236}">
                  <a16:creationId xmlns:a16="http://schemas.microsoft.com/office/drawing/2014/main" id="{0AAE5A29-2376-3CC6-4052-8F0D59FD04E1}"/>
                </a:ext>
              </a:extLst>
            </p:cNvPr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05;p85">
              <a:extLst>
                <a:ext uri="{FF2B5EF4-FFF2-40B4-BE49-F238E27FC236}">
                  <a16:creationId xmlns:a16="http://schemas.microsoft.com/office/drawing/2014/main" id="{EFFFF845-36C3-D521-ABCB-BBC8A423ECA1}"/>
                </a:ext>
              </a:extLst>
            </p:cNvPr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06;p85">
              <a:extLst>
                <a:ext uri="{FF2B5EF4-FFF2-40B4-BE49-F238E27FC236}">
                  <a16:creationId xmlns:a16="http://schemas.microsoft.com/office/drawing/2014/main" id="{F266C70C-B47C-F0EB-34BA-471D23A25DFB}"/>
                </a:ext>
              </a:extLst>
            </p:cNvPr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07;p85">
              <a:extLst>
                <a:ext uri="{FF2B5EF4-FFF2-40B4-BE49-F238E27FC236}">
                  <a16:creationId xmlns:a16="http://schemas.microsoft.com/office/drawing/2014/main" id="{BAB0744D-D5CE-4DAE-6787-0DF396690451}"/>
                </a:ext>
              </a:extLst>
            </p:cNvPr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grpFill/>
            <a:ln w="28575">
              <a:solidFill>
                <a:srgbClr val="85A8C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F598FC9-D54C-DFF3-3D3D-23E899E2441C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3AC5D231-62A5-EEC0-607A-317DA58AC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429B08F-FB38-7AEF-FE2B-DB088102BE73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B9F84022-1C47-32CD-141A-B1739F86E536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oogle Shape;3748;p46">
            <a:extLst>
              <a:ext uri="{FF2B5EF4-FFF2-40B4-BE49-F238E27FC236}">
                <a16:creationId xmlns:a16="http://schemas.microsoft.com/office/drawing/2014/main" id="{EB26FE19-75E0-4858-BC49-2DD1A2A86F00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4" name="Google Shape;3749;p46">
              <a:extLst>
                <a:ext uri="{FF2B5EF4-FFF2-40B4-BE49-F238E27FC236}">
                  <a16:creationId xmlns:a16="http://schemas.microsoft.com/office/drawing/2014/main" id="{8D6F21F0-140B-74E0-B271-5FE3AD5349AF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DB9111FE-18F2-BA7A-82A0-DDD96C4CA769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751;p46">
              <a:extLst>
                <a:ext uri="{FF2B5EF4-FFF2-40B4-BE49-F238E27FC236}">
                  <a16:creationId xmlns:a16="http://schemas.microsoft.com/office/drawing/2014/main" id="{C13F46F0-040C-A49E-6DF9-DEADF2D13AB9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752;p46">
              <a:extLst>
                <a:ext uri="{FF2B5EF4-FFF2-40B4-BE49-F238E27FC236}">
                  <a16:creationId xmlns:a16="http://schemas.microsoft.com/office/drawing/2014/main" id="{ADCC4F9E-A2F5-03E8-2677-D7AD166BCC70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753;p46">
              <a:extLst>
                <a:ext uri="{FF2B5EF4-FFF2-40B4-BE49-F238E27FC236}">
                  <a16:creationId xmlns:a16="http://schemas.microsoft.com/office/drawing/2014/main" id="{A49C0796-1D91-BECD-EDF4-2078AB97FF9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2B9E3C30-FB69-4A45-0536-9A7B0E78029E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9E2FDF3F-1239-3CF5-21E8-C2C0E0229F01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4217F003-1FB0-5BDE-F0D8-CD3CDF0FF337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5A3242A4-72FE-BF84-580C-7E025DC64B86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778D2AFB-9CB8-D3C3-1335-456DD57EAA47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8DDE06FC-AC86-1705-B7B7-F4BE219B7E21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DF421B5-3315-318A-CB7E-0CB53A0C3F08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61E6B43C-5A93-39B5-C30E-D6B886895C0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E9C9C77E-00FB-BD15-A634-049B6CC7B052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12BEB2E8-DB74-E943-3A19-43FA7A78150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3F44BEEE-0408-C3B0-664E-2D0AD1EDA28E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8E864064-8BEB-4B0C-759E-69C5664210E8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4290FC1E-9C16-2E06-D043-D68DC8A75C70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895A28C6-F42D-943B-B9AF-7DF3B580044F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B37114AC-D24A-A55C-6B61-532BB4624854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3DF77B3-2870-193D-E046-1F8FA84B68C8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B6A0A966-72C0-A73C-5156-CCA383728BA8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583156" y="4194396"/>
              <a:ext cx="625260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0080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t cao 1,5 ly</a:t>
              </a:r>
            </a:p>
          </p:txBody>
        </p:sp>
      </p:grpSp>
      <p:grpSp>
        <p:nvGrpSpPr>
          <p:cNvPr id="28" name="Google Shape;3748;p46">
            <a:extLst>
              <a:ext uri="{FF2B5EF4-FFF2-40B4-BE49-F238E27FC236}">
                <a16:creationId xmlns:a16="http://schemas.microsoft.com/office/drawing/2014/main" id="{47348E44-12E0-13AD-CB8A-A3694F6496F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9" name="Google Shape;3749;p46">
              <a:extLst>
                <a:ext uri="{FF2B5EF4-FFF2-40B4-BE49-F238E27FC236}">
                  <a16:creationId xmlns:a16="http://schemas.microsoft.com/office/drawing/2014/main" id="{937F9E72-9A5B-A2AF-99D8-022182DC6999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0;p46">
              <a:extLst>
                <a:ext uri="{FF2B5EF4-FFF2-40B4-BE49-F238E27FC236}">
                  <a16:creationId xmlns:a16="http://schemas.microsoft.com/office/drawing/2014/main" id="{14570CBA-11EA-609E-E965-5C1B6196C25E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751;p46">
              <a:extLst>
                <a:ext uri="{FF2B5EF4-FFF2-40B4-BE49-F238E27FC236}">
                  <a16:creationId xmlns:a16="http://schemas.microsoft.com/office/drawing/2014/main" id="{9C329EDD-B959-7406-D927-2389B49FEFA7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752;p46">
              <a:extLst>
                <a:ext uri="{FF2B5EF4-FFF2-40B4-BE49-F238E27FC236}">
                  <a16:creationId xmlns:a16="http://schemas.microsoft.com/office/drawing/2014/main" id="{7E4BFBFD-671D-744A-F2B8-F05413F1C1AC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753;p46">
              <a:extLst>
                <a:ext uri="{FF2B5EF4-FFF2-40B4-BE49-F238E27FC236}">
                  <a16:creationId xmlns:a16="http://schemas.microsoft.com/office/drawing/2014/main" id="{97A06496-C75A-46A1-4CEE-0ED73F0528CE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754;p46">
              <a:extLst>
                <a:ext uri="{FF2B5EF4-FFF2-40B4-BE49-F238E27FC236}">
                  <a16:creationId xmlns:a16="http://schemas.microsoft.com/office/drawing/2014/main" id="{6C8875A5-57F8-54DF-8077-EE3685614C76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755;p46">
              <a:extLst>
                <a:ext uri="{FF2B5EF4-FFF2-40B4-BE49-F238E27FC236}">
                  <a16:creationId xmlns:a16="http://schemas.microsoft.com/office/drawing/2014/main" id="{A425B903-7F17-A87F-9636-1AD9E2E7F3BC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5318;p85">
            <a:extLst>
              <a:ext uri="{FF2B5EF4-FFF2-40B4-BE49-F238E27FC236}">
                <a16:creationId xmlns:a16="http://schemas.microsoft.com/office/drawing/2014/main" id="{A081592A-D635-7761-6833-D9DBEA02D0ED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7" name="Google Shape;5319;p85">
              <a:extLst>
                <a:ext uri="{FF2B5EF4-FFF2-40B4-BE49-F238E27FC236}">
                  <a16:creationId xmlns:a16="http://schemas.microsoft.com/office/drawing/2014/main" id="{8A19EAA1-62CF-950A-9BB9-72E11CA7E1B2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0;p85">
              <a:extLst>
                <a:ext uri="{FF2B5EF4-FFF2-40B4-BE49-F238E27FC236}">
                  <a16:creationId xmlns:a16="http://schemas.microsoft.com/office/drawing/2014/main" id="{EAD0419C-3A2B-A3BE-E464-3512DCD95BBC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1;p85">
              <a:extLst>
                <a:ext uri="{FF2B5EF4-FFF2-40B4-BE49-F238E27FC236}">
                  <a16:creationId xmlns:a16="http://schemas.microsoft.com/office/drawing/2014/main" id="{9421F2F0-27B5-688A-E2C5-FF0F839CC850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2;p85">
              <a:extLst>
                <a:ext uri="{FF2B5EF4-FFF2-40B4-BE49-F238E27FC236}">
                  <a16:creationId xmlns:a16="http://schemas.microsoft.com/office/drawing/2014/main" id="{C73E144E-0A75-A264-0198-D979B0A487FA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3;p85">
              <a:extLst>
                <a:ext uri="{FF2B5EF4-FFF2-40B4-BE49-F238E27FC236}">
                  <a16:creationId xmlns:a16="http://schemas.microsoft.com/office/drawing/2014/main" id="{BEA7BD13-B23D-C9C6-9C69-2D8E8ED197E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4;p85">
              <a:extLst>
                <a:ext uri="{FF2B5EF4-FFF2-40B4-BE49-F238E27FC236}">
                  <a16:creationId xmlns:a16="http://schemas.microsoft.com/office/drawing/2014/main" id="{6B94861C-ECF5-96DA-5C5A-DD18F690A19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25;p85">
              <a:extLst>
                <a:ext uri="{FF2B5EF4-FFF2-40B4-BE49-F238E27FC236}">
                  <a16:creationId xmlns:a16="http://schemas.microsoft.com/office/drawing/2014/main" id="{E25D86CF-8E8B-BF4F-2B85-328A5D349FA1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26;p85">
              <a:extLst>
                <a:ext uri="{FF2B5EF4-FFF2-40B4-BE49-F238E27FC236}">
                  <a16:creationId xmlns:a16="http://schemas.microsoft.com/office/drawing/2014/main" id="{EB4E76A5-FDF2-0DE4-60AF-3C72DE6387C4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27;p85">
              <a:extLst>
                <a:ext uri="{FF2B5EF4-FFF2-40B4-BE49-F238E27FC236}">
                  <a16:creationId xmlns:a16="http://schemas.microsoft.com/office/drawing/2014/main" id="{5607FC0F-F288-EE1A-AB7B-839E46F73435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8;p85">
              <a:extLst>
                <a:ext uri="{FF2B5EF4-FFF2-40B4-BE49-F238E27FC236}">
                  <a16:creationId xmlns:a16="http://schemas.microsoft.com/office/drawing/2014/main" id="{7E1FAC6E-0D6C-39A9-5A6F-547B0CBE208C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9;p85">
              <a:extLst>
                <a:ext uri="{FF2B5EF4-FFF2-40B4-BE49-F238E27FC236}">
                  <a16:creationId xmlns:a16="http://schemas.microsoft.com/office/drawing/2014/main" id="{BE74AB0A-9223-DAC2-6DC5-9770A759000C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30;p85">
              <a:extLst>
                <a:ext uri="{FF2B5EF4-FFF2-40B4-BE49-F238E27FC236}">
                  <a16:creationId xmlns:a16="http://schemas.microsoft.com/office/drawing/2014/main" id="{04469FE9-FA0F-CC4F-3158-6BAB3A1CF906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31;p85">
              <a:extLst>
                <a:ext uri="{FF2B5EF4-FFF2-40B4-BE49-F238E27FC236}">
                  <a16:creationId xmlns:a16="http://schemas.microsoft.com/office/drawing/2014/main" id="{BDB66941-03E0-779F-3552-6B4E5AB0EC00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32;p85">
              <a:extLst>
                <a:ext uri="{FF2B5EF4-FFF2-40B4-BE49-F238E27FC236}">
                  <a16:creationId xmlns:a16="http://schemas.microsoft.com/office/drawing/2014/main" id="{12858481-F30B-FAD1-F688-293386616E3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1E068373-107F-1162-D4B7-3FE50D3A754D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52" name="Picture 17">
              <a:extLst>
                <a:ext uri="{FF2B5EF4-FFF2-40B4-BE49-F238E27FC236}">
                  <a16:creationId xmlns:a16="http://schemas.microsoft.com/office/drawing/2014/main" id="{C2615711-5563-E64D-3190-5B7F72C5E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F95D70BA-141C-A568-4806-3F8084C3262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6CB041FA-E27E-69B7-186A-14EF9672685C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51F528BE-691C-1556-60FA-1A19105885AB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CB00D2FD-C60D-A656-B67D-8E44880AE620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85130514-EE62-1E8C-BB2C-8C334AAEC658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751;p46">
              <a:extLst>
                <a:ext uri="{FF2B5EF4-FFF2-40B4-BE49-F238E27FC236}">
                  <a16:creationId xmlns:a16="http://schemas.microsoft.com/office/drawing/2014/main" id="{7F58B82F-4206-A69F-67B9-E5FFA9AEDD28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F7179CB-3F65-66C6-D246-414ADBD9743D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E669CE2-FE04-D379-8975-D466F30FB55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DECDCDD2-4117-7CEC-989B-F56580F9FC41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00614C85-E48C-0166-EEC7-27130360580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851E3310-44BC-4211-DA47-9E3D2D200C40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348373D7-6ED9-C22C-1746-0B5A89AB7811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E3C12A66-1ED4-5281-8794-A545FF341E3E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DBDA654B-D89D-3B91-AA23-45B2FD714EAB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BDBC050-C8C9-AC4E-9ABF-3EE9CD41C1E5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1C5A5DF6-2910-F347-CE62-9BCB2D9DD68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485228D4-0C43-B5BA-A904-67C26E959C4D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F36DD7E5-2F8F-9CBC-8940-DFCD7F53706D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E93C022F-6361-1B29-A15F-845880154A38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E9436E9E-0841-3E08-DBC2-2DA418D509AB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04C5BEDB-0F01-6F03-FBD6-6D31F119A1E5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103C6EA-6C06-7D38-3C89-79CCD0739790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DFD2066A-A841-5890-02C6-70507AEB9F79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C5AF5510-4478-B382-CD84-02579803E8FA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344A0432-50B1-3C24-0C22-84B9CD38300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1A7CF7F1-3056-A8DF-77F2-7D697163AA48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45" name="Picture 17">
              <a:extLst>
                <a:ext uri="{FF2B5EF4-FFF2-40B4-BE49-F238E27FC236}">
                  <a16:creationId xmlns:a16="http://schemas.microsoft.com/office/drawing/2014/main" id="{083AF18D-5412-B0CF-A5E2-7784E68F0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04B8991-4550-C477-1392-024442AF3242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10BFB7D-75FC-176D-2CDA-20E7B31EFD93}"/>
              </a:ext>
            </a:extLst>
          </p:cNvPr>
          <p:cNvGrpSpPr/>
          <p:nvPr/>
        </p:nvGrpSpPr>
        <p:grpSpPr>
          <a:xfrm>
            <a:off x="3463472" y="5005164"/>
            <a:ext cx="7714844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(tốt)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(Vườn)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6C2EC16-8E2D-302E-5F0F-B49D14857A9E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5" name="Picture 17">
              <a:extLst>
                <a:ext uri="{FF2B5EF4-FFF2-40B4-BE49-F238E27FC236}">
                  <a16:creationId xmlns:a16="http://schemas.microsoft.com/office/drawing/2014/main" id="{17D46A58-E912-3B57-27C0-0AE6BFDFE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A5C9EAD-84C3-F227-33D0-CA7A486D234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FF1A63E5-B673-6655-34A6-8D6130B9ADE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0" name="Google Shape;3748;p46">
            <a:extLst>
              <a:ext uri="{FF2B5EF4-FFF2-40B4-BE49-F238E27FC236}">
                <a16:creationId xmlns:a16="http://schemas.microsoft.com/office/drawing/2014/main" id="{FC779E32-9359-DD2C-B540-C3AF42288A4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17" name="Google Shape;3749;p46">
              <a:extLst>
                <a:ext uri="{FF2B5EF4-FFF2-40B4-BE49-F238E27FC236}">
                  <a16:creationId xmlns:a16="http://schemas.microsoft.com/office/drawing/2014/main" id="{887861C1-58C3-9D35-E080-123AFAB4BB5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0;p46">
              <a:extLst>
                <a:ext uri="{FF2B5EF4-FFF2-40B4-BE49-F238E27FC236}">
                  <a16:creationId xmlns:a16="http://schemas.microsoft.com/office/drawing/2014/main" id="{2B566D16-8AFA-1E9D-24D9-CA2ACD6FBD3A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1;p46">
              <a:extLst>
                <a:ext uri="{FF2B5EF4-FFF2-40B4-BE49-F238E27FC236}">
                  <a16:creationId xmlns:a16="http://schemas.microsoft.com/office/drawing/2014/main" id="{09B91D55-5000-B1AC-4CEA-A82D728D4B1F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2;p46">
              <a:extLst>
                <a:ext uri="{FF2B5EF4-FFF2-40B4-BE49-F238E27FC236}">
                  <a16:creationId xmlns:a16="http://schemas.microsoft.com/office/drawing/2014/main" id="{D700CBBE-D08E-3728-D9C4-FE06FCF1FFB8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3;p46">
              <a:extLst>
                <a:ext uri="{FF2B5EF4-FFF2-40B4-BE49-F238E27FC236}">
                  <a16:creationId xmlns:a16="http://schemas.microsoft.com/office/drawing/2014/main" id="{825508EE-6BD3-99B2-A53C-C3B27612A139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754;p46">
              <a:extLst>
                <a:ext uri="{FF2B5EF4-FFF2-40B4-BE49-F238E27FC236}">
                  <a16:creationId xmlns:a16="http://schemas.microsoft.com/office/drawing/2014/main" id="{016D0CB1-A9F6-373D-80A5-CEE69B26F6D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5;p46">
              <a:extLst>
                <a:ext uri="{FF2B5EF4-FFF2-40B4-BE49-F238E27FC236}">
                  <a16:creationId xmlns:a16="http://schemas.microsoft.com/office/drawing/2014/main" id="{85A466A6-374A-7426-CEAE-EED1627C911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5318;p85">
            <a:extLst>
              <a:ext uri="{FF2B5EF4-FFF2-40B4-BE49-F238E27FC236}">
                <a16:creationId xmlns:a16="http://schemas.microsoft.com/office/drawing/2014/main" id="{30B2BEB4-F248-875F-EAFF-E5F60E253271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2" name="Google Shape;5319;p85">
              <a:extLst>
                <a:ext uri="{FF2B5EF4-FFF2-40B4-BE49-F238E27FC236}">
                  <a16:creationId xmlns:a16="http://schemas.microsoft.com/office/drawing/2014/main" id="{C07A0D93-7739-67FC-05F0-D7C6DFD0B0D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0;p85">
              <a:extLst>
                <a:ext uri="{FF2B5EF4-FFF2-40B4-BE49-F238E27FC236}">
                  <a16:creationId xmlns:a16="http://schemas.microsoft.com/office/drawing/2014/main" id="{A1730158-86CC-7691-E92A-FCD8DE936236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1;p85">
              <a:extLst>
                <a:ext uri="{FF2B5EF4-FFF2-40B4-BE49-F238E27FC236}">
                  <a16:creationId xmlns:a16="http://schemas.microsoft.com/office/drawing/2014/main" id="{9F00C378-FD2C-B8F1-C089-AA2BC766725D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2;p85">
              <a:extLst>
                <a:ext uri="{FF2B5EF4-FFF2-40B4-BE49-F238E27FC236}">
                  <a16:creationId xmlns:a16="http://schemas.microsoft.com/office/drawing/2014/main" id="{F67006DB-C9BA-42F6-F4BE-28E10C4A36B7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3;p85">
              <a:extLst>
                <a:ext uri="{FF2B5EF4-FFF2-40B4-BE49-F238E27FC236}">
                  <a16:creationId xmlns:a16="http://schemas.microsoft.com/office/drawing/2014/main" id="{7FA642D7-0BFB-3CDD-96CE-389CEDA07857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4;p85">
              <a:extLst>
                <a:ext uri="{FF2B5EF4-FFF2-40B4-BE49-F238E27FC236}">
                  <a16:creationId xmlns:a16="http://schemas.microsoft.com/office/drawing/2014/main" id="{086F715D-E423-0410-C179-2421998544C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5;p85">
              <a:extLst>
                <a:ext uri="{FF2B5EF4-FFF2-40B4-BE49-F238E27FC236}">
                  <a16:creationId xmlns:a16="http://schemas.microsoft.com/office/drawing/2014/main" id="{B0975248-5CF7-2960-F63A-6C39D9594437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6;p85">
              <a:extLst>
                <a:ext uri="{FF2B5EF4-FFF2-40B4-BE49-F238E27FC236}">
                  <a16:creationId xmlns:a16="http://schemas.microsoft.com/office/drawing/2014/main" id="{5896A80B-F3C6-F822-7E33-27054F9A8B1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7;p85">
              <a:extLst>
                <a:ext uri="{FF2B5EF4-FFF2-40B4-BE49-F238E27FC236}">
                  <a16:creationId xmlns:a16="http://schemas.microsoft.com/office/drawing/2014/main" id="{132AB337-28BD-6E1E-469D-0E0DFB463BF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8;p85">
              <a:extLst>
                <a:ext uri="{FF2B5EF4-FFF2-40B4-BE49-F238E27FC236}">
                  <a16:creationId xmlns:a16="http://schemas.microsoft.com/office/drawing/2014/main" id="{13FD75A8-16D6-A1A5-C817-51E5883715C3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9;p85">
              <a:extLst>
                <a:ext uri="{FF2B5EF4-FFF2-40B4-BE49-F238E27FC236}">
                  <a16:creationId xmlns:a16="http://schemas.microsoft.com/office/drawing/2014/main" id="{2F7F2A89-8A36-9A72-177D-003EC8A58555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0;p85">
              <a:extLst>
                <a:ext uri="{FF2B5EF4-FFF2-40B4-BE49-F238E27FC236}">
                  <a16:creationId xmlns:a16="http://schemas.microsoft.com/office/drawing/2014/main" id="{0A1BA0E4-7414-D1B9-D7D0-AAE95BE85B58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31;p85">
              <a:extLst>
                <a:ext uri="{FF2B5EF4-FFF2-40B4-BE49-F238E27FC236}">
                  <a16:creationId xmlns:a16="http://schemas.microsoft.com/office/drawing/2014/main" id="{C11CA27D-1189-F3BA-B602-501E8A037C81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32;p85">
              <a:extLst>
                <a:ext uri="{FF2B5EF4-FFF2-40B4-BE49-F238E27FC236}">
                  <a16:creationId xmlns:a16="http://schemas.microsoft.com/office/drawing/2014/main" id="{F4EC7248-856C-277B-E48E-60071809933E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5FD80B3-59DC-5A52-5084-9B2A6AEE3BBA}"/>
              </a:ext>
            </a:extLst>
          </p:cNvPr>
          <p:cNvGrpSpPr/>
          <p:nvPr/>
        </p:nvGrpSpPr>
        <p:grpSpPr>
          <a:xfrm>
            <a:off x="3597927" y="5233443"/>
            <a:ext cx="7562790" cy="1374759"/>
            <a:chOff x="2949927" y="2740274"/>
            <a:chExt cx="7562790" cy="137475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374759"/>
              <a:chOff x="3220995" y="2909791"/>
              <a:chExt cx="6347133" cy="137475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131760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1226570"/>
                <a:chOff x="3220995" y="2909791"/>
                <a:chExt cx="6298393" cy="1226570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1226570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chấm cuối câu đặt ngay sau chữ cái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ô (tốt)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E567813-AA68-8D3C-0F55-C0CF723D1002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81052B2A-4355-EC2A-B4D3-8FC36A83A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9DC7885-A7B0-848D-8C39-816139B33E61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13ED3304-A7E6-2CDE-1581-6F75180BCE98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490BCA54-F5E0-6465-91B7-E8949F6BDB4F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904A96DA-A130-449E-F3EB-AD6EC7973603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9261BC73-011C-0985-D540-1B23F1459EB7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751;p46">
              <a:extLst>
                <a:ext uri="{FF2B5EF4-FFF2-40B4-BE49-F238E27FC236}">
                  <a16:creationId xmlns:a16="http://schemas.microsoft.com/office/drawing/2014/main" id="{C3B106B3-B247-1018-19C6-EFFA1D678AB2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11A66DA-D6DF-898A-43A7-CF02CB52D825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2A31E10C-83EF-9278-235F-830F652C3D6C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F799DA40-A0C6-8B34-44F0-D760FE57202C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D139A1C7-24BA-A08A-5591-AE48FD70A770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9D9189D8-5A26-5D99-254B-A4F6DCA74AAF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75C9CC47-5735-C342-D7DB-8E9F6C214B3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07BF9BC3-000B-5AFC-89AA-5F6A5DA919D2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268AA54A-A28D-E430-EBDD-4D697C4BFB66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84613BE-472D-B979-F23A-EC7EB0DD675E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9AEB03E9-A0A6-736E-C655-2A98825CD98E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8EB8EBFF-4E03-AB1F-4FC5-98A121648E67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B1D8F6EF-7AAC-4DBA-4E79-1D9CA31C31D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F96AB2E1-4B20-7445-6E65-4679075E7D9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05DB1A25-16A9-ACB7-6F87-35CCFE57F866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7445D4EF-4481-C602-D662-BBF98073C2D2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AA93C71-B518-BDDD-8FF2-DF2CC3AF6084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50615259-B726-CF89-4754-79C05F038575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242E57B-C9D5-2282-C570-4A8F2D8D7F2D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908549AF-A6A7-2C3D-789D-C9F9B8CEFA8F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1;p23">
            <a:extLst>
              <a:ext uri="{FF2B5EF4-FFF2-40B4-BE49-F238E27FC236}">
                <a16:creationId xmlns:a16="http://schemas.microsoft.com/office/drawing/2014/main" id="{67F58135-A286-74A1-EF80-B394382AC8D3}"/>
              </a:ext>
            </a:extLst>
          </p:cNvPr>
          <p:cNvSpPr txBox="1">
            <a:spLocks/>
          </p:cNvSpPr>
          <p:nvPr/>
        </p:nvSpPr>
        <p:spPr>
          <a:xfrm>
            <a:off x="1443892" y="1652886"/>
            <a:ext cx="9089070" cy="393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28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Kiến thức, kĩ năng: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Biết viết chữ viết hoa C cỡ vừa và cỡ nhỏ.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Viết đúng câu ứng dựng: Vườn cây quanh năm xanh tốt.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28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Phát triển năng lực và phẩm chất: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Rèn cho HS tính kiên nhẫn, cẩn thận.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Có ý thức thẩm mỹ khi viết chữ.</a:t>
            </a:r>
          </a:p>
        </p:txBody>
      </p:sp>
      <p:grpSp>
        <p:nvGrpSpPr>
          <p:cNvPr id="16" name="Google Shape;3314;p43">
            <a:extLst>
              <a:ext uri="{FF2B5EF4-FFF2-40B4-BE49-F238E27FC236}">
                <a16:creationId xmlns:a16="http://schemas.microsoft.com/office/drawing/2014/main" id="{A7E70475-F1B8-72BF-4A41-9740A068F535}"/>
              </a:ext>
            </a:extLst>
          </p:cNvPr>
          <p:cNvGrpSpPr/>
          <p:nvPr/>
        </p:nvGrpSpPr>
        <p:grpSpPr>
          <a:xfrm>
            <a:off x="8928147" y="4953000"/>
            <a:ext cx="1604815" cy="1596972"/>
            <a:chOff x="6289676" y="1855687"/>
            <a:chExt cx="503552" cy="501092"/>
          </a:xfrm>
        </p:grpSpPr>
        <p:sp>
          <p:nvSpPr>
            <p:cNvPr id="17" name="Google Shape;3315;p43">
              <a:extLst>
                <a:ext uri="{FF2B5EF4-FFF2-40B4-BE49-F238E27FC236}">
                  <a16:creationId xmlns:a16="http://schemas.microsoft.com/office/drawing/2014/main" id="{77844989-D212-4EDE-ED77-9C61299A68B1}"/>
                </a:ext>
              </a:extLst>
            </p:cNvPr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16;p43">
              <a:extLst>
                <a:ext uri="{FF2B5EF4-FFF2-40B4-BE49-F238E27FC236}">
                  <a16:creationId xmlns:a16="http://schemas.microsoft.com/office/drawing/2014/main" id="{97375C1E-F482-AE19-EF2F-576759DAD3E2}"/>
                </a:ext>
              </a:extLst>
            </p:cNvPr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17;p43">
              <a:extLst>
                <a:ext uri="{FF2B5EF4-FFF2-40B4-BE49-F238E27FC236}">
                  <a16:creationId xmlns:a16="http://schemas.microsoft.com/office/drawing/2014/main" id="{C3696E7A-205E-4326-9298-8F6ABBBF16D1}"/>
                </a:ext>
              </a:extLst>
            </p:cNvPr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18;p43">
              <a:extLst>
                <a:ext uri="{FF2B5EF4-FFF2-40B4-BE49-F238E27FC236}">
                  <a16:creationId xmlns:a16="http://schemas.microsoft.com/office/drawing/2014/main" id="{FF760F78-C5B5-27EB-8B67-37C72977CD2A}"/>
                </a:ext>
              </a:extLst>
            </p:cNvPr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19;p43">
              <a:extLst>
                <a:ext uri="{FF2B5EF4-FFF2-40B4-BE49-F238E27FC236}">
                  <a16:creationId xmlns:a16="http://schemas.microsoft.com/office/drawing/2014/main" id="{4F5E89E0-4F61-6134-D62A-BEFA3A1B7C80}"/>
                </a:ext>
              </a:extLst>
            </p:cNvPr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20;p43">
              <a:extLst>
                <a:ext uri="{FF2B5EF4-FFF2-40B4-BE49-F238E27FC236}">
                  <a16:creationId xmlns:a16="http://schemas.microsoft.com/office/drawing/2014/main" id="{B044E5F0-CBA9-F853-10B8-D020CC28EF2A}"/>
                </a:ext>
              </a:extLst>
            </p:cNvPr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C96327B0-85F7-AADD-87CB-B15FF9D6EE81}"/>
              </a:ext>
            </a:extLst>
          </p:cNvPr>
          <p:cNvGrpSpPr/>
          <p:nvPr/>
        </p:nvGrpSpPr>
        <p:grpSpPr>
          <a:xfrm>
            <a:off x="2621661" y="693486"/>
            <a:ext cx="6948677" cy="959400"/>
            <a:chOff x="1895305" y="1150686"/>
            <a:chExt cx="8431274" cy="959400"/>
          </a:xfrm>
        </p:grpSpPr>
        <p:sp>
          <p:nvSpPr>
            <p:cNvPr id="5" name="Google Shape;1741;p23">
              <a:extLst>
                <a:ext uri="{FF2B5EF4-FFF2-40B4-BE49-F238E27FC236}">
                  <a16:creationId xmlns:a16="http://schemas.microsoft.com/office/drawing/2014/main" id="{36FAC050-074F-7E30-8066-11AC58A28C7E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9" name="Google Shape;1741;p23">
              <a:extLst>
                <a:ext uri="{FF2B5EF4-FFF2-40B4-BE49-F238E27FC236}">
                  <a16:creationId xmlns:a16="http://schemas.microsoft.com/office/drawing/2014/main" id="{F53359E6-22E3-17BF-5FE5-F502DA7C7A1E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0" name="Google Shape;1741;p23">
              <a:extLst>
                <a:ext uri="{FF2B5EF4-FFF2-40B4-BE49-F238E27FC236}">
                  <a16:creationId xmlns:a16="http://schemas.microsoft.com/office/drawing/2014/main" id="{5115640F-12B8-45E0-86D0-849E54EA28C5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85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8589199" y="4198257"/>
            <a:ext cx="2374900" cy="23749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B3B1E3E-1704-C518-2680-95BD95BDDF80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DDF9BF21-3FB9-8BA5-7A7D-F4E037A07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D242628-B7DC-5967-370D-5C32ACBDCFB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87" name="Google Shape;5228;p85">
            <a:extLst>
              <a:ext uri="{FF2B5EF4-FFF2-40B4-BE49-F238E27FC236}">
                <a16:creationId xmlns:a16="http://schemas.microsoft.com/office/drawing/2014/main" id="{CE2FA6A2-2178-5A5D-03FD-8BFEE605566B}"/>
              </a:ext>
            </a:extLst>
          </p:cNvPr>
          <p:cNvGrpSpPr/>
          <p:nvPr/>
        </p:nvGrpSpPr>
        <p:grpSpPr>
          <a:xfrm>
            <a:off x="2525350" y="4483660"/>
            <a:ext cx="1559590" cy="2089497"/>
            <a:chOff x="4579586" y="1277075"/>
            <a:chExt cx="689884" cy="924289"/>
          </a:xfrm>
        </p:grpSpPr>
        <p:sp>
          <p:nvSpPr>
            <p:cNvPr id="88" name="Google Shape;5229;p85">
              <a:extLst>
                <a:ext uri="{FF2B5EF4-FFF2-40B4-BE49-F238E27FC236}">
                  <a16:creationId xmlns:a16="http://schemas.microsoft.com/office/drawing/2014/main" id="{4B40CA8B-808D-D94D-38D7-DDE2D4D6210F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230;p85">
              <a:extLst>
                <a:ext uri="{FF2B5EF4-FFF2-40B4-BE49-F238E27FC236}">
                  <a16:creationId xmlns:a16="http://schemas.microsoft.com/office/drawing/2014/main" id="{D2937542-41F8-1498-6144-5E5F8495AA1B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231;p85">
              <a:extLst>
                <a:ext uri="{FF2B5EF4-FFF2-40B4-BE49-F238E27FC236}">
                  <a16:creationId xmlns:a16="http://schemas.microsoft.com/office/drawing/2014/main" id="{BD6A7746-7B85-0F53-79F2-BEF19E6C0202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232;p85">
              <a:extLst>
                <a:ext uri="{FF2B5EF4-FFF2-40B4-BE49-F238E27FC236}">
                  <a16:creationId xmlns:a16="http://schemas.microsoft.com/office/drawing/2014/main" id="{CD91FADB-1B24-E297-A487-B860E9F32530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233;p85">
              <a:extLst>
                <a:ext uri="{FF2B5EF4-FFF2-40B4-BE49-F238E27FC236}">
                  <a16:creationId xmlns:a16="http://schemas.microsoft.com/office/drawing/2014/main" id="{9D2BF0A3-DC21-3517-0829-97679CADAC5F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234;p85">
              <a:extLst>
                <a:ext uri="{FF2B5EF4-FFF2-40B4-BE49-F238E27FC236}">
                  <a16:creationId xmlns:a16="http://schemas.microsoft.com/office/drawing/2014/main" id="{D743460C-DAB2-A1E0-8D51-02830DA78632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235;p85">
              <a:extLst>
                <a:ext uri="{FF2B5EF4-FFF2-40B4-BE49-F238E27FC236}">
                  <a16:creationId xmlns:a16="http://schemas.microsoft.com/office/drawing/2014/main" id="{BCC906CF-E297-B723-FD60-41AA6126AAAA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236;p85">
              <a:extLst>
                <a:ext uri="{FF2B5EF4-FFF2-40B4-BE49-F238E27FC236}">
                  <a16:creationId xmlns:a16="http://schemas.microsoft.com/office/drawing/2014/main" id="{70FAFDAD-2058-60AF-6C06-2DEE837D0FE4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237;p85">
              <a:extLst>
                <a:ext uri="{FF2B5EF4-FFF2-40B4-BE49-F238E27FC236}">
                  <a16:creationId xmlns:a16="http://schemas.microsoft.com/office/drawing/2014/main" id="{1C018D7C-FD33-550F-327E-601B01465284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238;p85">
              <a:extLst>
                <a:ext uri="{FF2B5EF4-FFF2-40B4-BE49-F238E27FC236}">
                  <a16:creationId xmlns:a16="http://schemas.microsoft.com/office/drawing/2014/main" id="{53E874A5-338F-1546-154F-BCF7E5B328DF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239;p85">
              <a:extLst>
                <a:ext uri="{FF2B5EF4-FFF2-40B4-BE49-F238E27FC236}">
                  <a16:creationId xmlns:a16="http://schemas.microsoft.com/office/drawing/2014/main" id="{67AEBAC8-A3AF-52BE-363F-2E49723C2F74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240;p85">
              <a:extLst>
                <a:ext uri="{FF2B5EF4-FFF2-40B4-BE49-F238E27FC236}">
                  <a16:creationId xmlns:a16="http://schemas.microsoft.com/office/drawing/2014/main" id="{E7A99178-D2FC-A120-1C28-C3D9AFB23B46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241;p85">
              <a:extLst>
                <a:ext uri="{FF2B5EF4-FFF2-40B4-BE49-F238E27FC236}">
                  <a16:creationId xmlns:a16="http://schemas.microsoft.com/office/drawing/2014/main" id="{2160EB54-B8F1-6C7F-D04E-05036F58FE45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242;p85">
              <a:extLst>
                <a:ext uri="{FF2B5EF4-FFF2-40B4-BE49-F238E27FC236}">
                  <a16:creationId xmlns:a16="http://schemas.microsoft.com/office/drawing/2014/main" id="{B1C39FEE-BF1D-4428-352F-D90EB5B067F8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243;p85">
              <a:extLst>
                <a:ext uri="{FF2B5EF4-FFF2-40B4-BE49-F238E27FC236}">
                  <a16:creationId xmlns:a16="http://schemas.microsoft.com/office/drawing/2014/main" id="{A6A93F89-588D-5FE3-D9C3-F85BF43FFEEF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244;p85">
              <a:extLst>
                <a:ext uri="{FF2B5EF4-FFF2-40B4-BE49-F238E27FC236}">
                  <a16:creationId xmlns:a16="http://schemas.microsoft.com/office/drawing/2014/main" id="{F8540ED5-E0DE-B95E-6638-ED7A4A8D933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245;p85">
              <a:extLst>
                <a:ext uri="{FF2B5EF4-FFF2-40B4-BE49-F238E27FC236}">
                  <a16:creationId xmlns:a16="http://schemas.microsoft.com/office/drawing/2014/main" id="{C1DC8C46-F5BF-8640-7324-D26615B8445E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246;p85">
              <a:extLst>
                <a:ext uri="{FF2B5EF4-FFF2-40B4-BE49-F238E27FC236}">
                  <a16:creationId xmlns:a16="http://schemas.microsoft.com/office/drawing/2014/main" id="{ABD5A5E6-61DD-6526-5E69-0E3289CA758D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247;p85">
              <a:extLst>
                <a:ext uri="{FF2B5EF4-FFF2-40B4-BE49-F238E27FC236}">
                  <a16:creationId xmlns:a16="http://schemas.microsoft.com/office/drawing/2014/main" id="{E6BEB166-CAC6-F5FB-A69A-2AF24C0D2B1C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248;p85">
              <a:extLst>
                <a:ext uri="{FF2B5EF4-FFF2-40B4-BE49-F238E27FC236}">
                  <a16:creationId xmlns:a16="http://schemas.microsoft.com/office/drawing/2014/main" id="{F18D63B8-9FA2-65C9-9509-6482CDF7B870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249;p85">
              <a:extLst>
                <a:ext uri="{FF2B5EF4-FFF2-40B4-BE49-F238E27FC236}">
                  <a16:creationId xmlns:a16="http://schemas.microsoft.com/office/drawing/2014/main" id="{2978F2A1-D636-7AB9-C83B-435F19359EDF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250;p85">
              <a:extLst>
                <a:ext uri="{FF2B5EF4-FFF2-40B4-BE49-F238E27FC236}">
                  <a16:creationId xmlns:a16="http://schemas.microsoft.com/office/drawing/2014/main" id="{34D215F0-92F5-BE70-A92A-73F2BFFE12BE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251;p85">
              <a:extLst>
                <a:ext uri="{FF2B5EF4-FFF2-40B4-BE49-F238E27FC236}">
                  <a16:creationId xmlns:a16="http://schemas.microsoft.com/office/drawing/2014/main" id="{AD88157C-3237-B9BF-999E-BD1BB58F0AB0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252;p85">
              <a:extLst>
                <a:ext uri="{FF2B5EF4-FFF2-40B4-BE49-F238E27FC236}">
                  <a16:creationId xmlns:a16="http://schemas.microsoft.com/office/drawing/2014/main" id="{0A8BFABA-A43E-FCD0-D26B-2084DA769B16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253;p85">
              <a:extLst>
                <a:ext uri="{FF2B5EF4-FFF2-40B4-BE49-F238E27FC236}">
                  <a16:creationId xmlns:a16="http://schemas.microsoft.com/office/drawing/2014/main" id="{F865348F-3FFD-FF30-7147-9B490B9008D2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254;p85">
              <a:extLst>
                <a:ext uri="{FF2B5EF4-FFF2-40B4-BE49-F238E27FC236}">
                  <a16:creationId xmlns:a16="http://schemas.microsoft.com/office/drawing/2014/main" id="{0712B0FA-D1D9-EB9A-27EE-F6A26245050C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255;p85">
              <a:extLst>
                <a:ext uri="{FF2B5EF4-FFF2-40B4-BE49-F238E27FC236}">
                  <a16:creationId xmlns:a16="http://schemas.microsoft.com/office/drawing/2014/main" id="{2C1E2D92-361E-26FE-6F2A-D95301397AF4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56;p85">
              <a:extLst>
                <a:ext uri="{FF2B5EF4-FFF2-40B4-BE49-F238E27FC236}">
                  <a16:creationId xmlns:a16="http://schemas.microsoft.com/office/drawing/2014/main" id="{02E43FAB-E69E-0A4F-0FE8-4E771BB09DE0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57;p85">
              <a:extLst>
                <a:ext uri="{FF2B5EF4-FFF2-40B4-BE49-F238E27FC236}">
                  <a16:creationId xmlns:a16="http://schemas.microsoft.com/office/drawing/2014/main" id="{32141B23-2ECF-45C3-DE37-354B82F5A91D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58;p85">
              <a:extLst>
                <a:ext uri="{FF2B5EF4-FFF2-40B4-BE49-F238E27FC236}">
                  <a16:creationId xmlns:a16="http://schemas.microsoft.com/office/drawing/2014/main" id="{CAEFD3FD-9743-8295-FC37-72F82E5C6BB5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59;p85">
              <a:extLst>
                <a:ext uri="{FF2B5EF4-FFF2-40B4-BE49-F238E27FC236}">
                  <a16:creationId xmlns:a16="http://schemas.microsoft.com/office/drawing/2014/main" id="{B6AF0643-AF14-2708-987D-ACF4FE0204DC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60;p85">
              <a:extLst>
                <a:ext uri="{FF2B5EF4-FFF2-40B4-BE49-F238E27FC236}">
                  <a16:creationId xmlns:a16="http://schemas.microsoft.com/office/drawing/2014/main" id="{BC0E27E5-7C6E-9862-BEF4-9772F1D4CA8E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61;p85">
              <a:extLst>
                <a:ext uri="{FF2B5EF4-FFF2-40B4-BE49-F238E27FC236}">
                  <a16:creationId xmlns:a16="http://schemas.microsoft.com/office/drawing/2014/main" id="{AEC4D2F9-97E3-A6D0-5DD6-49FD3228154B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2;p85">
              <a:extLst>
                <a:ext uri="{FF2B5EF4-FFF2-40B4-BE49-F238E27FC236}">
                  <a16:creationId xmlns:a16="http://schemas.microsoft.com/office/drawing/2014/main" id="{F43F9976-F383-B8AB-3860-C0EA44BA910B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63;p85">
              <a:extLst>
                <a:ext uri="{FF2B5EF4-FFF2-40B4-BE49-F238E27FC236}">
                  <a16:creationId xmlns:a16="http://schemas.microsoft.com/office/drawing/2014/main" id="{16912007-F4BB-2D6A-88E2-E14F531CB4A9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64;p85">
              <a:extLst>
                <a:ext uri="{FF2B5EF4-FFF2-40B4-BE49-F238E27FC236}">
                  <a16:creationId xmlns:a16="http://schemas.microsoft.com/office/drawing/2014/main" id="{5E391E0F-48C6-5C2C-613C-770C0CEC741A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65;p85">
              <a:extLst>
                <a:ext uri="{FF2B5EF4-FFF2-40B4-BE49-F238E27FC236}">
                  <a16:creationId xmlns:a16="http://schemas.microsoft.com/office/drawing/2014/main" id="{9A4C2209-74F7-B8E8-7CFB-7FCAC41E50AB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266;p85">
              <a:extLst>
                <a:ext uri="{FF2B5EF4-FFF2-40B4-BE49-F238E27FC236}">
                  <a16:creationId xmlns:a16="http://schemas.microsoft.com/office/drawing/2014/main" id="{8C8ECFAE-BFF2-8E2D-7DE4-9C8061F5B4A1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267;p85">
              <a:extLst>
                <a:ext uri="{FF2B5EF4-FFF2-40B4-BE49-F238E27FC236}">
                  <a16:creationId xmlns:a16="http://schemas.microsoft.com/office/drawing/2014/main" id="{C46BD867-71DB-21B3-D307-5968C6FDE00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268;p85">
              <a:extLst>
                <a:ext uri="{FF2B5EF4-FFF2-40B4-BE49-F238E27FC236}">
                  <a16:creationId xmlns:a16="http://schemas.microsoft.com/office/drawing/2014/main" id="{E89F41E1-B664-C26C-DFB1-45E9F12D5AAA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269;p85">
              <a:extLst>
                <a:ext uri="{FF2B5EF4-FFF2-40B4-BE49-F238E27FC236}">
                  <a16:creationId xmlns:a16="http://schemas.microsoft.com/office/drawing/2014/main" id="{B5DEBE29-9C4B-5BCC-077C-044C31405BFE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270;p85">
              <a:extLst>
                <a:ext uri="{FF2B5EF4-FFF2-40B4-BE49-F238E27FC236}">
                  <a16:creationId xmlns:a16="http://schemas.microsoft.com/office/drawing/2014/main" id="{AA4D0128-F42E-2873-F78F-5AF304983ECF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71;p85">
              <a:extLst>
                <a:ext uri="{FF2B5EF4-FFF2-40B4-BE49-F238E27FC236}">
                  <a16:creationId xmlns:a16="http://schemas.microsoft.com/office/drawing/2014/main" id="{FC17AE02-5E51-015C-AA17-8BDA5F5BB699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72;p85">
              <a:extLst>
                <a:ext uri="{FF2B5EF4-FFF2-40B4-BE49-F238E27FC236}">
                  <a16:creationId xmlns:a16="http://schemas.microsoft.com/office/drawing/2014/main" id="{F7E94CBE-A384-3F6E-870A-31A690E4328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73;p85">
              <a:extLst>
                <a:ext uri="{FF2B5EF4-FFF2-40B4-BE49-F238E27FC236}">
                  <a16:creationId xmlns:a16="http://schemas.microsoft.com/office/drawing/2014/main" id="{843E0D4C-F905-F1EE-2E31-E867EF196994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74;p85">
              <a:extLst>
                <a:ext uri="{FF2B5EF4-FFF2-40B4-BE49-F238E27FC236}">
                  <a16:creationId xmlns:a16="http://schemas.microsoft.com/office/drawing/2014/main" id="{380DCD6B-FB84-BC0B-BE69-013F9155CCE7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75;p85">
              <a:extLst>
                <a:ext uri="{FF2B5EF4-FFF2-40B4-BE49-F238E27FC236}">
                  <a16:creationId xmlns:a16="http://schemas.microsoft.com/office/drawing/2014/main" id="{2DC7BA48-E243-E31C-BE82-111BF31297F9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76;p85">
              <a:extLst>
                <a:ext uri="{FF2B5EF4-FFF2-40B4-BE49-F238E27FC236}">
                  <a16:creationId xmlns:a16="http://schemas.microsoft.com/office/drawing/2014/main" id="{AB994E47-CF1D-65B7-E36F-C86A78BE2123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77;p85">
              <a:extLst>
                <a:ext uri="{FF2B5EF4-FFF2-40B4-BE49-F238E27FC236}">
                  <a16:creationId xmlns:a16="http://schemas.microsoft.com/office/drawing/2014/main" id="{CC3F0BF5-99E9-EC29-45E5-EDCACA1F2D9E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8;p85">
              <a:extLst>
                <a:ext uri="{FF2B5EF4-FFF2-40B4-BE49-F238E27FC236}">
                  <a16:creationId xmlns:a16="http://schemas.microsoft.com/office/drawing/2014/main" id="{85D68967-7A9A-C904-4877-687BFF4E8445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79;p85">
              <a:extLst>
                <a:ext uri="{FF2B5EF4-FFF2-40B4-BE49-F238E27FC236}">
                  <a16:creationId xmlns:a16="http://schemas.microsoft.com/office/drawing/2014/main" id="{6075330E-548D-66BA-DCBF-C14A5D94EBF1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80;p85">
              <a:extLst>
                <a:ext uri="{FF2B5EF4-FFF2-40B4-BE49-F238E27FC236}">
                  <a16:creationId xmlns:a16="http://schemas.microsoft.com/office/drawing/2014/main" id="{586BA185-2EF6-11C9-5AFE-97B3FD9328E8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281;p85">
              <a:extLst>
                <a:ext uri="{FF2B5EF4-FFF2-40B4-BE49-F238E27FC236}">
                  <a16:creationId xmlns:a16="http://schemas.microsoft.com/office/drawing/2014/main" id="{42D8DD27-9339-7C59-836E-91CD0D2473CC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82;p85">
              <a:extLst>
                <a:ext uri="{FF2B5EF4-FFF2-40B4-BE49-F238E27FC236}">
                  <a16:creationId xmlns:a16="http://schemas.microsoft.com/office/drawing/2014/main" id="{5C7C5768-8D99-49AA-4C97-562EBBA8B8B6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83;p85">
              <a:extLst>
                <a:ext uri="{FF2B5EF4-FFF2-40B4-BE49-F238E27FC236}">
                  <a16:creationId xmlns:a16="http://schemas.microsoft.com/office/drawing/2014/main" id="{A7478B65-FB74-C398-D474-FE0531460F0F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84;p85">
              <a:extLst>
                <a:ext uri="{FF2B5EF4-FFF2-40B4-BE49-F238E27FC236}">
                  <a16:creationId xmlns:a16="http://schemas.microsoft.com/office/drawing/2014/main" id="{A1D21D36-D759-2B36-C9D3-B7165B250B24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85;p85">
              <a:extLst>
                <a:ext uri="{FF2B5EF4-FFF2-40B4-BE49-F238E27FC236}">
                  <a16:creationId xmlns:a16="http://schemas.microsoft.com/office/drawing/2014/main" id="{83B9EBFC-F817-59DA-E4FC-E17160ACE021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86;p85">
              <a:extLst>
                <a:ext uri="{FF2B5EF4-FFF2-40B4-BE49-F238E27FC236}">
                  <a16:creationId xmlns:a16="http://schemas.microsoft.com/office/drawing/2014/main" id="{BCCEC917-86D9-78E5-7D32-C5F54A3B5F5B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87;p85">
              <a:extLst>
                <a:ext uri="{FF2B5EF4-FFF2-40B4-BE49-F238E27FC236}">
                  <a16:creationId xmlns:a16="http://schemas.microsoft.com/office/drawing/2014/main" id="{9FF24CD0-28A3-3FFF-D4C7-BE1A62523109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88;p85">
              <a:extLst>
                <a:ext uri="{FF2B5EF4-FFF2-40B4-BE49-F238E27FC236}">
                  <a16:creationId xmlns:a16="http://schemas.microsoft.com/office/drawing/2014/main" id="{223DA347-B7BD-E744-6C3E-EC3F1A8D720F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89;p85">
              <a:extLst>
                <a:ext uri="{FF2B5EF4-FFF2-40B4-BE49-F238E27FC236}">
                  <a16:creationId xmlns:a16="http://schemas.microsoft.com/office/drawing/2014/main" id="{637C1B59-C944-4566-97C7-34D5B2D543A9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90;p85">
              <a:extLst>
                <a:ext uri="{FF2B5EF4-FFF2-40B4-BE49-F238E27FC236}">
                  <a16:creationId xmlns:a16="http://schemas.microsoft.com/office/drawing/2014/main" id="{BFCA7CEC-04A9-912E-1E0E-771C032BB5C2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91;p85">
              <a:extLst>
                <a:ext uri="{FF2B5EF4-FFF2-40B4-BE49-F238E27FC236}">
                  <a16:creationId xmlns:a16="http://schemas.microsoft.com/office/drawing/2014/main" id="{3EA3C68F-6DB1-38CB-5CB6-1E75D14724E0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92;p85">
              <a:extLst>
                <a:ext uri="{FF2B5EF4-FFF2-40B4-BE49-F238E27FC236}">
                  <a16:creationId xmlns:a16="http://schemas.microsoft.com/office/drawing/2014/main" id="{0BE026EB-B1BA-C56A-C2B9-A8724D5A7295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93;p85">
              <a:extLst>
                <a:ext uri="{FF2B5EF4-FFF2-40B4-BE49-F238E27FC236}">
                  <a16:creationId xmlns:a16="http://schemas.microsoft.com/office/drawing/2014/main" id="{DA2D4F1B-CD2D-E871-E318-79F6D1E7B8F4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294;p85">
              <a:extLst>
                <a:ext uri="{FF2B5EF4-FFF2-40B4-BE49-F238E27FC236}">
                  <a16:creationId xmlns:a16="http://schemas.microsoft.com/office/drawing/2014/main" id="{6D00BA77-3A40-D6E2-5B5B-BA62533C8701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295;p85">
              <a:extLst>
                <a:ext uri="{FF2B5EF4-FFF2-40B4-BE49-F238E27FC236}">
                  <a16:creationId xmlns:a16="http://schemas.microsoft.com/office/drawing/2014/main" id="{38677DFF-68F7-60F4-1EB4-5647F6E5EF2A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296;p85">
              <a:extLst>
                <a:ext uri="{FF2B5EF4-FFF2-40B4-BE49-F238E27FC236}">
                  <a16:creationId xmlns:a16="http://schemas.microsoft.com/office/drawing/2014/main" id="{F07CB8A4-6B99-CCE6-D759-0550EAABD10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297;p85">
              <a:extLst>
                <a:ext uri="{FF2B5EF4-FFF2-40B4-BE49-F238E27FC236}">
                  <a16:creationId xmlns:a16="http://schemas.microsoft.com/office/drawing/2014/main" id="{F0DDFA2F-1C13-3390-1526-4B2BC8E0B403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298;p85">
              <a:extLst>
                <a:ext uri="{FF2B5EF4-FFF2-40B4-BE49-F238E27FC236}">
                  <a16:creationId xmlns:a16="http://schemas.microsoft.com/office/drawing/2014/main" id="{5B298D6A-6025-C596-B2DB-8CC2E589F5E8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299;p85">
              <a:extLst>
                <a:ext uri="{FF2B5EF4-FFF2-40B4-BE49-F238E27FC236}">
                  <a16:creationId xmlns:a16="http://schemas.microsoft.com/office/drawing/2014/main" id="{61E13FA1-6AA6-DC93-484B-9A9F9C0AEAFD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00;p85">
              <a:extLst>
                <a:ext uri="{FF2B5EF4-FFF2-40B4-BE49-F238E27FC236}">
                  <a16:creationId xmlns:a16="http://schemas.microsoft.com/office/drawing/2014/main" id="{B945286D-C8AD-862B-16C0-AFC889CB19FB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01;p85">
              <a:extLst>
                <a:ext uri="{FF2B5EF4-FFF2-40B4-BE49-F238E27FC236}">
                  <a16:creationId xmlns:a16="http://schemas.microsoft.com/office/drawing/2014/main" id="{D9F2E469-D542-BC6C-1AD4-50D3A305E796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02;p85">
              <a:extLst>
                <a:ext uri="{FF2B5EF4-FFF2-40B4-BE49-F238E27FC236}">
                  <a16:creationId xmlns:a16="http://schemas.microsoft.com/office/drawing/2014/main" id="{D2648AEE-CE97-82AF-CB01-3545F50C2FB3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03;p85">
              <a:extLst>
                <a:ext uri="{FF2B5EF4-FFF2-40B4-BE49-F238E27FC236}">
                  <a16:creationId xmlns:a16="http://schemas.microsoft.com/office/drawing/2014/main" id="{F38CCC08-BB1D-162B-0B60-023ED6C31E8A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04;p85">
              <a:extLst>
                <a:ext uri="{FF2B5EF4-FFF2-40B4-BE49-F238E27FC236}">
                  <a16:creationId xmlns:a16="http://schemas.microsoft.com/office/drawing/2014/main" id="{C888ADF9-938F-E82B-8049-91C2BDCEAA9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05;p85">
              <a:extLst>
                <a:ext uri="{FF2B5EF4-FFF2-40B4-BE49-F238E27FC236}">
                  <a16:creationId xmlns:a16="http://schemas.microsoft.com/office/drawing/2014/main" id="{96BD5EBE-42F0-FB9C-40C9-23660B58A006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06;p85">
              <a:extLst>
                <a:ext uri="{FF2B5EF4-FFF2-40B4-BE49-F238E27FC236}">
                  <a16:creationId xmlns:a16="http://schemas.microsoft.com/office/drawing/2014/main" id="{94D47AF0-CE39-7891-286F-8AC20C8D19EC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07;p85">
              <a:extLst>
                <a:ext uri="{FF2B5EF4-FFF2-40B4-BE49-F238E27FC236}">
                  <a16:creationId xmlns:a16="http://schemas.microsoft.com/office/drawing/2014/main" id="{8A179AA0-B69D-40EF-C922-5ADBC6394D0B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5448;p85">
            <a:extLst>
              <a:ext uri="{FF2B5EF4-FFF2-40B4-BE49-F238E27FC236}">
                <a16:creationId xmlns:a16="http://schemas.microsoft.com/office/drawing/2014/main" id="{29CA77FA-3B68-B462-2A80-3BBB181884FD}"/>
              </a:ext>
            </a:extLst>
          </p:cNvPr>
          <p:cNvGrpSpPr/>
          <p:nvPr/>
        </p:nvGrpSpPr>
        <p:grpSpPr>
          <a:xfrm>
            <a:off x="6900119" y="5081246"/>
            <a:ext cx="756790" cy="1504728"/>
            <a:chOff x="2203410" y="2891304"/>
            <a:chExt cx="516654" cy="1027265"/>
          </a:xfrm>
        </p:grpSpPr>
        <p:sp>
          <p:nvSpPr>
            <p:cNvPr id="183" name="Google Shape;5449;p85">
              <a:extLst>
                <a:ext uri="{FF2B5EF4-FFF2-40B4-BE49-F238E27FC236}">
                  <a16:creationId xmlns:a16="http://schemas.microsoft.com/office/drawing/2014/main" id="{80B6B355-9553-12A7-272C-838E0F2CABAC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450;p85">
              <a:extLst>
                <a:ext uri="{FF2B5EF4-FFF2-40B4-BE49-F238E27FC236}">
                  <a16:creationId xmlns:a16="http://schemas.microsoft.com/office/drawing/2014/main" id="{7B7C7664-D318-3425-7E94-AD4C25221346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451;p85">
              <a:extLst>
                <a:ext uri="{FF2B5EF4-FFF2-40B4-BE49-F238E27FC236}">
                  <a16:creationId xmlns:a16="http://schemas.microsoft.com/office/drawing/2014/main" id="{14415A5C-0EC1-CA2E-5BEF-C23A1B81497E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452;p85">
              <a:extLst>
                <a:ext uri="{FF2B5EF4-FFF2-40B4-BE49-F238E27FC236}">
                  <a16:creationId xmlns:a16="http://schemas.microsoft.com/office/drawing/2014/main" id="{9773E68E-F69B-2951-EF24-3CFCF3B1D9E0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453;p85">
              <a:extLst>
                <a:ext uri="{FF2B5EF4-FFF2-40B4-BE49-F238E27FC236}">
                  <a16:creationId xmlns:a16="http://schemas.microsoft.com/office/drawing/2014/main" id="{7DE4E2A1-FC21-98F0-EE1C-496B2C119587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454;p85">
              <a:extLst>
                <a:ext uri="{FF2B5EF4-FFF2-40B4-BE49-F238E27FC236}">
                  <a16:creationId xmlns:a16="http://schemas.microsoft.com/office/drawing/2014/main" id="{9ED9FE60-DB22-866B-F305-3566719F7307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455;p85">
              <a:extLst>
                <a:ext uri="{FF2B5EF4-FFF2-40B4-BE49-F238E27FC236}">
                  <a16:creationId xmlns:a16="http://schemas.microsoft.com/office/drawing/2014/main" id="{69AD79DD-A5AA-8F82-2094-0C2C9B9EE8B2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456;p85">
              <a:extLst>
                <a:ext uri="{FF2B5EF4-FFF2-40B4-BE49-F238E27FC236}">
                  <a16:creationId xmlns:a16="http://schemas.microsoft.com/office/drawing/2014/main" id="{50C51984-984D-0CDF-27D8-E34DA4DA87A2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457;p85">
              <a:extLst>
                <a:ext uri="{FF2B5EF4-FFF2-40B4-BE49-F238E27FC236}">
                  <a16:creationId xmlns:a16="http://schemas.microsoft.com/office/drawing/2014/main" id="{0925216D-0622-7E96-DC74-96DD0C2D10F5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458;p85">
              <a:extLst>
                <a:ext uri="{FF2B5EF4-FFF2-40B4-BE49-F238E27FC236}">
                  <a16:creationId xmlns:a16="http://schemas.microsoft.com/office/drawing/2014/main" id="{726225AE-C488-31B1-4FA9-745A6AE3B43F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459;p85">
              <a:extLst>
                <a:ext uri="{FF2B5EF4-FFF2-40B4-BE49-F238E27FC236}">
                  <a16:creationId xmlns:a16="http://schemas.microsoft.com/office/drawing/2014/main" id="{E145105F-83D9-E3A1-947F-BEC187B8B1A0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460;p85">
              <a:extLst>
                <a:ext uri="{FF2B5EF4-FFF2-40B4-BE49-F238E27FC236}">
                  <a16:creationId xmlns:a16="http://schemas.microsoft.com/office/drawing/2014/main" id="{BB58129B-5ECC-7C34-F76F-741C0A39EEDB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461;p85">
              <a:extLst>
                <a:ext uri="{FF2B5EF4-FFF2-40B4-BE49-F238E27FC236}">
                  <a16:creationId xmlns:a16="http://schemas.microsoft.com/office/drawing/2014/main" id="{5A125498-6088-1371-8723-DDE7C1B794D8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462;p85">
              <a:extLst>
                <a:ext uri="{FF2B5EF4-FFF2-40B4-BE49-F238E27FC236}">
                  <a16:creationId xmlns:a16="http://schemas.microsoft.com/office/drawing/2014/main" id="{28ABD25D-8D78-97DE-F48D-F5F2618340A9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FD9E66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FD9E66"/>
              </a:solidFill>
              <a:latin typeface="Cambria" panose="020405030504060302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971136D4-44B9-9AF4-AC7A-9272C4AAB230}"/>
              </a:ext>
            </a:extLst>
          </p:cNvPr>
          <p:cNvGrpSpPr/>
          <p:nvPr/>
        </p:nvGrpSpPr>
        <p:grpSpPr>
          <a:xfrm>
            <a:off x="2928974" y="979022"/>
            <a:ext cx="4747326" cy="959400"/>
            <a:chOff x="1895305" y="1150686"/>
            <a:chExt cx="8431274" cy="959400"/>
          </a:xfrm>
        </p:grpSpPr>
        <p:sp>
          <p:nvSpPr>
            <p:cNvPr id="4" name="Google Shape;1741;p23">
              <a:extLst>
                <a:ext uri="{FF2B5EF4-FFF2-40B4-BE49-F238E27FC236}">
                  <a16:creationId xmlns:a16="http://schemas.microsoft.com/office/drawing/2014/main" id="{A5805581-77C0-A38E-323D-F6B14A469FC2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5" name="Google Shape;1741;p23">
              <a:extLst>
                <a:ext uri="{FF2B5EF4-FFF2-40B4-BE49-F238E27FC236}">
                  <a16:creationId xmlns:a16="http://schemas.microsoft.com/office/drawing/2014/main" id="{BD691107-AC91-98C0-3D66-D10452608174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6" name="Google Shape;1741;p23">
              <a:extLst>
                <a:ext uri="{FF2B5EF4-FFF2-40B4-BE49-F238E27FC236}">
                  <a16:creationId xmlns:a16="http://schemas.microsoft.com/office/drawing/2014/main" id="{EEE4DBBA-73CF-2B14-D226-09D094FEA7B7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  <p:grpSp>
        <p:nvGrpSpPr>
          <p:cNvPr id="21" name="Google Shape;3263;p43">
            <a:extLst>
              <a:ext uri="{FF2B5EF4-FFF2-40B4-BE49-F238E27FC236}">
                <a16:creationId xmlns:a16="http://schemas.microsoft.com/office/drawing/2014/main" id="{1EDACDBD-C50C-9C57-1765-439961681571}"/>
              </a:ext>
            </a:extLst>
          </p:cNvPr>
          <p:cNvGrpSpPr/>
          <p:nvPr/>
        </p:nvGrpSpPr>
        <p:grpSpPr>
          <a:xfrm>
            <a:off x="8483927" y="628975"/>
            <a:ext cx="1776929" cy="1659494"/>
            <a:chOff x="7220523" y="3260381"/>
            <a:chExt cx="562476" cy="525303"/>
          </a:xfrm>
        </p:grpSpPr>
        <p:sp>
          <p:nvSpPr>
            <p:cNvPr id="22" name="Google Shape;3264;p43">
              <a:extLst>
                <a:ext uri="{FF2B5EF4-FFF2-40B4-BE49-F238E27FC236}">
                  <a16:creationId xmlns:a16="http://schemas.microsoft.com/office/drawing/2014/main" id="{2CF77E4B-74FC-1322-EE03-486AB0B47DFB}"/>
                </a:ext>
              </a:extLst>
            </p:cNvPr>
            <p:cNvSpPr/>
            <p:nvPr/>
          </p:nvSpPr>
          <p:spPr>
            <a:xfrm>
              <a:off x="7220523" y="3260381"/>
              <a:ext cx="562476" cy="525303"/>
            </a:xfrm>
            <a:custGeom>
              <a:avLst/>
              <a:gdLst/>
              <a:ahLst/>
              <a:cxnLst/>
              <a:rect l="l" t="t" r="r" b="b"/>
              <a:pathLst>
                <a:path w="51204" h="47820" extrusionOk="0">
                  <a:moveTo>
                    <a:pt x="25715" y="47745"/>
                  </a:moveTo>
                  <a:cubicBezTo>
                    <a:pt x="20828" y="47820"/>
                    <a:pt x="16141" y="47018"/>
                    <a:pt x="11680" y="45163"/>
                  </a:cubicBezTo>
                  <a:cubicBezTo>
                    <a:pt x="8823" y="43985"/>
                    <a:pt x="6367" y="42306"/>
                    <a:pt x="4512" y="39775"/>
                  </a:cubicBezTo>
                  <a:cubicBezTo>
                    <a:pt x="2733" y="37294"/>
                    <a:pt x="1179" y="34712"/>
                    <a:pt x="652" y="31654"/>
                  </a:cubicBezTo>
                  <a:cubicBezTo>
                    <a:pt x="26" y="28146"/>
                    <a:pt x="1" y="24687"/>
                    <a:pt x="1103" y="21253"/>
                  </a:cubicBezTo>
                  <a:cubicBezTo>
                    <a:pt x="1880" y="18872"/>
                    <a:pt x="2682" y="16517"/>
                    <a:pt x="4161" y="14436"/>
                  </a:cubicBezTo>
                  <a:cubicBezTo>
                    <a:pt x="4487" y="13985"/>
                    <a:pt x="4412" y="13584"/>
                    <a:pt x="4312" y="13083"/>
                  </a:cubicBezTo>
                  <a:cubicBezTo>
                    <a:pt x="3760" y="9549"/>
                    <a:pt x="2983" y="6040"/>
                    <a:pt x="3134" y="2406"/>
                  </a:cubicBezTo>
                  <a:cubicBezTo>
                    <a:pt x="3209" y="827"/>
                    <a:pt x="4236" y="0"/>
                    <a:pt x="5815" y="201"/>
                  </a:cubicBezTo>
                  <a:cubicBezTo>
                    <a:pt x="8547" y="526"/>
                    <a:pt x="10728" y="1955"/>
                    <a:pt x="12858" y="3509"/>
                  </a:cubicBezTo>
                  <a:cubicBezTo>
                    <a:pt x="13535" y="4010"/>
                    <a:pt x="14186" y="4537"/>
                    <a:pt x="14813" y="5063"/>
                  </a:cubicBezTo>
                  <a:cubicBezTo>
                    <a:pt x="15339" y="5489"/>
                    <a:pt x="15840" y="5614"/>
                    <a:pt x="16517" y="5339"/>
                  </a:cubicBezTo>
                  <a:cubicBezTo>
                    <a:pt x="17319" y="5013"/>
                    <a:pt x="18171" y="4787"/>
                    <a:pt x="18998" y="4511"/>
                  </a:cubicBezTo>
                  <a:cubicBezTo>
                    <a:pt x="20678" y="3960"/>
                    <a:pt x="22432" y="3760"/>
                    <a:pt x="24186" y="3709"/>
                  </a:cubicBezTo>
                  <a:cubicBezTo>
                    <a:pt x="26191" y="3684"/>
                    <a:pt x="28221" y="3609"/>
                    <a:pt x="30226" y="3985"/>
                  </a:cubicBezTo>
                  <a:cubicBezTo>
                    <a:pt x="31630" y="4236"/>
                    <a:pt x="33059" y="4612"/>
                    <a:pt x="34362" y="5188"/>
                  </a:cubicBezTo>
                  <a:cubicBezTo>
                    <a:pt x="35465" y="5664"/>
                    <a:pt x="36267" y="5414"/>
                    <a:pt x="37094" y="4687"/>
                  </a:cubicBezTo>
                  <a:cubicBezTo>
                    <a:pt x="38297" y="3634"/>
                    <a:pt x="39550" y="2707"/>
                    <a:pt x="40928" y="1880"/>
                  </a:cubicBezTo>
                  <a:cubicBezTo>
                    <a:pt x="42407" y="1028"/>
                    <a:pt x="43986" y="401"/>
                    <a:pt x="45690" y="176"/>
                  </a:cubicBezTo>
                  <a:cubicBezTo>
                    <a:pt x="47119" y="0"/>
                    <a:pt x="48171" y="852"/>
                    <a:pt x="48247" y="2331"/>
                  </a:cubicBezTo>
                  <a:cubicBezTo>
                    <a:pt x="48372" y="4211"/>
                    <a:pt x="48196" y="6090"/>
                    <a:pt x="47871" y="7945"/>
                  </a:cubicBezTo>
                  <a:cubicBezTo>
                    <a:pt x="47545" y="9750"/>
                    <a:pt x="47420" y="11604"/>
                    <a:pt x="46968" y="13384"/>
                  </a:cubicBezTo>
                  <a:cubicBezTo>
                    <a:pt x="46868" y="13785"/>
                    <a:pt x="47044" y="14136"/>
                    <a:pt x="47269" y="14486"/>
                  </a:cubicBezTo>
                  <a:cubicBezTo>
                    <a:pt x="48973" y="17093"/>
                    <a:pt x="50026" y="19950"/>
                    <a:pt x="50703" y="22983"/>
                  </a:cubicBezTo>
                  <a:cubicBezTo>
                    <a:pt x="51204" y="25263"/>
                    <a:pt x="51179" y="27544"/>
                    <a:pt x="50978" y="29900"/>
                  </a:cubicBezTo>
                  <a:cubicBezTo>
                    <a:pt x="50602" y="34286"/>
                    <a:pt x="48547" y="37795"/>
                    <a:pt x="45815" y="41028"/>
                  </a:cubicBezTo>
                  <a:cubicBezTo>
                    <a:pt x="44362" y="42782"/>
                    <a:pt x="42407" y="43910"/>
                    <a:pt x="40377" y="44863"/>
                  </a:cubicBezTo>
                  <a:cubicBezTo>
                    <a:pt x="37119" y="46366"/>
                    <a:pt x="33685" y="47143"/>
                    <a:pt x="30126" y="47544"/>
                  </a:cubicBezTo>
                  <a:cubicBezTo>
                    <a:pt x="28622" y="47695"/>
                    <a:pt x="27144" y="47670"/>
                    <a:pt x="25715" y="47745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265;p43">
              <a:extLst>
                <a:ext uri="{FF2B5EF4-FFF2-40B4-BE49-F238E27FC236}">
                  <a16:creationId xmlns:a16="http://schemas.microsoft.com/office/drawing/2014/main" id="{C5EF3AD6-8533-F96B-BC48-4C16CBC450E9}"/>
                </a:ext>
              </a:extLst>
            </p:cNvPr>
            <p:cNvSpPr/>
            <p:nvPr/>
          </p:nvSpPr>
          <p:spPr>
            <a:xfrm>
              <a:off x="7451795" y="3470177"/>
              <a:ext cx="103248" cy="150879"/>
            </a:xfrm>
            <a:custGeom>
              <a:avLst/>
              <a:gdLst/>
              <a:ahLst/>
              <a:cxnLst/>
              <a:rect l="l" t="t" r="r" b="b"/>
              <a:pathLst>
                <a:path w="9399" h="13735" extrusionOk="0">
                  <a:moveTo>
                    <a:pt x="8873" y="11454"/>
                  </a:moveTo>
                  <a:cubicBezTo>
                    <a:pt x="8021" y="13083"/>
                    <a:pt x="6792" y="13509"/>
                    <a:pt x="5414" y="13609"/>
                  </a:cubicBezTo>
                  <a:cubicBezTo>
                    <a:pt x="3509" y="13734"/>
                    <a:pt x="1655" y="13609"/>
                    <a:pt x="427" y="11754"/>
                  </a:cubicBezTo>
                  <a:cubicBezTo>
                    <a:pt x="802" y="11379"/>
                    <a:pt x="1053" y="11729"/>
                    <a:pt x="1329" y="11805"/>
                  </a:cubicBezTo>
                  <a:cubicBezTo>
                    <a:pt x="1880" y="11930"/>
                    <a:pt x="2406" y="12181"/>
                    <a:pt x="2958" y="12256"/>
                  </a:cubicBezTo>
                  <a:cubicBezTo>
                    <a:pt x="4086" y="12456"/>
                    <a:pt x="4211" y="12256"/>
                    <a:pt x="4111" y="11103"/>
                  </a:cubicBezTo>
                  <a:cubicBezTo>
                    <a:pt x="4011" y="10226"/>
                    <a:pt x="4211" y="9273"/>
                    <a:pt x="3910" y="8496"/>
                  </a:cubicBezTo>
                  <a:cubicBezTo>
                    <a:pt x="3610" y="7795"/>
                    <a:pt x="2732" y="7343"/>
                    <a:pt x="2256" y="6692"/>
                  </a:cubicBezTo>
                  <a:cubicBezTo>
                    <a:pt x="1178" y="5263"/>
                    <a:pt x="652" y="3584"/>
                    <a:pt x="126" y="1905"/>
                  </a:cubicBezTo>
                  <a:cubicBezTo>
                    <a:pt x="0" y="1454"/>
                    <a:pt x="226" y="1128"/>
                    <a:pt x="552" y="902"/>
                  </a:cubicBezTo>
                  <a:cubicBezTo>
                    <a:pt x="853" y="702"/>
                    <a:pt x="1178" y="576"/>
                    <a:pt x="1529" y="501"/>
                  </a:cubicBezTo>
                  <a:cubicBezTo>
                    <a:pt x="3610" y="25"/>
                    <a:pt x="5715" y="0"/>
                    <a:pt x="7795" y="501"/>
                  </a:cubicBezTo>
                  <a:cubicBezTo>
                    <a:pt x="9123" y="827"/>
                    <a:pt x="9399" y="1328"/>
                    <a:pt x="8948" y="2581"/>
                  </a:cubicBezTo>
                  <a:cubicBezTo>
                    <a:pt x="8196" y="4662"/>
                    <a:pt x="7519" y="6767"/>
                    <a:pt x="5564" y="8120"/>
                  </a:cubicBezTo>
                  <a:cubicBezTo>
                    <a:pt x="5389" y="8246"/>
                    <a:pt x="5289" y="8446"/>
                    <a:pt x="5289" y="8672"/>
                  </a:cubicBezTo>
                  <a:cubicBezTo>
                    <a:pt x="5339" y="9649"/>
                    <a:pt x="5188" y="10602"/>
                    <a:pt x="5088" y="11554"/>
                  </a:cubicBezTo>
                  <a:cubicBezTo>
                    <a:pt x="5038" y="12130"/>
                    <a:pt x="5314" y="12331"/>
                    <a:pt x="5890" y="12306"/>
                  </a:cubicBezTo>
                  <a:cubicBezTo>
                    <a:pt x="6467" y="12306"/>
                    <a:pt x="6993" y="12105"/>
                    <a:pt x="7544" y="11930"/>
                  </a:cubicBezTo>
                  <a:cubicBezTo>
                    <a:pt x="7895" y="11830"/>
                    <a:pt x="8246" y="11679"/>
                    <a:pt x="8873" y="11454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266;p43">
              <a:extLst>
                <a:ext uri="{FF2B5EF4-FFF2-40B4-BE49-F238E27FC236}">
                  <a16:creationId xmlns:a16="http://schemas.microsoft.com/office/drawing/2014/main" id="{67BA4B5C-38FF-73CD-B9E5-903C7489885D}"/>
                </a:ext>
              </a:extLst>
            </p:cNvPr>
            <p:cNvSpPr/>
            <p:nvPr/>
          </p:nvSpPr>
          <p:spPr>
            <a:xfrm>
              <a:off x="7275592" y="3290107"/>
              <a:ext cx="83431" cy="98579"/>
            </a:xfrm>
            <a:custGeom>
              <a:avLst/>
              <a:gdLst/>
              <a:ahLst/>
              <a:cxnLst/>
              <a:rect l="l" t="t" r="r" b="b"/>
              <a:pathLst>
                <a:path w="7595" h="8974" extrusionOk="0">
                  <a:moveTo>
                    <a:pt x="25" y="1104"/>
                  </a:moveTo>
                  <a:cubicBezTo>
                    <a:pt x="0" y="452"/>
                    <a:pt x="527" y="1"/>
                    <a:pt x="1228" y="302"/>
                  </a:cubicBezTo>
                  <a:cubicBezTo>
                    <a:pt x="2030" y="653"/>
                    <a:pt x="2807" y="1054"/>
                    <a:pt x="3559" y="1530"/>
                  </a:cubicBezTo>
                  <a:cubicBezTo>
                    <a:pt x="4612" y="2206"/>
                    <a:pt x="5639" y="2958"/>
                    <a:pt x="6692" y="3685"/>
                  </a:cubicBezTo>
                  <a:cubicBezTo>
                    <a:pt x="7569" y="4312"/>
                    <a:pt x="7594" y="4863"/>
                    <a:pt x="6692" y="5389"/>
                  </a:cubicBezTo>
                  <a:cubicBezTo>
                    <a:pt x="5414" y="6116"/>
                    <a:pt x="4386" y="7119"/>
                    <a:pt x="3309" y="8096"/>
                  </a:cubicBezTo>
                  <a:cubicBezTo>
                    <a:pt x="2331" y="8973"/>
                    <a:pt x="1780" y="8848"/>
                    <a:pt x="1454" y="7595"/>
                  </a:cubicBezTo>
                  <a:cubicBezTo>
                    <a:pt x="953" y="5490"/>
                    <a:pt x="527" y="3334"/>
                    <a:pt x="25" y="1104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267;p43">
              <a:extLst>
                <a:ext uri="{FF2B5EF4-FFF2-40B4-BE49-F238E27FC236}">
                  <a16:creationId xmlns:a16="http://schemas.microsoft.com/office/drawing/2014/main" id="{84CC1F0B-3D63-E5E5-F3B4-DBC211CF7734}"/>
                </a:ext>
              </a:extLst>
            </p:cNvPr>
            <p:cNvSpPr/>
            <p:nvPr/>
          </p:nvSpPr>
          <p:spPr>
            <a:xfrm>
              <a:off x="7647277" y="3290107"/>
              <a:ext cx="80399" cy="96932"/>
            </a:xfrm>
            <a:custGeom>
              <a:avLst/>
              <a:gdLst/>
              <a:ahLst/>
              <a:cxnLst/>
              <a:rect l="l" t="t" r="r" b="b"/>
              <a:pathLst>
                <a:path w="7319" h="8824" extrusionOk="0">
                  <a:moveTo>
                    <a:pt x="7293" y="1555"/>
                  </a:moveTo>
                  <a:cubicBezTo>
                    <a:pt x="7018" y="3685"/>
                    <a:pt x="6491" y="5891"/>
                    <a:pt x="5915" y="8096"/>
                  </a:cubicBezTo>
                  <a:cubicBezTo>
                    <a:pt x="5764" y="8723"/>
                    <a:pt x="5138" y="8823"/>
                    <a:pt x="4536" y="8372"/>
                  </a:cubicBezTo>
                  <a:cubicBezTo>
                    <a:pt x="4035" y="7971"/>
                    <a:pt x="3634" y="7420"/>
                    <a:pt x="3083" y="7044"/>
                  </a:cubicBezTo>
                  <a:cubicBezTo>
                    <a:pt x="2306" y="6492"/>
                    <a:pt x="1579" y="5866"/>
                    <a:pt x="777" y="5339"/>
                  </a:cubicBezTo>
                  <a:cubicBezTo>
                    <a:pt x="0" y="4838"/>
                    <a:pt x="0" y="4312"/>
                    <a:pt x="727" y="3785"/>
                  </a:cubicBezTo>
                  <a:cubicBezTo>
                    <a:pt x="2381" y="2582"/>
                    <a:pt x="4010" y="1329"/>
                    <a:pt x="5890" y="477"/>
                  </a:cubicBezTo>
                  <a:cubicBezTo>
                    <a:pt x="6967" y="1"/>
                    <a:pt x="7318" y="252"/>
                    <a:pt x="7293" y="1555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268;p43">
              <a:extLst>
                <a:ext uri="{FF2B5EF4-FFF2-40B4-BE49-F238E27FC236}">
                  <a16:creationId xmlns:a16="http://schemas.microsoft.com/office/drawing/2014/main" id="{680B6A4F-A3A0-A006-3FE6-0720452E571E}"/>
                </a:ext>
              </a:extLst>
            </p:cNvPr>
            <p:cNvSpPr/>
            <p:nvPr/>
          </p:nvSpPr>
          <p:spPr>
            <a:xfrm>
              <a:off x="7360936" y="3445395"/>
              <a:ext cx="49850" cy="50114"/>
            </a:xfrm>
            <a:custGeom>
              <a:avLst/>
              <a:gdLst/>
              <a:ahLst/>
              <a:cxnLst/>
              <a:rect l="l" t="t" r="r" b="b"/>
              <a:pathLst>
                <a:path w="4538" h="4562" extrusionOk="0">
                  <a:moveTo>
                    <a:pt x="4512" y="2281"/>
                  </a:moveTo>
                  <a:cubicBezTo>
                    <a:pt x="4537" y="3434"/>
                    <a:pt x="3334" y="4562"/>
                    <a:pt x="2056" y="4537"/>
                  </a:cubicBezTo>
                  <a:cubicBezTo>
                    <a:pt x="928" y="4537"/>
                    <a:pt x="51" y="3584"/>
                    <a:pt x="26" y="2256"/>
                  </a:cubicBezTo>
                  <a:cubicBezTo>
                    <a:pt x="1" y="953"/>
                    <a:pt x="828" y="50"/>
                    <a:pt x="2081" y="25"/>
                  </a:cubicBezTo>
                  <a:cubicBezTo>
                    <a:pt x="3359" y="0"/>
                    <a:pt x="4512" y="1078"/>
                    <a:pt x="4512" y="22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269;p43">
              <a:extLst>
                <a:ext uri="{FF2B5EF4-FFF2-40B4-BE49-F238E27FC236}">
                  <a16:creationId xmlns:a16="http://schemas.microsoft.com/office/drawing/2014/main" id="{7418D3DF-C5AD-7324-E111-6582E91C674D}"/>
                </a:ext>
              </a:extLst>
            </p:cNvPr>
            <p:cNvSpPr/>
            <p:nvPr/>
          </p:nvSpPr>
          <p:spPr>
            <a:xfrm>
              <a:off x="7594690" y="3445395"/>
              <a:ext cx="49564" cy="50388"/>
            </a:xfrm>
            <a:custGeom>
              <a:avLst/>
              <a:gdLst/>
              <a:ahLst/>
              <a:cxnLst/>
              <a:rect l="l" t="t" r="r" b="b"/>
              <a:pathLst>
                <a:path w="4512" h="4587" extrusionOk="0">
                  <a:moveTo>
                    <a:pt x="4511" y="2231"/>
                  </a:moveTo>
                  <a:cubicBezTo>
                    <a:pt x="4486" y="3609"/>
                    <a:pt x="3584" y="4587"/>
                    <a:pt x="2356" y="4537"/>
                  </a:cubicBezTo>
                  <a:cubicBezTo>
                    <a:pt x="1153" y="4512"/>
                    <a:pt x="25" y="3434"/>
                    <a:pt x="25" y="2306"/>
                  </a:cubicBezTo>
                  <a:cubicBezTo>
                    <a:pt x="0" y="1103"/>
                    <a:pt x="1153" y="0"/>
                    <a:pt x="2431" y="25"/>
                  </a:cubicBezTo>
                  <a:cubicBezTo>
                    <a:pt x="3684" y="25"/>
                    <a:pt x="4511" y="928"/>
                    <a:pt x="4511" y="2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270;p43">
              <a:extLst>
                <a:ext uri="{FF2B5EF4-FFF2-40B4-BE49-F238E27FC236}">
                  <a16:creationId xmlns:a16="http://schemas.microsoft.com/office/drawing/2014/main" id="{6E74B516-C6C4-6BEF-1037-30BD832133CC}"/>
                </a:ext>
              </a:extLst>
            </p:cNvPr>
            <p:cNvSpPr/>
            <p:nvPr/>
          </p:nvSpPr>
          <p:spPr>
            <a:xfrm>
              <a:off x="7330375" y="3575625"/>
              <a:ext cx="68568" cy="32494"/>
            </a:xfrm>
            <a:custGeom>
              <a:avLst/>
              <a:gdLst/>
              <a:ahLst/>
              <a:cxnLst/>
              <a:rect l="l" t="t" r="r" b="b"/>
              <a:pathLst>
                <a:path w="6242" h="2958" extrusionOk="0">
                  <a:moveTo>
                    <a:pt x="6241" y="251"/>
                  </a:moveTo>
                  <a:cubicBezTo>
                    <a:pt x="5991" y="777"/>
                    <a:pt x="5540" y="852"/>
                    <a:pt x="5164" y="1028"/>
                  </a:cubicBezTo>
                  <a:cubicBezTo>
                    <a:pt x="3860" y="1604"/>
                    <a:pt x="2532" y="2155"/>
                    <a:pt x="1204" y="2732"/>
                  </a:cubicBezTo>
                  <a:cubicBezTo>
                    <a:pt x="1003" y="2807"/>
                    <a:pt x="803" y="2907"/>
                    <a:pt x="602" y="2932"/>
                  </a:cubicBezTo>
                  <a:cubicBezTo>
                    <a:pt x="377" y="2957"/>
                    <a:pt x="151" y="2932"/>
                    <a:pt x="76" y="2657"/>
                  </a:cubicBezTo>
                  <a:cubicBezTo>
                    <a:pt x="1" y="2481"/>
                    <a:pt x="76" y="2306"/>
                    <a:pt x="201" y="2206"/>
                  </a:cubicBezTo>
                  <a:cubicBezTo>
                    <a:pt x="352" y="2055"/>
                    <a:pt x="552" y="1905"/>
                    <a:pt x="728" y="1830"/>
                  </a:cubicBezTo>
                  <a:cubicBezTo>
                    <a:pt x="2281" y="1278"/>
                    <a:pt x="3785" y="551"/>
                    <a:pt x="5389" y="125"/>
                  </a:cubicBezTo>
                  <a:cubicBezTo>
                    <a:pt x="5640" y="75"/>
                    <a:pt x="5916" y="0"/>
                    <a:pt x="6241" y="251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271;p43">
              <a:extLst>
                <a:ext uri="{FF2B5EF4-FFF2-40B4-BE49-F238E27FC236}">
                  <a16:creationId xmlns:a16="http://schemas.microsoft.com/office/drawing/2014/main" id="{3ABB1F5B-5630-F54A-1DB5-414BE187D9BA}"/>
                </a:ext>
              </a:extLst>
            </p:cNvPr>
            <p:cNvSpPr/>
            <p:nvPr/>
          </p:nvSpPr>
          <p:spPr>
            <a:xfrm>
              <a:off x="7327904" y="3550293"/>
              <a:ext cx="72962" cy="14050"/>
            </a:xfrm>
            <a:custGeom>
              <a:avLst/>
              <a:gdLst/>
              <a:ahLst/>
              <a:cxnLst/>
              <a:rect l="l" t="t" r="r" b="b"/>
              <a:pathLst>
                <a:path w="6642" h="1279" extrusionOk="0">
                  <a:moveTo>
                    <a:pt x="4612" y="1278"/>
                  </a:moveTo>
                  <a:cubicBezTo>
                    <a:pt x="3659" y="1203"/>
                    <a:pt x="2456" y="1103"/>
                    <a:pt x="1228" y="1003"/>
                  </a:cubicBezTo>
                  <a:cubicBezTo>
                    <a:pt x="902" y="953"/>
                    <a:pt x="552" y="827"/>
                    <a:pt x="251" y="702"/>
                  </a:cubicBezTo>
                  <a:cubicBezTo>
                    <a:pt x="151" y="677"/>
                    <a:pt x="50" y="527"/>
                    <a:pt x="25" y="401"/>
                  </a:cubicBezTo>
                  <a:cubicBezTo>
                    <a:pt x="0" y="201"/>
                    <a:pt x="151" y="75"/>
                    <a:pt x="351" y="50"/>
                  </a:cubicBezTo>
                  <a:cubicBezTo>
                    <a:pt x="552" y="25"/>
                    <a:pt x="777" y="0"/>
                    <a:pt x="978" y="25"/>
                  </a:cubicBezTo>
                  <a:cubicBezTo>
                    <a:pt x="2732" y="176"/>
                    <a:pt x="4461" y="351"/>
                    <a:pt x="6191" y="527"/>
                  </a:cubicBezTo>
                  <a:cubicBezTo>
                    <a:pt x="6416" y="552"/>
                    <a:pt x="6642" y="677"/>
                    <a:pt x="6642" y="903"/>
                  </a:cubicBezTo>
                  <a:cubicBezTo>
                    <a:pt x="6642" y="1128"/>
                    <a:pt x="6416" y="1253"/>
                    <a:pt x="6191" y="1253"/>
                  </a:cubicBezTo>
                  <a:cubicBezTo>
                    <a:pt x="5740" y="1278"/>
                    <a:pt x="5314" y="1278"/>
                    <a:pt x="4612" y="1278"/>
                  </a:cubicBezTo>
                  <a:close/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272;p43">
              <a:extLst>
                <a:ext uri="{FF2B5EF4-FFF2-40B4-BE49-F238E27FC236}">
                  <a16:creationId xmlns:a16="http://schemas.microsoft.com/office/drawing/2014/main" id="{9BAAFFF7-56B6-4CCF-0265-BA18C9E6227E}"/>
                </a:ext>
              </a:extLst>
            </p:cNvPr>
            <p:cNvSpPr/>
            <p:nvPr/>
          </p:nvSpPr>
          <p:spPr>
            <a:xfrm>
              <a:off x="7607345" y="3574790"/>
              <a:ext cx="68019" cy="33603"/>
            </a:xfrm>
            <a:custGeom>
              <a:avLst/>
              <a:gdLst/>
              <a:ahLst/>
              <a:cxnLst/>
              <a:rect l="l" t="t" r="r" b="b"/>
              <a:pathLst>
                <a:path w="6192" h="3059" extrusionOk="0">
                  <a:moveTo>
                    <a:pt x="1" y="352"/>
                  </a:moveTo>
                  <a:cubicBezTo>
                    <a:pt x="227" y="1"/>
                    <a:pt x="552" y="151"/>
                    <a:pt x="828" y="226"/>
                  </a:cubicBezTo>
                  <a:cubicBezTo>
                    <a:pt x="2382" y="703"/>
                    <a:pt x="3886" y="1254"/>
                    <a:pt x="5364" y="1931"/>
                  </a:cubicBezTo>
                  <a:cubicBezTo>
                    <a:pt x="5540" y="2006"/>
                    <a:pt x="5690" y="2106"/>
                    <a:pt x="5841" y="2181"/>
                  </a:cubicBezTo>
                  <a:cubicBezTo>
                    <a:pt x="6016" y="2307"/>
                    <a:pt x="6191" y="2482"/>
                    <a:pt x="6116" y="2733"/>
                  </a:cubicBezTo>
                  <a:cubicBezTo>
                    <a:pt x="6016" y="3059"/>
                    <a:pt x="5740" y="3033"/>
                    <a:pt x="5465" y="2983"/>
                  </a:cubicBezTo>
                  <a:cubicBezTo>
                    <a:pt x="5314" y="2958"/>
                    <a:pt x="5139" y="2883"/>
                    <a:pt x="4988" y="2808"/>
                  </a:cubicBezTo>
                  <a:cubicBezTo>
                    <a:pt x="3585" y="2206"/>
                    <a:pt x="2156" y="1605"/>
                    <a:pt x="753" y="978"/>
                  </a:cubicBezTo>
                  <a:cubicBezTo>
                    <a:pt x="452" y="853"/>
                    <a:pt x="76" y="778"/>
                    <a:pt x="1" y="352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273;p43">
              <a:extLst>
                <a:ext uri="{FF2B5EF4-FFF2-40B4-BE49-F238E27FC236}">
                  <a16:creationId xmlns:a16="http://schemas.microsoft.com/office/drawing/2014/main" id="{F990AA18-5EFC-5F45-4D8F-A074E4C48C73}"/>
                </a:ext>
              </a:extLst>
            </p:cNvPr>
            <p:cNvSpPr/>
            <p:nvPr/>
          </p:nvSpPr>
          <p:spPr>
            <a:xfrm>
              <a:off x="7604324" y="3550018"/>
              <a:ext cx="72688" cy="14599"/>
            </a:xfrm>
            <a:custGeom>
              <a:avLst/>
              <a:gdLst/>
              <a:ahLst/>
              <a:cxnLst/>
              <a:rect l="l" t="t" r="r" b="b"/>
              <a:pathLst>
                <a:path w="6617" h="1329" extrusionOk="0">
                  <a:moveTo>
                    <a:pt x="1730" y="1278"/>
                  </a:moveTo>
                  <a:cubicBezTo>
                    <a:pt x="1278" y="1278"/>
                    <a:pt x="852" y="1278"/>
                    <a:pt x="426" y="1278"/>
                  </a:cubicBezTo>
                  <a:cubicBezTo>
                    <a:pt x="226" y="1278"/>
                    <a:pt x="50" y="1153"/>
                    <a:pt x="25" y="978"/>
                  </a:cubicBezTo>
                  <a:cubicBezTo>
                    <a:pt x="0" y="702"/>
                    <a:pt x="251" y="602"/>
                    <a:pt x="451" y="577"/>
                  </a:cubicBezTo>
                  <a:cubicBezTo>
                    <a:pt x="1103" y="501"/>
                    <a:pt x="1755" y="501"/>
                    <a:pt x="2406" y="376"/>
                  </a:cubicBezTo>
                  <a:cubicBezTo>
                    <a:pt x="3434" y="176"/>
                    <a:pt x="4512" y="276"/>
                    <a:pt x="5539" y="50"/>
                  </a:cubicBezTo>
                  <a:cubicBezTo>
                    <a:pt x="5765" y="0"/>
                    <a:pt x="6065" y="75"/>
                    <a:pt x="6316" y="126"/>
                  </a:cubicBezTo>
                  <a:cubicBezTo>
                    <a:pt x="6466" y="151"/>
                    <a:pt x="6617" y="276"/>
                    <a:pt x="6617" y="476"/>
                  </a:cubicBezTo>
                  <a:cubicBezTo>
                    <a:pt x="6617" y="627"/>
                    <a:pt x="6517" y="727"/>
                    <a:pt x="6391" y="752"/>
                  </a:cubicBezTo>
                  <a:cubicBezTo>
                    <a:pt x="6091" y="852"/>
                    <a:pt x="5815" y="978"/>
                    <a:pt x="5514" y="1003"/>
                  </a:cubicBezTo>
                  <a:cubicBezTo>
                    <a:pt x="4261" y="1128"/>
                    <a:pt x="2983" y="1228"/>
                    <a:pt x="1730" y="1329"/>
                  </a:cubicBezTo>
                  <a:cubicBezTo>
                    <a:pt x="1730" y="1303"/>
                    <a:pt x="1730" y="1303"/>
                    <a:pt x="1730" y="1278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74;p43">
              <a:extLst>
                <a:ext uri="{FF2B5EF4-FFF2-40B4-BE49-F238E27FC236}">
                  <a16:creationId xmlns:a16="http://schemas.microsoft.com/office/drawing/2014/main" id="{5967E09E-592F-CAD6-9C6D-2B3CC704EA32}"/>
                </a:ext>
              </a:extLst>
            </p:cNvPr>
            <p:cNvSpPr/>
            <p:nvPr/>
          </p:nvSpPr>
          <p:spPr>
            <a:xfrm>
              <a:off x="7597437" y="3512295"/>
              <a:ext cx="68019" cy="32779"/>
            </a:xfrm>
            <a:custGeom>
              <a:avLst/>
              <a:gdLst/>
              <a:ahLst/>
              <a:cxnLst/>
              <a:rect l="l" t="t" r="r" b="b"/>
              <a:pathLst>
                <a:path w="6192" h="2984" extrusionOk="0">
                  <a:moveTo>
                    <a:pt x="1" y="2783"/>
                  </a:moveTo>
                  <a:cubicBezTo>
                    <a:pt x="1730" y="1454"/>
                    <a:pt x="3484" y="727"/>
                    <a:pt x="5314" y="151"/>
                  </a:cubicBezTo>
                  <a:cubicBezTo>
                    <a:pt x="5615" y="51"/>
                    <a:pt x="5966" y="1"/>
                    <a:pt x="6091" y="377"/>
                  </a:cubicBezTo>
                  <a:cubicBezTo>
                    <a:pt x="6191" y="652"/>
                    <a:pt x="5915" y="828"/>
                    <a:pt x="5690" y="953"/>
                  </a:cubicBezTo>
                  <a:cubicBezTo>
                    <a:pt x="5414" y="1103"/>
                    <a:pt x="5139" y="1229"/>
                    <a:pt x="4838" y="1329"/>
                  </a:cubicBezTo>
                  <a:cubicBezTo>
                    <a:pt x="3710" y="1780"/>
                    <a:pt x="2582" y="2231"/>
                    <a:pt x="1454" y="2707"/>
                  </a:cubicBezTo>
                  <a:cubicBezTo>
                    <a:pt x="1028" y="2883"/>
                    <a:pt x="627" y="2983"/>
                    <a:pt x="1" y="2783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275;p43">
              <a:extLst>
                <a:ext uri="{FF2B5EF4-FFF2-40B4-BE49-F238E27FC236}">
                  <a16:creationId xmlns:a16="http://schemas.microsoft.com/office/drawing/2014/main" id="{256A31DB-97B5-2654-E47B-32C71807D912}"/>
                </a:ext>
              </a:extLst>
            </p:cNvPr>
            <p:cNvSpPr/>
            <p:nvPr/>
          </p:nvSpPr>
          <p:spPr>
            <a:xfrm>
              <a:off x="7340295" y="3513119"/>
              <a:ext cx="65251" cy="32230"/>
            </a:xfrm>
            <a:custGeom>
              <a:avLst/>
              <a:gdLst/>
              <a:ahLst/>
              <a:cxnLst/>
              <a:rect l="l" t="t" r="r" b="b"/>
              <a:pathLst>
                <a:path w="5940" h="2934" extrusionOk="0">
                  <a:moveTo>
                    <a:pt x="5940" y="2607"/>
                  </a:moveTo>
                  <a:cubicBezTo>
                    <a:pt x="5564" y="2933"/>
                    <a:pt x="5288" y="2833"/>
                    <a:pt x="4988" y="2733"/>
                  </a:cubicBezTo>
                  <a:cubicBezTo>
                    <a:pt x="3609" y="2181"/>
                    <a:pt x="2231" y="1630"/>
                    <a:pt x="877" y="1078"/>
                  </a:cubicBezTo>
                  <a:cubicBezTo>
                    <a:pt x="677" y="978"/>
                    <a:pt x="476" y="853"/>
                    <a:pt x="301" y="753"/>
                  </a:cubicBezTo>
                  <a:cubicBezTo>
                    <a:pt x="150" y="652"/>
                    <a:pt x="0" y="502"/>
                    <a:pt x="50" y="327"/>
                  </a:cubicBezTo>
                  <a:cubicBezTo>
                    <a:pt x="125" y="76"/>
                    <a:pt x="351" y="1"/>
                    <a:pt x="576" y="51"/>
                  </a:cubicBezTo>
                  <a:cubicBezTo>
                    <a:pt x="1830" y="302"/>
                    <a:pt x="3008" y="803"/>
                    <a:pt x="4135" y="1404"/>
                  </a:cubicBezTo>
                  <a:cubicBezTo>
                    <a:pt x="4762" y="1730"/>
                    <a:pt x="5439" y="2031"/>
                    <a:pt x="5940" y="2607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35;p85">
            <a:extLst>
              <a:ext uri="{FF2B5EF4-FFF2-40B4-BE49-F238E27FC236}">
                <a16:creationId xmlns:a16="http://schemas.microsoft.com/office/drawing/2014/main" id="{46F6D3F3-F777-D306-4522-230D38D6BCEF}"/>
              </a:ext>
            </a:extLst>
          </p:cNvPr>
          <p:cNvGrpSpPr/>
          <p:nvPr/>
        </p:nvGrpSpPr>
        <p:grpSpPr>
          <a:xfrm>
            <a:off x="8756561" y="3619783"/>
            <a:ext cx="1975385" cy="2996365"/>
            <a:chOff x="1348984" y="1749033"/>
            <a:chExt cx="899228" cy="1363995"/>
          </a:xfrm>
        </p:grpSpPr>
        <p:sp>
          <p:nvSpPr>
            <p:cNvPr id="60" name="Google Shape;5336;p85">
              <a:extLst>
                <a:ext uri="{FF2B5EF4-FFF2-40B4-BE49-F238E27FC236}">
                  <a16:creationId xmlns:a16="http://schemas.microsoft.com/office/drawing/2014/main" id="{4771A7F0-FF1B-F0FC-EA45-8CEB99916B96}"/>
                </a:ext>
              </a:extLst>
            </p:cNvPr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37;p85">
              <a:extLst>
                <a:ext uri="{FF2B5EF4-FFF2-40B4-BE49-F238E27FC236}">
                  <a16:creationId xmlns:a16="http://schemas.microsoft.com/office/drawing/2014/main" id="{7E33D45E-AD33-EDD8-45DE-783062CE1CDB}"/>
                </a:ext>
              </a:extLst>
            </p:cNvPr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38;p85">
              <a:extLst>
                <a:ext uri="{FF2B5EF4-FFF2-40B4-BE49-F238E27FC236}">
                  <a16:creationId xmlns:a16="http://schemas.microsoft.com/office/drawing/2014/main" id="{83CD5A71-97A0-FBC0-7A6A-1BEBBD19CBC9}"/>
                </a:ext>
              </a:extLst>
            </p:cNvPr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39;p85">
              <a:extLst>
                <a:ext uri="{FF2B5EF4-FFF2-40B4-BE49-F238E27FC236}">
                  <a16:creationId xmlns:a16="http://schemas.microsoft.com/office/drawing/2014/main" id="{C31BD039-72B6-3DDB-EE64-F2B910A0E779}"/>
                </a:ext>
              </a:extLst>
            </p:cNvPr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40;p85">
              <a:extLst>
                <a:ext uri="{FF2B5EF4-FFF2-40B4-BE49-F238E27FC236}">
                  <a16:creationId xmlns:a16="http://schemas.microsoft.com/office/drawing/2014/main" id="{A5F83D63-348F-566D-8196-620C55B73DA0}"/>
                </a:ext>
              </a:extLst>
            </p:cNvPr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41;p85">
              <a:extLst>
                <a:ext uri="{FF2B5EF4-FFF2-40B4-BE49-F238E27FC236}">
                  <a16:creationId xmlns:a16="http://schemas.microsoft.com/office/drawing/2014/main" id="{A1EADC42-1D12-CD9C-C48E-ACD46E50D398}"/>
                </a:ext>
              </a:extLst>
            </p:cNvPr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42;p85">
              <a:extLst>
                <a:ext uri="{FF2B5EF4-FFF2-40B4-BE49-F238E27FC236}">
                  <a16:creationId xmlns:a16="http://schemas.microsoft.com/office/drawing/2014/main" id="{CE652DDB-270B-87CD-4321-208DD2A6BC34}"/>
                </a:ext>
              </a:extLst>
            </p:cNvPr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43;p85">
              <a:extLst>
                <a:ext uri="{FF2B5EF4-FFF2-40B4-BE49-F238E27FC236}">
                  <a16:creationId xmlns:a16="http://schemas.microsoft.com/office/drawing/2014/main" id="{67B769D8-8268-CE6B-29BA-A42E8ABD50F9}"/>
                </a:ext>
              </a:extLst>
            </p:cNvPr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44;p85">
              <a:extLst>
                <a:ext uri="{FF2B5EF4-FFF2-40B4-BE49-F238E27FC236}">
                  <a16:creationId xmlns:a16="http://schemas.microsoft.com/office/drawing/2014/main" id="{B99A6A37-0DDD-FB20-BDDA-A0001A7310EE}"/>
                </a:ext>
              </a:extLst>
            </p:cNvPr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45;p85">
              <a:extLst>
                <a:ext uri="{FF2B5EF4-FFF2-40B4-BE49-F238E27FC236}">
                  <a16:creationId xmlns:a16="http://schemas.microsoft.com/office/drawing/2014/main" id="{10FC8A1C-82B9-97E8-FA5E-D78BA06EB957}"/>
                </a:ext>
              </a:extLst>
            </p:cNvPr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46;p85">
              <a:extLst>
                <a:ext uri="{FF2B5EF4-FFF2-40B4-BE49-F238E27FC236}">
                  <a16:creationId xmlns:a16="http://schemas.microsoft.com/office/drawing/2014/main" id="{269DE392-B17E-996C-2998-F03DAF402FBF}"/>
                </a:ext>
              </a:extLst>
            </p:cNvPr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47;p85">
              <a:extLst>
                <a:ext uri="{FF2B5EF4-FFF2-40B4-BE49-F238E27FC236}">
                  <a16:creationId xmlns:a16="http://schemas.microsoft.com/office/drawing/2014/main" id="{63F4B0C2-B403-E3E9-D6D5-D138548AFB66}"/>
                </a:ext>
              </a:extLst>
            </p:cNvPr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48;p85">
              <a:extLst>
                <a:ext uri="{FF2B5EF4-FFF2-40B4-BE49-F238E27FC236}">
                  <a16:creationId xmlns:a16="http://schemas.microsoft.com/office/drawing/2014/main" id="{CB7C7151-7C27-F961-1223-9B7C2029E172}"/>
                </a:ext>
              </a:extLst>
            </p:cNvPr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49;p85">
              <a:extLst>
                <a:ext uri="{FF2B5EF4-FFF2-40B4-BE49-F238E27FC236}">
                  <a16:creationId xmlns:a16="http://schemas.microsoft.com/office/drawing/2014/main" id="{BD8E06F7-AF66-8434-4998-004506CEFE2F}"/>
                </a:ext>
              </a:extLst>
            </p:cNvPr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50;p85">
              <a:extLst>
                <a:ext uri="{FF2B5EF4-FFF2-40B4-BE49-F238E27FC236}">
                  <a16:creationId xmlns:a16="http://schemas.microsoft.com/office/drawing/2014/main" id="{0D69933D-A823-DD96-1CF5-3FBD3B63F59A}"/>
                </a:ext>
              </a:extLst>
            </p:cNvPr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51;p85">
              <a:extLst>
                <a:ext uri="{FF2B5EF4-FFF2-40B4-BE49-F238E27FC236}">
                  <a16:creationId xmlns:a16="http://schemas.microsoft.com/office/drawing/2014/main" id="{CF3C91FD-362C-C82B-1E14-3FFB3624F0D4}"/>
                </a:ext>
              </a:extLst>
            </p:cNvPr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52;p85">
              <a:extLst>
                <a:ext uri="{FF2B5EF4-FFF2-40B4-BE49-F238E27FC236}">
                  <a16:creationId xmlns:a16="http://schemas.microsoft.com/office/drawing/2014/main" id="{4FD6B757-0B71-17B9-A101-5C50750A236C}"/>
                </a:ext>
              </a:extLst>
            </p:cNvPr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53;p85">
              <a:extLst>
                <a:ext uri="{FF2B5EF4-FFF2-40B4-BE49-F238E27FC236}">
                  <a16:creationId xmlns:a16="http://schemas.microsoft.com/office/drawing/2014/main" id="{ADB6A726-A4AF-9F38-4190-9C59750DD437}"/>
                </a:ext>
              </a:extLst>
            </p:cNvPr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54;p85">
              <a:extLst>
                <a:ext uri="{FF2B5EF4-FFF2-40B4-BE49-F238E27FC236}">
                  <a16:creationId xmlns:a16="http://schemas.microsoft.com/office/drawing/2014/main" id="{31F83B55-EA5E-57F0-0656-F0521B2B4211}"/>
                </a:ext>
              </a:extLst>
            </p:cNvPr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55;p85">
              <a:extLst>
                <a:ext uri="{FF2B5EF4-FFF2-40B4-BE49-F238E27FC236}">
                  <a16:creationId xmlns:a16="http://schemas.microsoft.com/office/drawing/2014/main" id="{A6C368CA-8531-7759-D1AB-B68A820F5FAE}"/>
                </a:ext>
              </a:extLst>
            </p:cNvPr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56;p85">
              <a:extLst>
                <a:ext uri="{FF2B5EF4-FFF2-40B4-BE49-F238E27FC236}">
                  <a16:creationId xmlns:a16="http://schemas.microsoft.com/office/drawing/2014/main" id="{6ED5AB28-D044-CEDE-03E4-E07012E5BD69}"/>
                </a:ext>
              </a:extLst>
            </p:cNvPr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57;p85">
              <a:extLst>
                <a:ext uri="{FF2B5EF4-FFF2-40B4-BE49-F238E27FC236}">
                  <a16:creationId xmlns:a16="http://schemas.microsoft.com/office/drawing/2014/main" id="{639CB3BD-D7CF-F0BB-86EE-D4F797716BB8}"/>
                </a:ext>
              </a:extLst>
            </p:cNvPr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58;p85">
              <a:extLst>
                <a:ext uri="{FF2B5EF4-FFF2-40B4-BE49-F238E27FC236}">
                  <a16:creationId xmlns:a16="http://schemas.microsoft.com/office/drawing/2014/main" id="{00A0112B-BAAF-5E9E-E6FC-EA4C464D400A}"/>
                </a:ext>
              </a:extLst>
            </p:cNvPr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59;p85">
              <a:extLst>
                <a:ext uri="{FF2B5EF4-FFF2-40B4-BE49-F238E27FC236}">
                  <a16:creationId xmlns:a16="http://schemas.microsoft.com/office/drawing/2014/main" id="{A455AE3D-3368-8EF2-B400-666AED58DF27}"/>
                </a:ext>
              </a:extLst>
            </p:cNvPr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Hình ảnh 82">
            <a:extLst>
              <a:ext uri="{FF2B5EF4-FFF2-40B4-BE49-F238E27FC236}">
                <a16:creationId xmlns:a16="http://schemas.microsoft.com/office/drawing/2014/main" id="{C4133CAE-C329-6E9F-E203-F698D207BB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66" y="2510444"/>
            <a:ext cx="7412267" cy="4347556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89CADD73-D381-F1B3-B17F-11521890A3E6}"/>
              </a:ext>
            </a:extLst>
          </p:cNvPr>
          <p:cNvGrpSpPr/>
          <p:nvPr/>
        </p:nvGrpSpPr>
        <p:grpSpPr>
          <a:xfrm>
            <a:off x="1879346" y="2193069"/>
            <a:ext cx="8433305" cy="959400"/>
            <a:chOff x="1895305" y="1150686"/>
            <a:chExt cx="8431274" cy="959400"/>
          </a:xfrm>
        </p:grpSpPr>
        <p:sp>
          <p:nvSpPr>
            <p:cNvPr id="85" name="Google Shape;1741;p23">
              <a:extLst>
                <a:ext uri="{FF2B5EF4-FFF2-40B4-BE49-F238E27FC236}">
                  <a16:creationId xmlns:a16="http://schemas.microsoft.com/office/drawing/2014/main" id="{8618CA4A-47D1-0A71-147B-8396E50E91F7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86" name="Google Shape;1741;p23">
              <a:extLst>
                <a:ext uri="{FF2B5EF4-FFF2-40B4-BE49-F238E27FC236}">
                  <a16:creationId xmlns:a16="http://schemas.microsoft.com/office/drawing/2014/main" id="{47F39CA8-2C45-C8F2-2818-C9978A5C775B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87" name="Google Shape;1741;p23">
              <a:extLst>
                <a:ext uri="{FF2B5EF4-FFF2-40B4-BE49-F238E27FC236}">
                  <a16:creationId xmlns:a16="http://schemas.microsoft.com/office/drawing/2014/main" id="{1AB33D85-054F-C146-6ABE-39315BDA98EB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4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88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393F44-A8F9-9AB4-E797-665C48CD3EA0}"/>
              </a:ext>
            </a:extLst>
          </p:cNvPr>
          <p:cNvSpPr txBox="1"/>
          <p:nvPr/>
        </p:nvSpPr>
        <p:spPr>
          <a:xfrm rot="162429">
            <a:off x="3938500" y="2003462"/>
            <a:ext cx="366249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3" name="Google Shape;1912;p27">
            <a:extLst>
              <a:ext uri="{FF2B5EF4-FFF2-40B4-BE49-F238E27FC236}">
                <a16:creationId xmlns:a16="http://schemas.microsoft.com/office/drawing/2014/main" id="{D7589BB1-39F2-6D07-35A8-EB90F9511252}"/>
              </a:ext>
            </a:extLst>
          </p:cNvPr>
          <p:cNvGrpSpPr/>
          <p:nvPr/>
        </p:nvGrpSpPr>
        <p:grpSpPr>
          <a:xfrm>
            <a:off x="7382917" y="2238363"/>
            <a:ext cx="1683238" cy="1517336"/>
            <a:chOff x="7544625" y="2068850"/>
            <a:chExt cx="643000" cy="579625"/>
          </a:xfrm>
        </p:grpSpPr>
        <p:sp>
          <p:nvSpPr>
            <p:cNvPr id="34" name="Google Shape;1913;p27">
              <a:extLst>
                <a:ext uri="{FF2B5EF4-FFF2-40B4-BE49-F238E27FC236}">
                  <a16:creationId xmlns:a16="http://schemas.microsoft.com/office/drawing/2014/main" id="{21E59BA3-607B-1D67-28D6-BD6C5D2550C3}"/>
                </a:ext>
              </a:extLst>
            </p:cNvPr>
            <p:cNvSpPr/>
            <p:nvPr/>
          </p:nvSpPr>
          <p:spPr>
            <a:xfrm>
              <a:off x="7544625" y="2068850"/>
              <a:ext cx="211975" cy="209925"/>
            </a:xfrm>
            <a:custGeom>
              <a:avLst/>
              <a:gdLst/>
              <a:ahLst/>
              <a:cxnLst/>
              <a:rect l="l" t="t" r="r" b="b"/>
              <a:pathLst>
                <a:path w="8479" h="8397" extrusionOk="0">
                  <a:moveTo>
                    <a:pt x="5134" y="0"/>
                  </a:moveTo>
                  <a:cubicBezTo>
                    <a:pt x="5048" y="0"/>
                    <a:pt x="4960" y="10"/>
                    <a:pt x="4878" y="21"/>
                  </a:cubicBezTo>
                  <a:cubicBezTo>
                    <a:pt x="4381" y="92"/>
                    <a:pt x="3867" y="163"/>
                    <a:pt x="3459" y="464"/>
                  </a:cubicBezTo>
                  <a:cubicBezTo>
                    <a:pt x="3140" y="677"/>
                    <a:pt x="2909" y="1014"/>
                    <a:pt x="2696" y="1333"/>
                  </a:cubicBezTo>
                  <a:cubicBezTo>
                    <a:pt x="1845" y="2557"/>
                    <a:pt x="993" y="3781"/>
                    <a:pt x="302" y="5094"/>
                  </a:cubicBezTo>
                  <a:cubicBezTo>
                    <a:pt x="160" y="5360"/>
                    <a:pt x="18" y="5626"/>
                    <a:pt x="18" y="5910"/>
                  </a:cubicBezTo>
                  <a:cubicBezTo>
                    <a:pt x="0" y="6247"/>
                    <a:pt x="142" y="6548"/>
                    <a:pt x="337" y="6814"/>
                  </a:cubicBezTo>
                  <a:cubicBezTo>
                    <a:pt x="1011" y="7736"/>
                    <a:pt x="2146" y="8215"/>
                    <a:pt x="3281" y="8357"/>
                  </a:cubicBezTo>
                  <a:cubicBezTo>
                    <a:pt x="3525" y="8384"/>
                    <a:pt x="3771" y="8396"/>
                    <a:pt x="4017" y="8396"/>
                  </a:cubicBezTo>
                  <a:cubicBezTo>
                    <a:pt x="4900" y="8396"/>
                    <a:pt x="5796" y="8244"/>
                    <a:pt x="6669" y="8091"/>
                  </a:cubicBezTo>
                  <a:cubicBezTo>
                    <a:pt x="7467" y="6690"/>
                    <a:pt x="7574" y="5023"/>
                    <a:pt x="7929" y="3462"/>
                  </a:cubicBezTo>
                  <a:cubicBezTo>
                    <a:pt x="8053" y="2876"/>
                    <a:pt x="8478" y="1936"/>
                    <a:pt x="7875" y="1546"/>
                  </a:cubicBezTo>
                  <a:cubicBezTo>
                    <a:pt x="7148" y="1067"/>
                    <a:pt x="6385" y="642"/>
                    <a:pt x="5641" y="180"/>
                  </a:cubicBezTo>
                  <a:cubicBezTo>
                    <a:pt x="5534" y="127"/>
                    <a:pt x="5445" y="56"/>
                    <a:pt x="5321" y="21"/>
                  </a:cubicBezTo>
                  <a:cubicBezTo>
                    <a:pt x="5261" y="6"/>
                    <a:pt x="5198" y="0"/>
                    <a:pt x="5134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4;p27">
              <a:extLst>
                <a:ext uri="{FF2B5EF4-FFF2-40B4-BE49-F238E27FC236}">
                  <a16:creationId xmlns:a16="http://schemas.microsoft.com/office/drawing/2014/main" id="{DA671A25-AE7F-1777-A8D3-E4FF37922E2E}"/>
                </a:ext>
              </a:extLst>
            </p:cNvPr>
            <p:cNvSpPr/>
            <p:nvPr/>
          </p:nvSpPr>
          <p:spPr>
            <a:xfrm>
              <a:off x="7591625" y="2122400"/>
              <a:ext cx="146350" cy="119475"/>
            </a:xfrm>
            <a:custGeom>
              <a:avLst/>
              <a:gdLst/>
              <a:ahLst/>
              <a:cxnLst/>
              <a:rect l="l" t="t" r="r" b="b"/>
              <a:pathLst>
                <a:path w="5854" h="4779" extrusionOk="0">
                  <a:moveTo>
                    <a:pt x="4311" y="0"/>
                  </a:moveTo>
                  <a:cubicBezTo>
                    <a:pt x="3694" y="0"/>
                    <a:pt x="3068" y="114"/>
                    <a:pt x="2519" y="362"/>
                  </a:cubicBezTo>
                  <a:cubicBezTo>
                    <a:pt x="2005" y="610"/>
                    <a:pt x="1543" y="1000"/>
                    <a:pt x="1100" y="1373"/>
                  </a:cubicBezTo>
                  <a:cubicBezTo>
                    <a:pt x="639" y="1781"/>
                    <a:pt x="124" y="2242"/>
                    <a:pt x="36" y="2845"/>
                  </a:cubicBezTo>
                  <a:cubicBezTo>
                    <a:pt x="0" y="3040"/>
                    <a:pt x="18" y="3218"/>
                    <a:pt x="107" y="3377"/>
                  </a:cubicBezTo>
                  <a:cubicBezTo>
                    <a:pt x="213" y="3590"/>
                    <a:pt x="426" y="3697"/>
                    <a:pt x="621" y="3821"/>
                  </a:cubicBezTo>
                  <a:cubicBezTo>
                    <a:pt x="1526" y="4300"/>
                    <a:pt x="2466" y="4779"/>
                    <a:pt x="3477" y="4779"/>
                  </a:cubicBezTo>
                  <a:cubicBezTo>
                    <a:pt x="3530" y="4779"/>
                    <a:pt x="3601" y="4779"/>
                    <a:pt x="3636" y="4743"/>
                  </a:cubicBezTo>
                  <a:cubicBezTo>
                    <a:pt x="3690" y="4708"/>
                    <a:pt x="3707" y="4672"/>
                    <a:pt x="3743" y="4619"/>
                  </a:cubicBezTo>
                  <a:cubicBezTo>
                    <a:pt x="4257" y="3626"/>
                    <a:pt x="4772" y="2632"/>
                    <a:pt x="5215" y="1621"/>
                  </a:cubicBezTo>
                  <a:cubicBezTo>
                    <a:pt x="5481" y="1036"/>
                    <a:pt x="5854" y="167"/>
                    <a:pt x="4967" y="43"/>
                  </a:cubicBezTo>
                  <a:cubicBezTo>
                    <a:pt x="4752" y="15"/>
                    <a:pt x="4532" y="0"/>
                    <a:pt x="4311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5;p27">
              <a:extLst>
                <a:ext uri="{FF2B5EF4-FFF2-40B4-BE49-F238E27FC236}">
                  <a16:creationId xmlns:a16="http://schemas.microsoft.com/office/drawing/2014/main" id="{2CA10241-7A91-12D5-BAA7-A53EA621921B}"/>
                </a:ext>
              </a:extLst>
            </p:cNvPr>
            <p:cNvSpPr/>
            <p:nvPr/>
          </p:nvSpPr>
          <p:spPr>
            <a:xfrm>
              <a:off x="7975625" y="2068850"/>
              <a:ext cx="212000" cy="209925"/>
            </a:xfrm>
            <a:custGeom>
              <a:avLst/>
              <a:gdLst/>
              <a:ahLst/>
              <a:cxnLst/>
              <a:rect l="l" t="t" r="r" b="b"/>
              <a:pathLst>
                <a:path w="8480" h="8397" extrusionOk="0">
                  <a:moveTo>
                    <a:pt x="3336" y="0"/>
                  </a:moveTo>
                  <a:cubicBezTo>
                    <a:pt x="3272" y="0"/>
                    <a:pt x="3208" y="6"/>
                    <a:pt x="3140" y="21"/>
                  </a:cubicBezTo>
                  <a:cubicBezTo>
                    <a:pt x="3034" y="56"/>
                    <a:pt x="2927" y="127"/>
                    <a:pt x="2839" y="180"/>
                  </a:cubicBezTo>
                  <a:cubicBezTo>
                    <a:pt x="2094" y="642"/>
                    <a:pt x="1331" y="1067"/>
                    <a:pt x="604" y="1546"/>
                  </a:cubicBezTo>
                  <a:cubicBezTo>
                    <a:pt x="1" y="1936"/>
                    <a:pt x="426" y="2876"/>
                    <a:pt x="551" y="3462"/>
                  </a:cubicBezTo>
                  <a:cubicBezTo>
                    <a:pt x="905" y="5023"/>
                    <a:pt x="1012" y="6690"/>
                    <a:pt x="1810" y="8091"/>
                  </a:cubicBezTo>
                  <a:cubicBezTo>
                    <a:pt x="2684" y="8244"/>
                    <a:pt x="3568" y="8396"/>
                    <a:pt x="4455" y="8396"/>
                  </a:cubicBezTo>
                  <a:cubicBezTo>
                    <a:pt x="4702" y="8396"/>
                    <a:pt x="4950" y="8384"/>
                    <a:pt x="5198" y="8357"/>
                  </a:cubicBezTo>
                  <a:cubicBezTo>
                    <a:pt x="6333" y="8215"/>
                    <a:pt x="7468" y="7736"/>
                    <a:pt x="8142" y="6814"/>
                  </a:cubicBezTo>
                  <a:cubicBezTo>
                    <a:pt x="8320" y="6548"/>
                    <a:pt x="8479" y="6247"/>
                    <a:pt x="8462" y="5910"/>
                  </a:cubicBezTo>
                  <a:cubicBezTo>
                    <a:pt x="8462" y="5626"/>
                    <a:pt x="8320" y="5360"/>
                    <a:pt x="8178" y="5094"/>
                  </a:cubicBezTo>
                  <a:cubicBezTo>
                    <a:pt x="7468" y="3781"/>
                    <a:pt x="6617" y="2557"/>
                    <a:pt x="5783" y="1333"/>
                  </a:cubicBezTo>
                  <a:cubicBezTo>
                    <a:pt x="5553" y="1014"/>
                    <a:pt x="5340" y="677"/>
                    <a:pt x="5020" y="464"/>
                  </a:cubicBezTo>
                  <a:cubicBezTo>
                    <a:pt x="4613" y="163"/>
                    <a:pt x="4098" y="92"/>
                    <a:pt x="3601" y="21"/>
                  </a:cubicBezTo>
                  <a:cubicBezTo>
                    <a:pt x="3509" y="10"/>
                    <a:pt x="3423" y="0"/>
                    <a:pt x="333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16;p27">
              <a:extLst>
                <a:ext uri="{FF2B5EF4-FFF2-40B4-BE49-F238E27FC236}">
                  <a16:creationId xmlns:a16="http://schemas.microsoft.com/office/drawing/2014/main" id="{641AB295-EB04-4C7A-5479-BFD67334938E}"/>
                </a:ext>
              </a:extLst>
            </p:cNvPr>
            <p:cNvSpPr/>
            <p:nvPr/>
          </p:nvSpPr>
          <p:spPr>
            <a:xfrm>
              <a:off x="7993825" y="2122400"/>
              <a:ext cx="146800" cy="119475"/>
            </a:xfrm>
            <a:custGeom>
              <a:avLst/>
              <a:gdLst/>
              <a:ahLst/>
              <a:cxnLst/>
              <a:rect l="l" t="t" r="r" b="b"/>
              <a:pathLst>
                <a:path w="5872" h="4779" extrusionOk="0">
                  <a:moveTo>
                    <a:pt x="1549" y="0"/>
                  </a:moveTo>
                  <a:cubicBezTo>
                    <a:pt x="1331" y="0"/>
                    <a:pt x="1115" y="15"/>
                    <a:pt x="905" y="43"/>
                  </a:cubicBezTo>
                  <a:cubicBezTo>
                    <a:pt x="0" y="167"/>
                    <a:pt x="390" y="1036"/>
                    <a:pt x="639" y="1621"/>
                  </a:cubicBezTo>
                  <a:cubicBezTo>
                    <a:pt x="1100" y="2632"/>
                    <a:pt x="1614" y="3626"/>
                    <a:pt x="2129" y="4619"/>
                  </a:cubicBezTo>
                  <a:cubicBezTo>
                    <a:pt x="2146" y="4672"/>
                    <a:pt x="2182" y="4708"/>
                    <a:pt x="2217" y="4743"/>
                  </a:cubicBezTo>
                  <a:cubicBezTo>
                    <a:pt x="2270" y="4779"/>
                    <a:pt x="2324" y="4779"/>
                    <a:pt x="2377" y="4779"/>
                  </a:cubicBezTo>
                  <a:cubicBezTo>
                    <a:pt x="3406" y="4779"/>
                    <a:pt x="4346" y="4300"/>
                    <a:pt x="5233" y="3821"/>
                  </a:cubicBezTo>
                  <a:cubicBezTo>
                    <a:pt x="5445" y="3697"/>
                    <a:pt x="5658" y="3590"/>
                    <a:pt x="5765" y="3377"/>
                  </a:cubicBezTo>
                  <a:cubicBezTo>
                    <a:pt x="5853" y="3218"/>
                    <a:pt x="5871" y="3040"/>
                    <a:pt x="5836" y="2845"/>
                  </a:cubicBezTo>
                  <a:cubicBezTo>
                    <a:pt x="5729" y="2242"/>
                    <a:pt x="5233" y="1781"/>
                    <a:pt x="4754" y="1373"/>
                  </a:cubicBezTo>
                  <a:cubicBezTo>
                    <a:pt x="4310" y="1000"/>
                    <a:pt x="3867" y="610"/>
                    <a:pt x="3335" y="362"/>
                  </a:cubicBezTo>
                  <a:cubicBezTo>
                    <a:pt x="2786" y="114"/>
                    <a:pt x="2160" y="0"/>
                    <a:pt x="154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7;p27">
              <a:extLst>
                <a:ext uri="{FF2B5EF4-FFF2-40B4-BE49-F238E27FC236}">
                  <a16:creationId xmlns:a16="http://schemas.microsoft.com/office/drawing/2014/main" id="{59BB0BAB-0CD8-A710-74C5-8C2D14F52876}"/>
                </a:ext>
              </a:extLst>
            </p:cNvPr>
            <p:cNvSpPr/>
            <p:nvPr/>
          </p:nvSpPr>
          <p:spPr>
            <a:xfrm>
              <a:off x="7656000" y="2079925"/>
              <a:ext cx="420325" cy="320925"/>
            </a:xfrm>
            <a:custGeom>
              <a:avLst/>
              <a:gdLst/>
              <a:ahLst/>
              <a:cxnLst/>
              <a:rect l="l" t="t" r="r" b="b"/>
              <a:pathLst>
                <a:path w="16813" h="12837" extrusionOk="0">
                  <a:moveTo>
                    <a:pt x="9045" y="1"/>
                  </a:moveTo>
                  <a:cubicBezTo>
                    <a:pt x="8350" y="1"/>
                    <a:pt x="7683" y="43"/>
                    <a:pt x="7128" y="128"/>
                  </a:cubicBezTo>
                  <a:cubicBezTo>
                    <a:pt x="6046" y="305"/>
                    <a:pt x="4964" y="624"/>
                    <a:pt x="3953" y="1068"/>
                  </a:cubicBezTo>
                  <a:cubicBezTo>
                    <a:pt x="2409" y="1777"/>
                    <a:pt x="937" y="2895"/>
                    <a:pt x="458" y="4526"/>
                  </a:cubicBezTo>
                  <a:cubicBezTo>
                    <a:pt x="316" y="5041"/>
                    <a:pt x="299" y="5608"/>
                    <a:pt x="263" y="6158"/>
                  </a:cubicBezTo>
                  <a:cubicBezTo>
                    <a:pt x="1" y="11480"/>
                    <a:pt x="3971" y="12828"/>
                    <a:pt x="9754" y="12828"/>
                  </a:cubicBezTo>
                  <a:cubicBezTo>
                    <a:pt x="9830" y="12828"/>
                    <a:pt x="9907" y="12828"/>
                    <a:pt x="9983" y="12828"/>
                  </a:cubicBezTo>
                  <a:cubicBezTo>
                    <a:pt x="10349" y="12828"/>
                    <a:pt x="10719" y="12837"/>
                    <a:pt x="11089" y="12837"/>
                  </a:cubicBezTo>
                  <a:cubicBezTo>
                    <a:pt x="11865" y="12837"/>
                    <a:pt x="12638" y="12796"/>
                    <a:pt x="13371" y="12544"/>
                  </a:cubicBezTo>
                  <a:cubicBezTo>
                    <a:pt x="14382" y="12207"/>
                    <a:pt x="15287" y="11497"/>
                    <a:pt x="15854" y="10593"/>
                  </a:cubicBezTo>
                  <a:cubicBezTo>
                    <a:pt x="16316" y="9830"/>
                    <a:pt x="16546" y="8943"/>
                    <a:pt x="16635" y="8074"/>
                  </a:cubicBezTo>
                  <a:cubicBezTo>
                    <a:pt x="16812" y="6424"/>
                    <a:pt x="16457" y="4722"/>
                    <a:pt x="15642" y="3285"/>
                  </a:cubicBezTo>
                  <a:cubicBezTo>
                    <a:pt x="14879" y="1990"/>
                    <a:pt x="13956" y="748"/>
                    <a:pt x="12449" y="358"/>
                  </a:cubicBezTo>
                  <a:cubicBezTo>
                    <a:pt x="11508" y="123"/>
                    <a:pt x="10235" y="1"/>
                    <a:pt x="904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8;p27">
              <a:extLst>
                <a:ext uri="{FF2B5EF4-FFF2-40B4-BE49-F238E27FC236}">
                  <a16:creationId xmlns:a16="http://schemas.microsoft.com/office/drawing/2014/main" id="{C996CBF1-58E6-1036-D274-87ECE10F0A25}"/>
                </a:ext>
              </a:extLst>
            </p:cNvPr>
            <p:cNvSpPr/>
            <p:nvPr/>
          </p:nvSpPr>
          <p:spPr>
            <a:xfrm>
              <a:off x="7778750" y="2223225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44" y="1"/>
                  </a:moveTo>
                  <a:cubicBezTo>
                    <a:pt x="195" y="1"/>
                    <a:pt x="0" y="196"/>
                    <a:pt x="0" y="444"/>
                  </a:cubicBezTo>
                  <a:cubicBezTo>
                    <a:pt x="0" y="710"/>
                    <a:pt x="195" y="905"/>
                    <a:pt x="444" y="905"/>
                  </a:cubicBezTo>
                  <a:cubicBezTo>
                    <a:pt x="710" y="905"/>
                    <a:pt x="905" y="710"/>
                    <a:pt x="905" y="444"/>
                  </a:cubicBezTo>
                  <a:cubicBezTo>
                    <a:pt x="905" y="196"/>
                    <a:pt x="710" y="1"/>
                    <a:pt x="44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9;p27">
              <a:extLst>
                <a:ext uri="{FF2B5EF4-FFF2-40B4-BE49-F238E27FC236}">
                  <a16:creationId xmlns:a16="http://schemas.microsoft.com/office/drawing/2014/main" id="{E149D5E8-7D80-C63B-BC9E-179CB2319F8C}"/>
                </a:ext>
              </a:extLst>
            </p:cNvPr>
            <p:cNvSpPr/>
            <p:nvPr/>
          </p:nvSpPr>
          <p:spPr>
            <a:xfrm>
              <a:off x="7920650" y="2234325"/>
              <a:ext cx="22625" cy="23075"/>
            </a:xfrm>
            <a:custGeom>
              <a:avLst/>
              <a:gdLst/>
              <a:ahLst/>
              <a:cxnLst/>
              <a:rect l="l" t="t" r="r" b="b"/>
              <a:pathLst>
                <a:path w="905" h="923" extrusionOk="0">
                  <a:moveTo>
                    <a:pt x="444" y="0"/>
                  </a:moveTo>
                  <a:cubicBezTo>
                    <a:pt x="195" y="0"/>
                    <a:pt x="0" y="213"/>
                    <a:pt x="0" y="461"/>
                  </a:cubicBezTo>
                  <a:cubicBezTo>
                    <a:pt x="0" y="710"/>
                    <a:pt x="195" y="922"/>
                    <a:pt x="444" y="922"/>
                  </a:cubicBezTo>
                  <a:cubicBezTo>
                    <a:pt x="692" y="922"/>
                    <a:pt x="905" y="710"/>
                    <a:pt x="905" y="461"/>
                  </a:cubicBezTo>
                  <a:cubicBezTo>
                    <a:pt x="905" y="213"/>
                    <a:pt x="692" y="0"/>
                    <a:pt x="44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20;p27">
              <a:extLst>
                <a:ext uri="{FF2B5EF4-FFF2-40B4-BE49-F238E27FC236}">
                  <a16:creationId xmlns:a16="http://schemas.microsoft.com/office/drawing/2014/main" id="{153E1497-A996-A562-ACB2-19284BE7B77B}"/>
                </a:ext>
              </a:extLst>
            </p:cNvPr>
            <p:cNvSpPr/>
            <p:nvPr/>
          </p:nvSpPr>
          <p:spPr>
            <a:xfrm>
              <a:off x="7913100" y="2553575"/>
              <a:ext cx="72300" cy="33275"/>
            </a:xfrm>
            <a:custGeom>
              <a:avLst/>
              <a:gdLst/>
              <a:ahLst/>
              <a:cxnLst/>
              <a:rect l="l" t="t" r="r" b="b"/>
              <a:pathLst>
                <a:path w="2892" h="1331" extrusionOk="0">
                  <a:moveTo>
                    <a:pt x="2768" y="1"/>
                  </a:moveTo>
                  <a:cubicBezTo>
                    <a:pt x="2715" y="409"/>
                    <a:pt x="2342" y="693"/>
                    <a:pt x="2005" y="923"/>
                  </a:cubicBezTo>
                  <a:cubicBezTo>
                    <a:pt x="1952" y="959"/>
                    <a:pt x="1881" y="1012"/>
                    <a:pt x="1810" y="1047"/>
                  </a:cubicBezTo>
                  <a:cubicBezTo>
                    <a:pt x="1739" y="1065"/>
                    <a:pt x="1650" y="1083"/>
                    <a:pt x="1579" y="1083"/>
                  </a:cubicBezTo>
                  <a:cubicBezTo>
                    <a:pt x="1499" y="1090"/>
                    <a:pt x="1419" y="1096"/>
                    <a:pt x="1340" y="1096"/>
                  </a:cubicBezTo>
                  <a:cubicBezTo>
                    <a:pt x="1211" y="1096"/>
                    <a:pt x="1087" y="1078"/>
                    <a:pt x="976" y="1012"/>
                  </a:cubicBezTo>
                  <a:cubicBezTo>
                    <a:pt x="888" y="959"/>
                    <a:pt x="817" y="888"/>
                    <a:pt x="764" y="799"/>
                  </a:cubicBezTo>
                  <a:cubicBezTo>
                    <a:pt x="639" y="639"/>
                    <a:pt x="551" y="480"/>
                    <a:pt x="444" y="320"/>
                  </a:cubicBezTo>
                  <a:lnTo>
                    <a:pt x="444" y="320"/>
                  </a:lnTo>
                  <a:cubicBezTo>
                    <a:pt x="1" y="604"/>
                    <a:pt x="551" y="1101"/>
                    <a:pt x="870" y="1243"/>
                  </a:cubicBezTo>
                  <a:cubicBezTo>
                    <a:pt x="1015" y="1303"/>
                    <a:pt x="1177" y="1331"/>
                    <a:pt x="1333" y="1331"/>
                  </a:cubicBezTo>
                  <a:cubicBezTo>
                    <a:pt x="1406" y="1331"/>
                    <a:pt x="1477" y="1325"/>
                    <a:pt x="1544" y="1313"/>
                  </a:cubicBezTo>
                  <a:cubicBezTo>
                    <a:pt x="2094" y="1243"/>
                    <a:pt x="2608" y="923"/>
                    <a:pt x="2839" y="427"/>
                  </a:cubicBezTo>
                  <a:cubicBezTo>
                    <a:pt x="2874" y="356"/>
                    <a:pt x="2892" y="267"/>
                    <a:pt x="2892" y="196"/>
                  </a:cubicBezTo>
                  <a:cubicBezTo>
                    <a:pt x="2874" y="107"/>
                    <a:pt x="2839" y="36"/>
                    <a:pt x="2768" y="1"/>
                  </a:cubicBezTo>
                  <a:close/>
                </a:path>
              </a:pathLst>
            </a:custGeom>
            <a:solidFill>
              <a:srgbClr val="DFE5F4"/>
            </a:solidFill>
            <a:ln w="9525" cap="flat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21;p27">
              <a:extLst>
                <a:ext uri="{FF2B5EF4-FFF2-40B4-BE49-F238E27FC236}">
                  <a16:creationId xmlns:a16="http://schemas.microsoft.com/office/drawing/2014/main" id="{2B13F021-86FE-AA3B-1638-764E7024085C}"/>
                </a:ext>
              </a:extLst>
            </p:cNvPr>
            <p:cNvSpPr/>
            <p:nvPr/>
          </p:nvSpPr>
          <p:spPr>
            <a:xfrm>
              <a:off x="7728650" y="2371525"/>
              <a:ext cx="213300" cy="224100"/>
            </a:xfrm>
            <a:custGeom>
              <a:avLst/>
              <a:gdLst/>
              <a:ahLst/>
              <a:cxnLst/>
              <a:rect l="l" t="t" r="r" b="b"/>
              <a:pathLst>
                <a:path w="8532" h="8964" extrusionOk="0">
                  <a:moveTo>
                    <a:pt x="2797" y="1"/>
                  </a:moveTo>
                  <a:cubicBezTo>
                    <a:pt x="2561" y="1"/>
                    <a:pt x="2443" y="81"/>
                    <a:pt x="2253" y="330"/>
                  </a:cubicBezTo>
                  <a:cubicBezTo>
                    <a:pt x="1969" y="720"/>
                    <a:pt x="1756" y="1128"/>
                    <a:pt x="1561" y="1554"/>
                  </a:cubicBezTo>
                  <a:cubicBezTo>
                    <a:pt x="816" y="3132"/>
                    <a:pt x="319" y="4817"/>
                    <a:pt x="53" y="6520"/>
                  </a:cubicBezTo>
                  <a:cubicBezTo>
                    <a:pt x="36" y="6715"/>
                    <a:pt x="0" y="6910"/>
                    <a:pt x="53" y="7088"/>
                  </a:cubicBezTo>
                  <a:cubicBezTo>
                    <a:pt x="124" y="7318"/>
                    <a:pt x="302" y="7496"/>
                    <a:pt x="497" y="7638"/>
                  </a:cubicBezTo>
                  <a:cubicBezTo>
                    <a:pt x="1401" y="8365"/>
                    <a:pt x="2554" y="8702"/>
                    <a:pt x="3707" y="8862"/>
                  </a:cubicBezTo>
                  <a:cubicBezTo>
                    <a:pt x="4124" y="8924"/>
                    <a:pt x="4545" y="8964"/>
                    <a:pt x="4964" y="8964"/>
                  </a:cubicBezTo>
                  <a:cubicBezTo>
                    <a:pt x="5383" y="8964"/>
                    <a:pt x="5800" y="8924"/>
                    <a:pt x="6208" y="8826"/>
                  </a:cubicBezTo>
                  <a:cubicBezTo>
                    <a:pt x="6669" y="8720"/>
                    <a:pt x="7113" y="8542"/>
                    <a:pt x="7538" y="8365"/>
                  </a:cubicBezTo>
                  <a:cubicBezTo>
                    <a:pt x="7734" y="8294"/>
                    <a:pt x="7929" y="8205"/>
                    <a:pt x="8071" y="8063"/>
                  </a:cubicBezTo>
                  <a:cubicBezTo>
                    <a:pt x="8230" y="7886"/>
                    <a:pt x="8301" y="7655"/>
                    <a:pt x="8354" y="7443"/>
                  </a:cubicBezTo>
                  <a:cubicBezTo>
                    <a:pt x="8461" y="6964"/>
                    <a:pt x="8496" y="6467"/>
                    <a:pt x="8496" y="5970"/>
                  </a:cubicBezTo>
                  <a:cubicBezTo>
                    <a:pt x="8532" y="4019"/>
                    <a:pt x="8177" y="2050"/>
                    <a:pt x="7467" y="223"/>
                  </a:cubicBezTo>
                  <a:cubicBezTo>
                    <a:pt x="7450" y="188"/>
                    <a:pt x="7432" y="152"/>
                    <a:pt x="7397" y="117"/>
                  </a:cubicBezTo>
                  <a:cubicBezTo>
                    <a:pt x="7343" y="82"/>
                    <a:pt x="7290" y="82"/>
                    <a:pt x="7219" y="82"/>
                  </a:cubicBezTo>
                  <a:cubicBezTo>
                    <a:pt x="6740" y="99"/>
                    <a:pt x="6261" y="108"/>
                    <a:pt x="5785" y="108"/>
                  </a:cubicBezTo>
                  <a:cubicBezTo>
                    <a:pt x="5308" y="108"/>
                    <a:pt x="4833" y="99"/>
                    <a:pt x="4363" y="82"/>
                  </a:cubicBezTo>
                  <a:cubicBezTo>
                    <a:pt x="3902" y="64"/>
                    <a:pt x="3423" y="46"/>
                    <a:pt x="2962" y="11"/>
                  </a:cubicBezTo>
                  <a:cubicBezTo>
                    <a:pt x="2901" y="4"/>
                    <a:pt x="2846" y="1"/>
                    <a:pt x="279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2;p27">
              <a:extLst>
                <a:ext uri="{FF2B5EF4-FFF2-40B4-BE49-F238E27FC236}">
                  <a16:creationId xmlns:a16="http://schemas.microsoft.com/office/drawing/2014/main" id="{DA832CC9-46A8-F4D7-5F7B-ED755D73FCA7}"/>
                </a:ext>
              </a:extLst>
            </p:cNvPr>
            <p:cNvSpPr/>
            <p:nvPr/>
          </p:nvSpPr>
          <p:spPr>
            <a:xfrm>
              <a:off x="7777850" y="2412125"/>
              <a:ext cx="130375" cy="150075"/>
            </a:xfrm>
            <a:custGeom>
              <a:avLst/>
              <a:gdLst/>
              <a:ahLst/>
              <a:cxnLst/>
              <a:rect l="l" t="t" r="r" b="b"/>
              <a:pathLst>
                <a:path w="5215" h="6003" extrusionOk="0">
                  <a:moveTo>
                    <a:pt x="3299" y="0"/>
                  </a:moveTo>
                  <a:cubicBezTo>
                    <a:pt x="3188" y="0"/>
                    <a:pt x="3070" y="12"/>
                    <a:pt x="2945" y="36"/>
                  </a:cubicBezTo>
                  <a:cubicBezTo>
                    <a:pt x="2360" y="143"/>
                    <a:pt x="1828" y="409"/>
                    <a:pt x="1438" y="870"/>
                  </a:cubicBezTo>
                  <a:cubicBezTo>
                    <a:pt x="1296" y="1065"/>
                    <a:pt x="1172" y="1278"/>
                    <a:pt x="1047" y="1508"/>
                  </a:cubicBezTo>
                  <a:cubicBezTo>
                    <a:pt x="870" y="1792"/>
                    <a:pt x="693" y="2094"/>
                    <a:pt x="533" y="2413"/>
                  </a:cubicBezTo>
                  <a:cubicBezTo>
                    <a:pt x="267" y="2945"/>
                    <a:pt x="36" y="3530"/>
                    <a:pt x="19" y="4134"/>
                  </a:cubicBezTo>
                  <a:cubicBezTo>
                    <a:pt x="1" y="4754"/>
                    <a:pt x="214" y="5393"/>
                    <a:pt x="693" y="5765"/>
                  </a:cubicBezTo>
                  <a:cubicBezTo>
                    <a:pt x="781" y="5836"/>
                    <a:pt x="888" y="5907"/>
                    <a:pt x="994" y="5943"/>
                  </a:cubicBezTo>
                  <a:cubicBezTo>
                    <a:pt x="1118" y="5978"/>
                    <a:pt x="1260" y="5978"/>
                    <a:pt x="1384" y="5996"/>
                  </a:cubicBezTo>
                  <a:cubicBezTo>
                    <a:pt x="1553" y="6000"/>
                    <a:pt x="1721" y="6003"/>
                    <a:pt x="1890" y="6003"/>
                  </a:cubicBezTo>
                  <a:cubicBezTo>
                    <a:pt x="2394" y="6003"/>
                    <a:pt x="2897" y="5983"/>
                    <a:pt x="3389" y="5943"/>
                  </a:cubicBezTo>
                  <a:cubicBezTo>
                    <a:pt x="3868" y="5907"/>
                    <a:pt x="4400" y="5836"/>
                    <a:pt x="4684" y="5464"/>
                  </a:cubicBezTo>
                  <a:cubicBezTo>
                    <a:pt x="4825" y="5269"/>
                    <a:pt x="4896" y="5038"/>
                    <a:pt x="4932" y="4808"/>
                  </a:cubicBezTo>
                  <a:cubicBezTo>
                    <a:pt x="5200" y="3450"/>
                    <a:pt x="5215" y="0"/>
                    <a:pt x="329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23;p27">
              <a:extLst>
                <a:ext uri="{FF2B5EF4-FFF2-40B4-BE49-F238E27FC236}">
                  <a16:creationId xmlns:a16="http://schemas.microsoft.com/office/drawing/2014/main" id="{00AD68E0-DD79-7A3D-FBB2-381A42B65A1F}"/>
                </a:ext>
              </a:extLst>
            </p:cNvPr>
            <p:cNvSpPr/>
            <p:nvPr/>
          </p:nvSpPr>
          <p:spPr>
            <a:xfrm>
              <a:off x="7913100" y="2441450"/>
              <a:ext cx="85625" cy="61000"/>
            </a:xfrm>
            <a:custGeom>
              <a:avLst/>
              <a:gdLst/>
              <a:ahLst/>
              <a:cxnLst/>
              <a:rect l="l" t="t" r="r" b="b"/>
              <a:pathLst>
                <a:path w="3425" h="2440" extrusionOk="0">
                  <a:moveTo>
                    <a:pt x="485" y="1"/>
                  </a:moveTo>
                  <a:cubicBezTo>
                    <a:pt x="342" y="1"/>
                    <a:pt x="187" y="79"/>
                    <a:pt x="1" y="282"/>
                  </a:cubicBezTo>
                  <a:cubicBezTo>
                    <a:pt x="267" y="850"/>
                    <a:pt x="781" y="1382"/>
                    <a:pt x="1225" y="1808"/>
                  </a:cubicBezTo>
                  <a:cubicBezTo>
                    <a:pt x="1438" y="2020"/>
                    <a:pt x="1650" y="2216"/>
                    <a:pt x="1916" y="2340"/>
                  </a:cubicBezTo>
                  <a:cubicBezTo>
                    <a:pt x="2071" y="2402"/>
                    <a:pt x="2238" y="2439"/>
                    <a:pt x="2402" y="2439"/>
                  </a:cubicBezTo>
                  <a:cubicBezTo>
                    <a:pt x="2521" y="2439"/>
                    <a:pt x="2639" y="2420"/>
                    <a:pt x="2750" y="2375"/>
                  </a:cubicBezTo>
                  <a:cubicBezTo>
                    <a:pt x="2874" y="2304"/>
                    <a:pt x="2998" y="2216"/>
                    <a:pt x="3087" y="2127"/>
                  </a:cubicBezTo>
                  <a:cubicBezTo>
                    <a:pt x="3247" y="1985"/>
                    <a:pt x="3424" y="1790"/>
                    <a:pt x="3389" y="1577"/>
                  </a:cubicBezTo>
                  <a:cubicBezTo>
                    <a:pt x="3389" y="1488"/>
                    <a:pt x="3335" y="1382"/>
                    <a:pt x="3264" y="1311"/>
                  </a:cubicBezTo>
                  <a:cubicBezTo>
                    <a:pt x="2803" y="779"/>
                    <a:pt x="1916" y="974"/>
                    <a:pt x="1349" y="566"/>
                  </a:cubicBezTo>
                  <a:cubicBezTo>
                    <a:pt x="1015" y="328"/>
                    <a:pt x="777" y="1"/>
                    <a:pt x="48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24;p27">
              <a:extLst>
                <a:ext uri="{FF2B5EF4-FFF2-40B4-BE49-F238E27FC236}">
                  <a16:creationId xmlns:a16="http://schemas.microsoft.com/office/drawing/2014/main" id="{5A66C4B8-AA05-B702-C6F2-469BA772A3D0}"/>
                </a:ext>
              </a:extLst>
            </p:cNvPr>
            <p:cNvSpPr/>
            <p:nvPr/>
          </p:nvSpPr>
          <p:spPr>
            <a:xfrm>
              <a:off x="7691400" y="2375775"/>
              <a:ext cx="87825" cy="50050"/>
            </a:xfrm>
            <a:custGeom>
              <a:avLst/>
              <a:gdLst/>
              <a:ahLst/>
              <a:cxnLst/>
              <a:rect l="l" t="t" r="r" b="b"/>
              <a:pathLst>
                <a:path w="3513" h="2002" extrusionOk="0">
                  <a:moveTo>
                    <a:pt x="550" y="0"/>
                  </a:moveTo>
                  <a:cubicBezTo>
                    <a:pt x="444" y="0"/>
                    <a:pt x="355" y="18"/>
                    <a:pt x="266" y="71"/>
                  </a:cubicBezTo>
                  <a:cubicBezTo>
                    <a:pt x="71" y="178"/>
                    <a:pt x="36" y="426"/>
                    <a:pt x="18" y="639"/>
                  </a:cubicBezTo>
                  <a:cubicBezTo>
                    <a:pt x="18" y="781"/>
                    <a:pt x="0" y="923"/>
                    <a:pt x="36" y="1064"/>
                  </a:cubicBezTo>
                  <a:cubicBezTo>
                    <a:pt x="107" y="1331"/>
                    <a:pt x="337" y="1561"/>
                    <a:pt x="585" y="1703"/>
                  </a:cubicBezTo>
                  <a:cubicBezTo>
                    <a:pt x="851" y="1827"/>
                    <a:pt x="1135" y="1880"/>
                    <a:pt x="1419" y="1916"/>
                  </a:cubicBezTo>
                  <a:cubicBezTo>
                    <a:pt x="1793" y="1959"/>
                    <a:pt x="2207" y="2001"/>
                    <a:pt x="2608" y="2001"/>
                  </a:cubicBezTo>
                  <a:cubicBezTo>
                    <a:pt x="2872" y="2001"/>
                    <a:pt x="3131" y="1983"/>
                    <a:pt x="3370" y="1934"/>
                  </a:cubicBezTo>
                  <a:cubicBezTo>
                    <a:pt x="3512" y="1100"/>
                    <a:pt x="2909" y="1224"/>
                    <a:pt x="2324" y="1064"/>
                  </a:cubicBezTo>
                  <a:cubicBezTo>
                    <a:pt x="1650" y="869"/>
                    <a:pt x="1242" y="36"/>
                    <a:pt x="550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25;p27">
              <a:extLst>
                <a:ext uri="{FF2B5EF4-FFF2-40B4-BE49-F238E27FC236}">
                  <a16:creationId xmlns:a16="http://schemas.microsoft.com/office/drawing/2014/main" id="{8DADE7C8-819D-B34F-F7EC-0344F1216EB4}"/>
                </a:ext>
              </a:extLst>
            </p:cNvPr>
            <p:cNvSpPr/>
            <p:nvPr/>
          </p:nvSpPr>
          <p:spPr>
            <a:xfrm>
              <a:off x="7754350" y="2577725"/>
              <a:ext cx="71875" cy="65025"/>
            </a:xfrm>
            <a:custGeom>
              <a:avLst/>
              <a:gdLst/>
              <a:ahLst/>
              <a:cxnLst/>
              <a:rect l="l" t="t" r="r" b="b"/>
              <a:pathLst>
                <a:path w="2875" h="2601" extrusionOk="0">
                  <a:moveTo>
                    <a:pt x="2576" y="0"/>
                  </a:moveTo>
                  <a:cubicBezTo>
                    <a:pt x="2365" y="0"/>
                    <a:pt x="2155" y="180"/>
                    <a:pt x="2112" y="383"/>
                  </a:cubicBezTo>
                  <a:cubicBezTo>
                    <a:pt x="2076" y="471"/>
                    <a:pt x="2041" y="1430"/>
                    <a:pt x="1937" y="1430"/>
                  </a:cubicBezTo>
                  <a:cubicBezTo>
                    <a:pt x="1936" y="1430"/>
                    <a:pt x="1935" y="1430"/>
                    <a:pt x="1934" y="1429"/>
                  </a:cubicBezTo>
                  <a:cubicBezTo>
                    <a:pt x="1833" y="1412"/>
                    <a:pt x="1732" y="1404"/>
                    <a:pt x="1631" y="1404"/>
                  </a:cubicBezTo>
                  <a:cubicBezTo>
                    <a:pt x="1219" y="1404"/>
                    <a:pt x="811" y="1535"/>
                    <a:pt x="427" y="1678"/>
                  </a:cubicBezTo>
                  <a:cubicBezTo>
                    <a:pt x="249" y="1749"/>
                    <a:pt x="36" y="1855"/>
                    <a:pt x="19" y="2068"/>
                  </a:cubicBezTo>
                  <a:cubicBezTo>
                    <a:pt x="1" y="2228"/>
                    <a:pt x="89" y="2352"/>
                    <a:pt x="196" y="2440"/>
                  </a:cubicBezTo>
                  <a:cubicBezTo>
                    <a:pt x="320" y="2511"/>
                    <a:pt x="444" y="2529"/>
                    <a:pt x="586" y="2547"/>
                  </a:cubicBezTo>
                  <a:cubicBezTo>
                    <a:pt x="870" y="2582"/>
                    <a:pt x="1158" y="2600"/>
                    <a:pt x="1446" y="2600"/>
                  </a:cubicBezTo>
                  <a:cubicBezTo>
                    <a:pt x="1735" y="2600"/>
                    <a:pt x="2023" y="2582"/>
                    <a:pt x="2307" y="2547"/>
                  </a:cubicBezTo>
                  <a:cubicBezTo>
                    <a:pt x="2555" y="2529"/>
                    <a:pt x="2750" y="2316"/>
                    <a:pt x="2786" y="2050"/>
                  </a:cubicBezTo>
                  <a:cubicBezTo>
                    <a:pt x="2874" y="1447"/>
                    <a:pt x="2839" y="809"/>
                    <a:pt x="2821" y="206"/>
                  </a:cubicBezTo>
                  <a:cubicBezTo>
                    <a:pt x="2821" y="117"/>
                    <a:pt x="2768" y="46"/>
                    <a:pt x="2715" y="28"/>
                  </a:cubicBezTo>
                  <a:cubicBezTo>
                    <a:pt x="2670" y="9"/>
                    <a:pt x="2623" y="0"/>
                    <a:pt x="257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26;p27">
              <a:extLst>
                <a:ext uri="{FF2B5EF4-FFF2-40B4-BE49-F238E27FC236}">
                  <a16:creationId xmlns:a16="http://schemas.microsoft.com/office/drawing/2014/main" id="{2A418A4B-A236-D5B0-A926-F351693E524B}"/>
                </a:ext>
              </a:extLst>
            </p:cNvPr>
            <p:cNvSpPr/>
            <p:nvPr/>
          </p:nvSpPr>
          <p:spPr>
            <a:xfrm>
              <a:off x="7841725" y="2581500"/>
              <a:ext cx="70525" cy="66975"/>
            </a:xfrm>
            <a:custGeom>
              <a:avLst/>
              <a:gdLst/>
              <a:ahLst/>
              <a:cxnLst/>
              <a:rect l="l" t="t" r="r" b="b"/>
              <a:pathLst>
                <a:path w="2821" h="2679" extrusionOk="0">
                  <a:moveTo>
                    <a:pt x="327" y="1"/>
                  </a:moveTo>
                  <a:cubicBezTo>
                    <a:pt x="289" y="1"/>
                    <a:pt x="251" y="6"/>
                    <a:pt x="213" y="19"/>
                  </a:cubicBezTo>
                  <a:cubicBezTo>
                    <a:pt x="160" y="55"/>
                    <a:pt x="107" y="126"/>
                    <a:pt x="107" y="196"/>
                  </a:cubicBezTo>
                  <a:cubicBezTo>
                    <a:pt x="53" y="817"/>
                    <a:pt x="0" y="1438"/>
                    <a:pt x="53" y="2041"/>
                  </a:cubicBezTo>
                  <a:cubicBezTo>
                    <a:pt x="89" y="2325"/>
                    <a:pt x="266" y="2538"/>
                    <a:pt x="514" y="2573"/>
                  </a:cubicBezTo>
                  <a:cubicBezTo>
                    <a:pt x="910" y="2647"/>
                    <a:pt x="1315" y="2679"/>
                    <a:pt x="1716" y="2679"/>
                  </a:cubicBezTo>
                  <a:cubicBezTo>
                    <a:pt x="1890" y="2679"/>
                    <a:pt x="2063" y="2673"/>
                    <a:pt x="2235" y="2662"/>
                  </a:cubicBezTo>
                  <a:cubicBezTo>
                    <a:pt x="2377" y="2662"/>
                    <a:pt x="2501" y="2644"/>
                    <a:pt x="2625" y="2573"/>
                  </a:cubicBezTo>
                  <a:cubicBezTo>
                    <a:pt x="2732" y="2502"/>
                    <a:pt x="2820" y="2360"/>
                    <a:pt x="2820" y="2219"/>
                  </a:cubicBezTo>
                  <a:cubicBezTo>
                    <a:pt x="2803" y="2006"/>
                    <a:pt x="2607" y="1882"/>
                    <a:pt x="2430" y="1811"/>
                  </a:cubicBezTo>
                  <a:cubicBezTo>
                    <a:pt x="2009" y="1624"/>
                    <a:pt x="1575" y="1464"/>
                    <a:pt x="1127" y="1464"/>
                  </a:cubicBezTo>
                  <a:cubicBezTo>
                    <a:pt x="1065" y="1464"/>
                    <a:pt x="1003" y="1467"/>
                    <a:pt x="940" y="1474"/>
                  </a:cubicBezTo>
                  <a:cubicBezTo>
                    <a:pt x="834" y="1474"/>
                    <a:pt x="834" y="516"/>
                    <a:pt x="816" y="409"/>
                  </a:cubicBezTo>
                  <a:cubicBezTo>
                    <a:pt x="770" y="212"/>
                    <a:pt x="555" y="1"/>
                    <a:pt x="32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27;p27">
              <a:extLst>
                <a:ext uri="{FF2B5EF4-FFF2-40B4-BE49-F238E27FC236}">
                  <a16:creationId xmlns:a16="http://schemas.microsoft.com/office/drawing/2014/main" id="{79EDB4E2-3734-B98A-F7F7-5FB1149F70AD}"/>
                </a:ext>
              </a:extLst>
            </p:cNvPr>
            <p:cNvSpPr/>
            <p:nvPr/>
          </p:nvSpPr>
          <p:spPr>
            <a:xfrm>
              <a:off x="7793375" y="2252750"/>
              <a:ext cx="334825" cy="188675"/>
            </a:xfrm>
            <a:custGeom>
              <a:avLst/>
              <a:gdLst/>
              <a:ahLst/>
              <a:cxnLst/>
              <a:rect l="l" t="t" r="r" b="b"/>
              <a:pathLst>
                <a:path w="13393" h="7547" extrusionOk="0">
                  <a:moveTo>
                    <a:pt x="2753" y="1"/>
                  </a:moveTo>
                  <a:cubicBezTo>
                    <a:pt x="2542" y="1"/>
                    <a:pt x="2345" y="25"/>
                    <a:pt x="2182" y="79"/>
                  </a:cubicBezTo>
                  <a:cubicBezTo>
                    <a:pt x="976" y="505"/>
                    <a:pt x="852" y="558"/>
                    <a:pt x="231" y="2066"/>
                  </a:cubicBezTo>
                  <a:cubicBezTo>
                    <a:pt x="196" y="2136"/>
                    <a:pt x="1" y="2740"/>
                    <a:pt x="178" y="3626"/>
                  </a:cubicBezTo>
                  <a:cubicBezTo>
                    <a:pt x="462" y="4921"/>
                    <a:pt x="2342" y="5773"/>
                    <a:pt x="3495" y="6411"/>
                  </a:cubicBezTo>
                  <a:cubicBezTo>
                    <a:pt x="4258" y="6819"/>
                    <a:pt x="5109" y="7050"/>
                    <a:pt x="5960" y="7227"/>
                  </a:cubicBezTo>
                  <a:cubicBezTo>
                    <a:pt x="6800" y="7407"/>
                    <a:pt x="7673" y="7546"/>
                    <a:pt x="8534" y="7546"/>
                  </a:cubicBezTo>
                  <a:cubicBezTo>
                    <a:pt x="8945" y="7546"/>
                    <a:pt x="9355" y="7515"/>
                    <a:pt x="9756" y="7440"/>
                  </a:cubicBezTo>
                  <a:cubicBezTo>
                    <a:pt x="10253" y="7334"/>
                    <a:pt x="10732" y="7174"/>
                    <a:pt x="11158" y="6890"/>
                  </a:cubicBezTo>
                  <a:cubicBezTo>
                    <a:pt x="11495" y="6659"/>
                    <a:pt x="11778" y="6340"/>
                    <a:pt x="12009" y="6003"/>
                  </a:cubicBezTo>
                  <a:cubicBezTo>
                    <a:pt x="12701" y="5063"/>
                    <a:pt x="13162" y="3963"/>
                    <a:pt x="13357" y="2828"/>
                  </a:cubicBezTo>
                  <a:cubicBezTo>
                    <a:pt x="13375" y="2722"/>
                    <a:pt x="13392" y="2633"/>
                    <a:pt x="13375" y="2527"/>
                  </a:cubicBezTo>
                  <a:cubicBezTo>
                    <a:pt x="13330" y="2371"/>
                    <a:pt x="13168" y="2278"/>
                    <a:pt x="13009" y="2278"/>
                  </a:cubicBezTo>
                  <a:cubicBezTo>
                    <a:pt x="12914" y="2278"/>
                    <a:pt x="12820" y="2312"/>
                    <a:pt x="12754" y="2385"/>
                  </a:cubicBezTo>
                  <a:cubicBezTo>
                    <a:pt x="12794" y="2253"/>
                    <a:pt x="12656" y="2150"/>
                    <a:pt x="12525" y="2150"/>
                  </a:cubicBezTo>
                  <a:cubicBezTo>
                    <a:pt x="12480" y="2150"/>
                    <a:pt x="12435" y="2162"/>
                    <a:pt x="12399" y="2190"/>
                  </a:cubicBezTo>
                  <a:cubicBezTo>
                    <a:pt x="12240" y="2278"/>
                    <a:pt x="12186" y="2473"/>
                    <a:pt x="12169" y="2651"/>
                  </a:cubicBezTo>
                  <a:cubicBezTo>
                    <a:pt x="12080" y="3094"/>
                    <a:pt x="12027" y="3573"/>
                    <a:pt x="11725" y="3910"/>
                  </a:cubicBezTo>
                  <a:cubicBezTo>
                    <a:pt x="11583" y="4070"/>
                    <a:pt x="11388" y="4194"/>
                    <a:pt x="11211" y="4283"/>
                  </a:cubicBezTo>
                  <a:cubicBezTo>
                    <a:pt x="10653" y="4562"/>
                    <a:pt x="10026" y="4711"/>
                    <a:pt x="9401" y="4711"/>
                  </a:cubicBezTo>
                  <a:cubicBezTo>
                    <a:pt x="9072" y="4711"/>
                    <a:pt x="8744" y="4670"/>
                    <a:pt x="8426" y="4584"/>
                  </a:cubicBezTo>
                  <a:cubicBezTo>
                    <a:pt x="7504" y="4354"/>
                    <a:pt x="6652" y="3786"/>
                    <a:pt x="6120" y="3006"/>
                  </a:cubicBezTo>
                  <a:cubicBezTo>
                    <a:pt x="5890" y="2669"/>
                    <a:pt x="5694" y="2314"/>
                    <a:pt x="5517" y="1959"/>
                  </a:cubicBezTo>
                  <a:cubicBezTo>
                    <a:pt x="5091" y="1214"/>
                    <a:pt x="5056" y="824"/>
                    <a:pt x="4329" y="380"/>
                  </a:cubicBezTo>
                  <a:cubicBezTo>
                    <a:pt x="3945" y="163"/>
                    <a:pt x="3302" y="1"/>
                    <a:pt x="275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28;p27">
              <a:extLst>
                <a:ext uri="{FF2B5EF4-FFF2-40B4-BE49-F238E27FC236}">
                  <a16:creationId xmlns:a16="http://schemas.microsoft.com/office/drawing/2014/main" id="{9BA18ACF-84F4-4871-871A-26E1D076AC2C}"/>
                </a:ext>
              </a:extLst>
            </p:cNvPr>
            <p:cNvSpPr/>
            <p:nvPr/>
          </p:nvSpPr>
          <p:spPr>
            <a:xfrm>
              <a:off x="7809775" y="2311025"/>
              <a:ext cx="45700" cy="53675"/>
            </a:xfrm>
            <a:custGeom>
              <a:avLst/>
              <a:gdLst/>
              <a:ahLst/>
              <a:cxnLst/>
              <a:rect l="l" t="t" r="r" b="b"/>
              <a:pathLst>
                <a:path w="1828" h="2147" fill="none" extrusionOk="0">
                  <a:moveTo>
                    <a:pt x="1828" y="1"/>
                  </a:moveTo>
                  <a:cubicBezTo>
                    <a:pt x="1704" y="54"/>
                    <a:pt x="1580" y="125"/>
                    <a:pt x="1438" y="196"/>
                  </a:cubicBezTo>
                  <a:cubicBezTo>
                    <a:pt x="1083" y="391"/>
                    <a:pt x="728" y="657"/>
                    <a:pt x="462" y="976"/>
                  </a:cubicBezTo>
                  <a:cubicBezTo>
                    <a:pt x="196" y="1313"/>
                    <a:pt x="19" y="1721"/>
                    <a:pt x="1" y="214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29;p27">
              <a:extLst>
                <a:ext uri="{FF2B5EF4-FFF2-40B4-BE49-F238E27FC236}">
                  <a16:creationId xmlns:a16="http://schemas.microsoft.com/office/drawing/2014/main" id="{9859F045-D809-6C26-3033-7D76BD2FDC09}"/>
                </a:ext>
              </a:extLst>
            </p:cNvPr>
            <p:cNvSpPr/>
            <p:nvPr/>
          </p:nvSpPr>
          <p:spPr>
            <a:xfrm>
              <a:off x="7836400" y="2337625"/>
              <a:ext cx="28400" cy="39950"/>
            </a:xfrm>
            <a:custGeom>
              <a:avLst/>
              <a:gdLst/>
              <a:ahLst/>
              <a:cxnLst/>
              <a:rect l="l" t="t" r="r" b="b"/>
              <a:pathLst>
                <a:path w="1136" h="1598" fill="none" extrusionOk="0">
                  <a:moveTo>
                    <a:pt x="1135" y="1"/>
                  </a:moveTo>
                  <a:cubicBezTo>
                    <a:pt x="1082" y="1"/>
                    <a:pt x="1011" y="36"/>
                    <a:pt x="958" y="72"/>
                  </a:cubicBezTo>
                  <a:cubicBezTo>
                    <a:pt x="479" y="444"/>
                    <a:pt x="213" y="1030"/>
                    <a:pt x="0" y="159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30;p27">
              <a:extLst>
                <a:ext uri="{FF2B5EF4-FFF2-40B4-BE49-F238E27FC236}">
                  <a16:creationId xmlns:a16="http://schemas.microsoft.com/office/drawing/2014/main" id="{09E6CBC5-C652-26C2-6BB2-C19E9E580E1C}"/>
                </a:ext>
              </a:extLst>
            </p:cNvPr>
            <p:cNvSpPr/>
            <p:nvPr/>
          </p:nvSpPr>
          <p:spPr>
            <a:xfrm>
              <a:off x="7961450" y="2358925"/>
              <a:ext cx="12875" cy="31950"/>
            </a:xfrm>
            <a:custGeom>
              <a:avLst/>
              <a:gdLst/>
              <a:ahLst/>
              <a:cxnLst/>
              <a:rect l="l" t="t" r="r" b="b"/>
              <a:pathLst>
                <a:path w="515" h="1278" fill="none" extrusionOk="0">
                  <a:moveTo>
                    <a:pt x="515" y="0"/>
                  </a:moveTo>
                  <a:cubicBezTo>
                    <a:pt x="249" y="373"/>
                    <a:pt x="71" y="816"/>
                    <a:pt x="0" y="127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31;p27">
              <a:extLst>
                <a:ext uri="{FF2B5EF4-FFF2-40B4-BE49-F238E27FC236}">
                  <a16:creationId xmlns:a16="http://schemas.microsoft.com/office/drawing/2014/main" id="{3EB3DC56-C6F6-DD06-843D-51489ACFDE17}"/>
                </a:ext>
              </a:extLst>
            </p:cNvPr>
            <p:cNvSpPr/>
            <p:nvPr/>
          </p:nvSpPr>
          <p:spPr>
            <a:xfrm>
              <a:off x="7990275" y="2376200"/>
              <a:ext cx="7550" cy="28425"/>
            </a:xfrm>
            <a:custGeom>
              <a:avLst/>
              <a:gdLst/>
              <a:ahLst/>
              <a:cxnLst/>
              <a:rect l="l" t="t" r="r" b="b"/>
              <a:pathLst>
                <a:path w="302" h="1137" fill="none" extrusionOk="0">
                  <a:moveTo>
                    <a:pt x="302" y="1"/>
                  </a:moveTo>
                  <a:cubicBezTo>
                    <a:pt x="89" y="338"/>
                    <a:pt x="0" y="746"/>
                    <a:pt x="53" y="1136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32;p27">
              <a:extLst>
                <a:ext uri="{FF2B5EF4-FFF2-40B4-BE49-F238E27FC236}">
                  <a16:creationId xmlns:a16="http://schemas.microsoft.com/office/drawing/2014/main" id="{769641C4-9C7E-CE78-0CF7-F448A4FF205B}"/>
                </a:ext>
              </a:extLst>
            </p:cNvPr>
            <p:cNvSpPr/>
            <p:nvPr/>
          </p:nvSpPr>
          <p:spPr>
            <a:xfrm>
              <a:off x="8021300" y="2386850"/>
              <a:ext cx="6250" cy="49250"/>
            </a:xfrm>
            <a:custGeom>
              <a:avLst/>
              <a:gdLst/>
              <a:ahLst/>
              <a:cxnLst/>
              <a:rect l="l" t="t" r="r" b="b"/>
              <a:pathLst>
                <a:path w="250" h="1970" fill="none" extrusionOk="0">
                  <a:moveTo>
                    <a:pt x="249" y="1"/>
                  </a:moveTo>
                  <a:cubicBezTo>
                    <a:pt x="18" y="639"/>
                    <a:pt x="1" y="1331"/>
                    <a:pt x="196" y="1970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33;p27">
              <a:extLst>
                <a:ext uri="{FF2B5EF4-FFF2-40B4-BE49-F238E27FC236}">
                  <a16:creationId xmlns:a16="http://schemas.microsoft.com/office/drawing/2014/main" id="{4B48A0AE-3AE2-ED18-950B-358EE9B80D51}"/>
                </a:ext>
              </a:extLst>
            </p:cNvPr>
            <p:cNvSpPr/>
            <p:nvPr/>
          </p:nvSpPr>
          <p:spPr>
            <a:xfrm>
              <a:off x="8066975" y="2374875"/>
              <a:ext cx="9775" cy="34175"/>
            </a:xfrm>
            <a:custGeom>
              <a:avLst/>
              <a:gdLst/>
              <a:ahLst/>
              <a:cxnLst/>
              <a:rect l="l" t="t" r="r" b="b"/>
              <a:pathLst>
                <a:path w="391" h="1367" fill="none" extrusionOk="0">
                  <a:moveTo>
                    <a:pt x="54" y="1"/>
                  </a:moveTo>
                  <a:cubicBezTo>
                    <a:pt x="1" y="480"/>
                    <a:pt x="125" y="976"/>
                    <a:pt x="391" y="136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34;p27">
              <a:extLst>
                <a:ext uri="{FF2B5EF4-FFF2-40B4-BE49-F238E27FC236}">
                  <a16:creationId xmlns:a16="http://schemas.microsoft.com/office/drawing/2014/main" id="{C48A0906-D721-1A9E-872C-BEA4C7F28F3F}"/>
                </a:ext>
              </a:extLst>
            </p:cNvPr>
            <p:cNvSpPr/>
            <p:nvPr/>
          </p:nvSpPr>
          <p:spPr>
            <a:xfrm>
              <a:off x="8090050" y="2347400"/>
              <a:ext cx="11975" cy="14650"/>
            </a:xfrm>
            <a:custGeom>
              <a:avLst/>
              <a:gdLst/>
              <a:ahLst/>
              <a:cxnLst/>
              <a:rect l="l" t="t" r="r" b="b"/>
              <a:pathLst>
                <a:path w="479" h="586" fill="none" extrusionOk="0">
                  <a:moveTo>
                    <a:pt x="0" y="0"/>
                  </a:moveTo>
                  <a:cubicBezTo>
                    <a:pt x="89" y="248"/>
                    <a:pt x="248" y="461"/>
                    <a:pt x="479" y="585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35;p27">
              <a:extLst>
                <a:ext uri="{FF2B5EF4-FFF2-40B4-BE49-F238E27FC236}">
                  <a16:creationId xmlns:a16="http://schemas.microsoft.com/office/drawing/2014/main" id="{EE26BC48-4DC6-6BE1-19F0-646B4933A7C4}"/>
                </a:ext>
              </a:extLst>
            </p:cNvPr>
            <p:cNvSpPr/>
            <p:nvPr/>
          </p:nvSpPr>
          <p:spPr>
            <a:xfrm>
              <a:off x="8101125" y="2335850"/>
              <a:ext cx="19975" cy="13325"/>
            </a:xfrm>
            <a:custGeom>
              <a:avLst/>
              <a:gdLst/>
              <a:ahLst/>
              <a:cxnLst/>
              <a:rect l="l" t="t" r="r" b="b"/>
              <a:pathLst>
                <a:path w="799" h="533" fill="none" extrusionOk="0">
                  <a:moveTo>
                    <a:pt x="0" y="1"/>
                  </a:moveTo>
                  <a:cubicBezTo>
                    <a:pt x="142" y="302"/>
                    <a:pt x="462" y="515"/>
                    <a:pt x="799" y="533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36;p27">
              <a:extLst>
                <a:ext uri="{FF2B5EF4-FFF2-40B4-BE49-F238E27FC236}">
                  <a16:creationId xmlns:a16="http://schemas.microsoft.com/office/drawing/2014/main" id="{AD64E14A-396B-D8F1-A072-D020C4B2E2BF}"/>
                </a:ext>
              </a:extLst>
            </p:cNvPr>
            <p:cNvSpPr/>
            <p:nvPr/>
          </p:nvSpPr>
          <p:spPr>
            <a:xfrm>
              <a:off x="7972075" y="2527050"/>
              <a:ext cx="40375" cy="37950"/>
            </a:xfrm>
            <a:custGeom>
              <a:avLst/>
              <a:gdLst/>
              <a:ahLst/>
              <a:cxnLst/>
              <a:rect l="l" t="t" r="r" b="b"/>
              <a:pathLst>
                <a:path w="1615" h="1518" extrusionOk="0">
                  <a:moveTo>
                    <a:pt x="330" y="1"/>
                  </a:moveTo>
                  <a:cubicBezTo>
                    <a:pt x="295" y="1"/>
                    <a:pt x="259" y="16"/>
                    <a:pt x="231" y="51"/>
                  </a:cubicBezTo>
                  <a:cubicBezTo>
                    <a:pt x="143" y="157"/>
                    <a:pt x="72" y="317"/>
                    <a:pt x="36" y="459"/>
                  </a:cubicBezTo>
                  <a:cubicBezTo>
                    <a:pt x="1" y="689"/>
                    <a:pt x="36" y="920"/>
                    <a:pt x="107" y="1151"/>
                  </a:cubicBezTo>
                  <a:cubicBezTo>
                    <a:pt x="183" y="1392"/>
                    <a:pt x="424" y="1517"/>
                    <a:pt x="669" y="1517"/>
                  </a:cubicBezTo>
                  <a:cubicBezTo>
                    <a:pt x="712" y="1517"/>
                    <a:pt x="756" y="1513"/>
                    <a:pt x="799" y="1505"/>
                  </a:cubicBezTo>
                  <a:cubicBezTo>
                    <a:pt x="994" y="1488"/>
                    <a:pt x="1154" y="1381"/>
                    <a:pt x="1296" y="1275"/>
                  </a:cubicBezTo>
                  <a:cubicBezTo>
                    <a:pt x="1473" y="1115"/>
                    <a:pt x="1615" y="902"/>
                    <a:pt x="1562" y="689"/>
                  </a:cubicBezTo>
                  <a:cubicBezTo>
                    <a:pt x="1535" y="610"/>
                    <a:pt x="1469" y="540"/>
                    <a:pt x="1407" y="540"/>
                  </a:cubicBezTo>
                  <a:cubicBezTo>
                    <a:pt x="1387" y="540"/>
                    <a:pt x="1367" y="548"/>
                    <a:pt x="1349" y="565"/>
                  </a:cubicBezTo>
                  <a:cubicBezTo>
                    <a:pt x="1367" y="494"/>
                    <a:pt x="1367" y="423"/>
                    <a:pt x="1367" y="352"/>
                  </a:cubicBezTo>
                  <a:cubicBezTo>
                    <a:pt x="1349" y="281"/>
                    <a:pt x="1296" y="211"/>
                    <a:pt x="1243" y="211"/>
                  </a:cubicBezTo>
                  <a:cubicBezTo>
                    <a:pt x="1231" y="208"/>
                    <a:pt x="1219" y="206"/>
                    <a:pt x="1208" y="206"/>
                  </a:cubicBezTo>
                  <a:cubicBezTo>
                    <a:pt x="1086" y="206"/>
                    <a:pt x="1000" y="373"/>
                    <a:pt x="870" y="406"/>
                  </a:cubicBezTo>
                  <a:cubicBezTo>
                    <a:pt x="888" y="335"/>
                    <a:pt x="905" y="264"/>
                    <a:pt x="888" y="193"/>
                  </a:cubicBezTo>
                  <a:cubicBezTo>
                    <a:pt x="870" y="122"/>
                    <a:pt x="817" y="51"/>
                    <a:pt x="746" y="51"/>
                  </a:cubicBezTo>
                  <a:cubicBezTo>
                    <a:pt x="739" y="49"/>
                    <a:pt x="731" y="47"/>
                    <a:pt x="724" y="47"/>
                  </a:cubicBezTo>
                  <a:cubicBezTo>
                    <a:pt x="674" y="47"/>
                    <a:pt x="617" y="93"/>
                    <a:pt x="586" y="140"/>
                  </a:cubicBezTo>
                  <a:cubicBezTo>
                    <a:pt x="551" y="193"/>
                    <a:pt x="551" y="264"/>
                    <a:pt x="533" y="335"/>
                  </a:cubicBezTo>
                  <a:lnTo>
                    <a:pt x="462" y="104"/>
                  </a:lnTo>
                  <a:cubicBezTo>
                    <a:pt x="440" y="39"/>
                    <a:pt x="386" y="1"/>
                    <a:pt x="33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Hình ảnh 58">
            <a:extLst>
              <a:ext uri="{FF2B5EF4-FFF2-40B4-BE49-F238E27FC236}">
                <a16:creationId xmlns:a16="http://schemas.microsoft.com/office/drawing/2014/main" id="{2700C142-ADFF-59CB-46EA-66A8C775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93" y="690432"/>
            <a:ext cx="1920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rty Freeze Dance Song - The Kiboomers Preschool Songs - Circle Time Game">
            <a:hlinkClick r:id="" action="ppaction://media"/>
            <a:extLst>
              <a:ext uri="{FF2B5EF4-FFF2-40B4-BE49-F238E27FC236}">
                <a16:creationId xmlns:a16="http://schemas.microsoft.com/office/drawing/2014/main" id="{406058D7-7D58-8930-869A-5377FE785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BFF7673D-9C21-A3F6-6919-3E2641C0288E}"/>
              </a:ext>
            </a:extLst>
          </p:cNvPr>
          <p:cNvGrpSpPr/>
          <p:nvPr/>
        </p:nvGrpSpPr>
        <p:grpSpPr>
          <a:xfrm>
            <a:off x="1914312" y="355014"/>
            <a:ext cx="7528947" cy="5556053"/>
            <a:chOff x="1764682" y="571145"/>
            <a:chExt cx="5109931" cy="3770919"/>
          </a:xfrm>
        </p:grpSpPr>
        <p:sp>
          <p:nvSpPr>
            <p:cNvPr id="5" name="Google Shape;2365;p33">
              <a:extLst>
                <a:ext uri="{FF2B5EF4-FFF2-40B4-BE49-F238E27FC236}">
                  <a16:creationId xmlns:a16="http://schemas.microsoft.com/office/drawing/2014/main" id="{104D9A58-5246-1DFD-D2E9-A610D3BD9BFA}"/>
                </a:ext>
              </a:extLst>
            </p:cNvPr>
            <p:cNvSpPr/>
            <p:nvPr/>
          </p:nvSpPr>
          <p:spPr>
            <a:xfrm rot="21327401">
              <a:off x="2143282" y="1013901"/>
              <a:ext cx="4703781" cy="3328163"/>
            </a:xfrm>
            <a:prstGeom prst="rect">
              <a:avLst/>
            </a:pr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366;p33">
              <a:extLst>
                <a:ext uri="{FF2B5EF4-FFF2-40B4-BE49-F238E27FC236}">
                  <a16:creationId xmlns:a16="http://schemas.microsoft.com/office/drawing/2014/main" id="{EE74465E-0C0A-A5F5-BB80-1E1A191B5EF8}"/>
                </a:ext>
              </a:extLst>
            </p:cNvPr>
            <p:cNvSpPr/>
            <p:nvPr/>
          </p:nvSpPr>
          <p:spPr>
            <a:xfrm rot="21064705">
              <a:off x="1764682" y="968501"/>
              <a:ext cx="1088284" cy="94043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367;p33">
              <a:extLst>
                <a:ext uri="{FF2B5EF4-FFF2-40B4-BE49-F238E27FC236}">
                  <a16:creationId xmlns:a16="http://schemas.microsoft.com/office/drawing/2014/main" id="{01054114-D73D-C7C9-ECCB-BA5BB6E8BFC2}"/>
                </a:ext>
              </a:extLst>
            </p:cNvPr>
            <p:cNvSpPr/>
            <p:nvPr/>
          </p:nvSpPr>
          <p:spPr>
            <a:xfrm rot="4430286">
              <a:off x="5860303" y="645089"/>
              <a:ext cx="1088253" cy="940366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024131-0477-FD88-BDEC-1951ED338B6D}"/>
              </a:ext>
            </a:extLst>
          </p:cNvPr>
          <p:cNvSpPr txBox="1"/>
          <p:nvPr/>
        </p:nvSpPr>
        <p:spPr>
          <a:xfrm rot="21235353">
            <a:off x="3413205" y="1907124"/>
            <a:ext cx="536559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chữ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hoa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" name="Google Shape;1868;p27">
            <a:extLst>
              <a:ext uri="{FF2B5EF4-FFF2-40B4-BE49-F238E27FC236}">
                <a16:creationId xmlns:a16="http://schemas.microsoft.com/office/drawing/2014/main" id="{71E78B6A-6741-A581-62F0-51BC292F9A7F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4" name="Google Shape;1869;p27">
              <a:extLst>
                <a:ext uri="{FF2B5EF4-FFF2-40B4-BE49-F238E27FC236}">
                  <a16:creationId xmlns:a16="http://schemas.microsoft.com/office/drawing/2014/main" id="{6FF69AC6-89E5-F9FC-1AA3-5F2145A75F71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0;p27">
              <a:extLst>
                <a:ext uri="{FF2B5EF4-FFF2-40B4-BE49-F238E27FC236}">
                  <a16:creationId xmlns:a16="http://schemas.microsoft.com/office/drawing/2014/main" id="{F23E7812-7855-5453-873E-F8888A78BBFA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1;p27">
              <a:extLst>
                <a:ext uri="{FF2B5EF4-FFF2-40B4-BE49-F238E27FC236}">
                  <a16:creationId xmlns:a16="http://schemas.microsoft.com/office/drawing/2014/main" id="{8F6059F2-897B-3A91-8BE2-757CE769C880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2;p27">
              <a:extLst>
                <a:ext uri="{FF2B5EF4-FFF2-40B4-BE49-F238E27FC236}">
                  <a16:creationId xmlns:a16="http://schemas.microsoft.com/office/drawing/2014/main" id="{2A9511F5-B2AE-5A9B-EC49-5155D9E0BF29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3;p27">
              <a:extLst>
                <a:ext uri="{FF2B5EF4-FFF2-40B4-BE49-F238E27FC236}">
                  <a16:creationId xmlns:a16="http://schemas.microsoft.com/office/drawing/2014/main" id="{9B88B1F6-2E7D-8215-61DA-34EC6E3A3A61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4;p27">
              <a:extLst>
                <a:ext uri="{FF2B5EF4-FFF2-40B4-BE49-F238E27FC236}">
                  <a16:creationId xmlns:a16="http://schemas.microsoft.com/office/drawing/2014/main" id="{E8044DCF-F3F2-B85B-2C33-4D73E44F0D2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5;p27">
              <a:extLst>
                <a:ext uri="{FF2B5EF4-FFF2-40B4-BE49-F238E27FC236}">
                  <a16:creationId xmlns:a16="http://schemas.microsoft.com/office/drawing/2014/main" id="{78D99D23-1C90-9C1D-4197-9A39311C1FEC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76;p27">
              <a:extLst>
                <a:ext uri="{FF2B5EF4-FFF2-40B4-BE49-F238E27FC236}">
                  <a16:creationId xmlns:a16="http://schemas.microsoft.com/office/drawing/2014/main" id="{ABFFF79F-8942-404C-4921-B482D078E3AA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77;p27">
              <a:extLst>
                <a:ext uri="{FF2B5EF4-FFF2-40B4-BE49-F238E27FC236}">
                  <a16:creationId xmlns:a16="http://schemas.microsoft.com/office/drawing/2014/main" id="{A0FC3292-458A-22DE-61C2-7B54BE1BCFF1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78;p27">
              <a:extLst>
                <a:ext uri="{FF2B5EF4-FFF2-40B4-BE49-F238E27FC236}">
                  <a16:creationId xmlns:a16="http://schemas.microsoft.com/office/drawing/2014/main" id="{FE24BD7C-1173-8753-5C4E-04F539229796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79;p27">
              <a:extLst>
                <a:ext uri="{FF2B5EF4-FFF2-40B4-BE49-F238E27FC236}">
                  <a16:creationId xmlns:a16="http://schemas.microsoft.com/office/drawing/2014/main" id="{AC22C604-AD96-A566-1A69-48835F2D9607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0;p27">
              <a:extLst>
                <a:ext uri="{FF2B5EF4-FFF2-40B4-BE49-F238E27FC236}">
                  <a16:creationId xmlns:a16="http://schemas.microsoft.com/office/drawing/2014/main" id="{7CF41CCB-4C44-8926-456D-0EC6D8E042BD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1;p27">
              <a:extLst>
                <a:ext uri="{FF2B5EF4-FFF2-40B4-BE49-F238E27FC236}">
                  <a16:creationId xmlns:a16="http://schemas.microsoft.com/office/drawing/2014/main" id="{C546FC2F-A121-9520-22E7-E6A5DA4C7F1C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2;p27">
              <a:extLst>
                <a:ext uri="{FF2B5EF4-FFF2-40B4-BE49-F238E27FC236}">
                  <a16:creationId xmlns:a16="http://schemas.microsoft.com/office/drawing/2014/main" id="{EB2121B9-544A-DA1F-8CA4-CDE44774AEA2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3;p27">
              <a:extLst>
                <a:ext uri="{FF2B5EF4-FFF2-40B4-BE49-F238E27FC236}">
                  <a16:creationId xmlns:a16="http://schemas.microsoft.com/office/drawing/2014/main" id="{6B2D3026-DBC5-492B-6F07-908E92DE162B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4;p27">
              <a:extLst>
                <a:ext uri="{FF2B5EF4-FFF2-40B4-BE49-F238E27FC236}">
                  <a16:creationId xmlns:a16="http://schemas.microsoft.com/office/drawing/2014/main" id="{A655BFD1-DB33-50EB-F020-5F3299917492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5;p27">
              <a:extLst>
                <a:ext uri="{FF2B5EF4-FFF2-40B4-BE49-F238E27FC236}">
                  <a16:creationId xmlns:a16="http://schemas.microsoft.com/office/drawing/2014/main" id="{10DFE046-EBCF-F833-43A8-8FB099CFA90D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86;p27">
              <a:extLst>
                <a:ext uri="{FF2B5EF4-FFF2-40B4-BE49-F238E27FC236}">
                  <a16:creationId xmlns:a16="http://schemas.microsoft.com/office/drawing/2014/main" id="{BEBF7095-28DF-AF43-0875-45209CD1A46A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87;p27">
              <a:extLst>
                <a:ext uri="{FF2B5EF4-FFF2-40B4-BE49-F238E27FC236}">
                  <a16:creationId xmlns:a16="http://schemas.microsoft.com/office/drawing/2014/main" id="{CA2CB769-C78E-E757-C4C8-C622A04873AB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88;p27">
              <a:extLst>
                <a:ext uri="{FF2B5EF4-FFF2-40B4-BE49-F238E27FC236}">
                  <a16:creationId xmlns:a16="http://schemas.microsoft.com/office/drawing/2014/main" id="{A5E1ABD7-4E66-17E8-B5F1-52DFE67B180D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89;p27">
              <a:extLst>
                <a:ext uri="{FF2B5EF4-FFF2-40B4-BE49-F238E27FC236}">
                  <a16:creationId xmlns:a16="http://schemas.microsoft.com/office/drawing/2014/main" id="{B19B8704-DA20-0004-8473-57006ED148E3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0;p27">
              <a:extLst>
                <a:ext uri="{FF2B5EF4-FFF2-40B4-BE49-F238E27FC236}">
                  <a16:creationId xmlns:a16="http://schemas.microsoft.com/office/drawing/2014/main" id="{1188AD51-C539-DAE8-063F-22576DA81E8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1;p27">
              <a:extLst>
                <a:ext uri="{FF2B5EF4-FFF2-40B4-BE49-F238E27FC236}">
                  <a16:creationId xmlns:a16="http://schemas.microsoft.com/office/drawing/2014/main" id="{9F66D4DE-F48E-60A3-37AF-BF6E8987E52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2;p27">
              <a:extLst>
                <a:ext uri="{FF2B5EF4-FFF2-40B4-BE49-F238E27FC236}">
                  <a16:creationId xmlns:a16="http://schemas.microsoft.com/office/drawing/2014/main" id="{8BD80D0D-1AF0-106C-48AF-6E9F25AA73EF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3;p27">
              <a:extLst>
                <a:ext uri="{FF2B5EF4-FFF2-40B4-BE49-F238E27FC236}">
                  <a16:creationId xmlns:a16="http://schemas.microsoft.com/office/drawing/2014/main" id="{99FBE2E8-5527-0DB2-6FC5-ABD5F0015F3D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4;p27">
              <a:extLst>
                <a:ext uri="{FF2B5EF4-FFF2-40B4-BE49-F238E27FC236}">
                  <a16:creationId xmlns:a16="http://schemas.microsoft.com/office/drawing/2014/main" id="{C8F99425-C872-4F30-E568-4F4B9ECB9117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5;p27">
              <a:extLst>
                <a:ext uri="{FF2B5EF4-FFF2-40B4-BE49-F238E27FC236}">
                  <a16:creationId xmlns:a16="http://schemas.microsoft.com/office/drawing/2014/main" id="{D7949E7E-C4EF-0897-3209-F901FCF830C8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96;p27">
              <a:extLst>
                <a:ext uri="{FF2B5EF4-FFF2-40B4-BE49-F238E27FC236}">
                  <a16:creationId xmlns:a16="http://schemas.microsoft.com/office/drawing/2014/main" id="{F7FAFC02-8117-8215-D023-E6FA116B3E33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97;p27">
              <a:extLst>
                <a:ext uri="{FF2B5EF4-FFF2-40B4-BE49-F238E27FC236}">
                  <a16:creationId xmlns:a16="http://schemas.microsoft.com/office/drawing/2014/main" id="{2FD3A436-0446-AC4B-8D70-6E711F27178C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98;p27">
              <a:extLst>
                <a:ext uri="{FF2B5EF4-FFF2-40B4-BE49-F238E27FC236}">
                  <a16:creationId xmlns:a16="http://schemas.microsoft.com/office/drawing/2014/main" id="{1B758895-951A-AB15-2362-5E8332109CD3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99;p27">
              <a:extLst>
                <a:ext uri="{FF2B5EF4-FFF2-40B4-BE49-F238E27FC236}">
                  <a16:creationId xmlns:a16="http://schemas.microsoft.com/office/drawing/2014/main" id="{3B3B02AB-66D6-987D-851B-BFADE682114D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0;p27">
              <a:extLst>
                <a:ext uri="{FF2B5EF4-FFF2-40B4-BE49-F238E27FC236}">
                  <a16:creationId xmlns:a16="http://schemas.microsoft.com/office/drawing/2014/main" id="{DB567779-87CB-6D40-E8DC-A4C83E2FFA52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1;p27">
              <a:extLst>
                <a:ext uri="{FF2B5EF4-FFF2-40B4-BE49-F238E27FC236}">
                  <a16:creationId xmlns:a16="http://schemas.microsoft.com/office/drawing/2014/main" id="{AA526A04-77DD-38AE-F7D5-38DE24E0D8DA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2;p27">
              <a:extLst>
                <a:ext uri="{FF2B5EF4-FFF2-40B4-BE49-F238E27FC236}">
                  <a16:creationId xmlns:a16="http://schemas.microsoft.com/office/drawing/2014/main" id="{5BFA1950-D5C6-95A5-4613-F3FE2D0FB071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3;p27">
              <a:extLst>
                <a:ext uri="{FF2B5EF4-FFF2-40B4-BE49-F238E27FC236}">
                  <a16:creationId xmlns:a16="http://schemas.microsoft.com/office/drawing/2014/main" id="{73D557A0-1BC8-27CE-29C0-85AE849688D8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4;p27">
              <a:extLst>
                <a:ext uri="{FF2B5EF4-FFF2-40B4-BE49-F238E27FC236}">
                  <a16:creationId xmlns:a16="http://schemas.microsoft.com/office/drawing/2014/main" id="{E662836F-11B3-7558-A24A-5C76033FFC78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5;p27">
              <a:extLst>
                <a:ext uri="{FF2B5EF4-FFF2-40B4-BE49-F238E27FC236}">
                  <a16:creationId xmlns:a16="http://schemas.microsoft.com/office/drawing/2014/main" id="{C59F900E-C5A0-ED29-6038-7C65D8F115FC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06;p27">
              <a:extLst>
                <a:ext uri="{FF2B5EF4-FFF2-40B4-BE49-F238E27FC236}">
                  <a16:creationId xmlns:a16="http://schemas.microsoft.com/office/drawing/2014/main" id="{AA002F07-E508-8EDB-8FD4-D882A577C1B8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07;p27">
              <a:extLst>
                <a:ext uri="{FF2B5EF4-FFF2-40B4-BE49-F238E27FC236}">
                  <a16:creationId xmlns:a16="http://schemas.microsoft.com/office/drawing/2014/main" id="{C8EB0534-ACE6-91BB-4DFE-AAA7028A4886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8;p27">
              <a:extLst>
                <a:ext uri="{FF2B5EF4-FFF2-40B4-BE49-F238E27FC236}">
                  <a16:creationId xmlns:a16="http://schemas.microsoft.com/office/drawing/2014/main" id="{1A7CF7F6-B96A-2241-2F44-BF28326BB573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09;p27">
              <a:extLst>
                <a:ext uri="{FF2B5EF4-FFF2-40B4-BE49-F238E27FC236}">
                  <a16:creationId xmlns:a16="http://schemas.microsoft.com/office/drawing/2014/main" id="{0CB0EECD-3A46-E20A-AF48-42C221055F7B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0;p27">
              <a:extLst>
                <a:ext uri="{FF2B5EF4-FFF2-40B4-BE49-F238E27FC236}">
                  <a16:creationId xmlns:a16="http://schemas.microsoft.com/office/drawing/2014/main" id="{4B1D2DA3-B7A9-9DE6-B824-18BBD821F019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1;p27">
              <a:extLst>
                <a:ext uri="{FF2B5EF4-FFF2-40B4-BE49-F238E27FC236}">
                  <a16:creationId xmlns:a16="http://schemas.microsoft.com/office/drawing/2014/main" id="{7A28B4B0-E03F-1225-52D8-8ADC7D2A3C11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AE9D290A-A24F-5C92-E1C6-BAC971ED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80" y="690425"/>
            <a:ext cx="220084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B911CB8A-424D-4065-F046-63026C621E6A}"/>
              </a:ext>
            </a:extLst>
          </p:cNvPr>
          <p:cNvGrpSpPr/>
          <p:nvPr/>
        </p:nvGrpSpPr>
        <p:grpSpPr>
          <a:xfrm>
            <a:off x="2621661" y="693486"/>
            <a:ext cx="6948677" cy="959400"/>
            <a:chOff x="1895305" y="1150686"/>
            <a:chExt cx="8431274" cy="959400"/>
          </a:xfrm>
        </p:grpSpPr>
        <p:sp>
          <p:nvSpPr>
            <p:cNvPr id="11" name="Google Shape;1741;p23">
              <a:extLst>
                <a:ext uri="{FF2B5EF4-FFF2-40B4-BE49-F238E27FC236}">
                  <a16:creationId xmlns:a16="http://schemas.microsoft.com/office/drawing/2014/main" id="{20DFD5EA-962D-B898-C6D7-358741995482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b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ị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dụng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3" name="Google Shape;1741;p23">
              <a:extLst>
                <a:ext uri="{FF2B5EF4-FFF2-40B4-BE49-F238E27FC236}">
                  <a16:creationId xmlns:a16="http://schemas.microsoft.com/office/drawing/2014/main" id="{C64714BC-1AC6-8FD3-7263-68978D77FD81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4" name="Google Shape;1741;p23">
              <a:extLst>
                <a:ext uri="{FF2B5EF4-FFF2-40B4-BE49-F238E27FC236}">
                  <a16:creationId xmlns:a16="http://schemas.microsoft.com/office/drawing/2014/main" id="{0FD77D07-1411-2778-90F4-89CC9135EE88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833243" y="2823427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C6D6E8"/>
            </a:solidFill>
            <a:ln w="19050">
              <a:solidFill>
                <a:srgbClr val="85A8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8A7D38E-8F53-3097-A080-02052A40F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3" name="Google Shape;4362;p61">
            <a:extLst>
              <a:ext uri="{FF2B5EF4-FFF2-40B4-BE49-F238E27FC236}">
                <a16:creationId xmlns:a16="http://schemas.microsoft.com/office/drawing/2014/main" id="{EEA91C2A-6F2B-D88C-C9B5-EF1356C3BFF4}"/>
              </a:ext>
            </a:extLst>
          </p:cNvPr>
          <p:cNvGrpSpPr/>
          <p:nvPr/>
        </p:nvGrpSpPr>
        <p:grpSpPr>
          <a:xfrm>
            <a:off x="5493015" y="5238070"/>
            <a:ext cx="1036660" cy="919213"/>
            <a:chOff x="7019708" y="1127036"/>
            <a:chExt cx="813514" cy="721348"/>
          </a:xfrm>
        </p:grpSpPr>
        <p:sp>
          <p:nvSpPr>
            <p:cNvPr id="5" name="Google Shape;4363;p61">
              <a:extLst>
                <a:ext uri="{FF2B5EF4-FFF2-40B4-BE49-F238E27FC236}">
                  <a16:creationId xmlns:a16="http://schemas.microsoft.com/office/drawing/2014/main" id="{E751FA66-57A4-9F35-C8F1-424DB960E63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64;p61">
              <a:extLst>
                <a:ext uri="{FF2B5EF4-FFF2-40B4-BE49-F238E27FC236}">
                  <a16:creationId xmlns:a16="http://schemas.microsoft.com/office/drawing/2014/main" id="{EBAD4056-378A-DCDC-BB3E-A42306A16071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65;p61">
              <a:extLst>
                <a:ext uri="{FF2B5EF4-FFF2-40B4-BE49-F238E27FC236}">
                  <a16:creationId xmlns:a16="http://schemas.microsoft.com/office/drawing/2014/main" id="{F33F30B3-1C57-35CB-55B8-8540F1CE771B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870058" y="2177286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BDB9B"/>
            </a:solidFill>
            <a:ln w="28575">
              <a:solidFill>
                <a:srgbClr val="F9C3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ED4BA"/>
            </a:solidFill>
            <a:ln w="28575">
              <a:solidFill>
                <a:srgbClr val="FD9E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7F62F9-044B-722E-FE7F-77487C796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16" name="Google Shape;4422;p61">
            <a:extLst>
              <a:ext uri="{FF2B5EF4-FFF2-40B4-BE49-F238E27FC236}">
                <a16:creationId xmlns:a16="http://schemas.microsoft.com/office/drawing/2014/main" id="{E2F3C90B-E2EB-E137-7D1A-BF76064B717D}"/>
              </a:ext>
            </a:extLst>
          </p:cNvPr>
          <p:cNvGrpSpPr/>
          <p:nvPr/>
        </p:nvGrpSpPr>
        <p:grpSpPr>
          <a:xfrm>
            <a:off x="5671794" y="4818912"/>
            <a:ext cx="898003" cy="819764"/>
            <a:chOff x="7132879" y="2876092"/>
            <a:chExt cx="652145" cy="595404"/>
          </a:xfrm>
        </p:grpSpPr>
        <p:sp>
          <p:nvSpPr>
            <p:cNvPr id="17" name="Google Shape;4423;p61">
              <a:extLst>
                <a:ext uri="{FF2B5EF4-FFF2-40B4-BE49-F238E27FC236}">
                  <a16:creationId xmlns:a16="http://schemas.microsoft.com/office/drawing/2014/main" id="{2DA7D145-8987-33E5-D3B7-2F8A009DB2EF}"/>
                </a:ext>
              </a:extLst>
            </p:cNvPr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24;p61">
              <a:extLst>
                <a:ext uri="{FF2B5EF4-FFF2-40B4-BE49-F238E27FC236}">
                  <a16:creationId xmlns:a16="http://schemas.microsoft.com/office/drawing/2014/main" id="{BE00C018-43D6-91DF-E116-A5FB8D7D532D}"/>
                </a:ext>
              </a:extLst>
            </p:cNvPr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5;p61">
              <a:extLst>
                <a:ext uri="{FF2B5EF4-FFF2-40B4-BE49-F238E27FC236}">
                  <a16:creationId xmlns:a16="http://schemas.microsoft.com/office/drawing/2014/main" id="{FD8C453E-1E0B-4723-0316-EBC0AD1FC2AB}"/>
                </a:ext>
              </a:extLst>
            </p:cNvPr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HƯỚNG DẪN VIẾT CHỮ HOA V - CỠ CHỮ 5 Ô LY">
            <a:hlinkClick r:id="" action="ppaction://media"/>
            <a:extLst>
              <a:ext uri="{FF2B5EF4-FFF2-40B4-BE49-F238E27FC236}">
                <a16:creationId xmlns:a16="http://schemas.microsoft.com/office/drawing/2014/main" id="{DFFA6D4A-B750-3D18-B707-0458434EB7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8" end="1862.8125"/>
                </p14:media>
              </p:ext>
            </p:extLst>
          </p:nvPr>
        </p:nvPicPr>
        <p:blipFill rotWithShape="1">
          <a:blip r:embed="rId4"/>
          <a:srcRect l="29844" t="8357" r="28606" b="4637"/>
          <a:stretch/>
        </p:blipFill>
        <p:spPr>
          <a:xfrm>
            <a:off x="6676261" y="1371599"/>
            <a:ext cx="4052699" cy="4773439"/>
          </a:xfrm>
          <a:prstGeom prst="rect">
            <a:avLst/>
          </a:prstGeom>
        </p:spPr>
      </p:pic>
      <p:grpSp>
        <p:nvGrpSpPr>
          <p:cNvPr id="17" name="Google Shape;4426;p61">
            <a:extLst>
              <a:ext uri="{FF2B5EF4-FFF2-40B4-BE49-F238E27FC236}">
                <a16:creationId xmlns:a16="http://schemas.microsoft.com/office/drawing/2014/main" id="{29BCE3B6-B170-C6C7-8070-0759615E438A}"/>
              </a:ext>
            </a:extLst>
          </p:cNvPr>
          <p:cNvGrpSpPr/>
          <p:nvPr/>
        </p:nvGrpSpPr>
        <p:grpSpPr>
          <a:xfrm>
            <a:off x="4880604" y="5390251"/>
            <a:ext cx="755426" cy="704741"/>
            <a:chOff x="7144801" y="3627187"/>
            <a:chExt cx="670198" cy="625350"/>
          </a:xfrm>
        </p:grpSpPr>
        <p:sp>
          <p:nvSpPr>
            <p:cNvPr id="18" name="Google Shape;4427;p61">
              <a:extLst>
                <a:ext uri="{FF2B5EF4-FFF2-40B4-BE49-F238E27FC236}">
                  <a16:creationId xmlns:a16="http://schemas.microsoft.com/office/drawing/2014/main" id="{23C0FB41-3467-8009-F6B5-076FD149976E}"/>
                </a:ext>
              </a:extLst>
            </p:cNvPr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8;p61">
              <a:extLst>
                <a:ext uri="{FF2B5EF4-FFF2-40B4-BE49-F238E27FC236}">
                  <a16:creationId xmlns:a16="http://schemas.microsoft.com/office/drawing/2014/main" id="{C36B1DFC-E214-EC0D-0086-FC77FD517317}"/>
                </a:ext>
              </a:extLst>
            </p:cNvPr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29;p61">
              <a:extLst>
                <a:ext uri="{FF2B5EF4-FFF2-40B4-BE49-F238E27FC236}">
                  <a16:creationId xmlns:a16="http://schemas.microsoft.com/office/drawing/2014/main" id="{9DA1CE51-959E-25EE-F10A-35420343C895}"/>
                </a:ext>
              </a:extLst>
            </p:cNvPr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992;p75">
            <a:extLst>
              <a:ext uri="{FF2B5EF4-FFF2-40B4-BE49-F238E27FC236}">
                <a16:creationId xmlns:a16="http://schemas.microsoft.com/office/drawing/2014/main" id="{F8EB6809-386E-CEAE-E41A-765595EE9C9A}"/>
              </a:ext>
            </a:extLst>
          </p:cNvPr>
          <p:cNvGrpSpPr/>
          <p:nvPr/>
        </p:nvGrpSpPr>
        <p:grpSpPr>
          <a:xfrm>
            <a:off x="2580473" y="4957710"/>
            <a:ext cx="985632" cy="1441454"/>
            <a:chOff x="5797400" y="1777550"/>
            <a:chExt cx="1612981" cy="2358931"/>
          </a:xfrm>
        </p:grpSpPr>
        <p:sp>
          <p:nvSpPr>
            <p:cNvPr id="66" name="Google Shape;4993;p75">
              <a:extLst>
                <a:ext uri="{FF2B5EF4-FFF2-40B4-BE49-F238E27FC236}">
                  <a16:creationId xmlns:a16="http://schemas.microsoft.com/office/drawing/2014/main" id="{F54774F5-A443-01A8-1EAE-7DB60E5FEF28}"/>
                </a:ext>
              </a:extLst>
            </p:cNvPr>
            <p:cNvSpPr/>
            <p:nvPr/>
          </p:nvSpPr>
          <p:spPr>
            <a:xfrm>
              <a:off x="5850207" y="3860889"/>
              <a:ext cx="1223071" cy="275592"/>
            </a:xfrm>
            <a:custGeom>
              <a:avLst/>
              <a:gdLst/>
              <a:ahLst/>
              <a:cxnLst/>
              <a:rect l="l" t="t" r="r" b="b"/>
              <a:pathLst>
                <a:path w="20752" h="4676" extrusionOk="0">
                  <a:moveTo>
                    <a:pt x="10947" y="1"/>
                  </a:moveTo>
                  <a:cubicBezTo>
                    <a:pt x="6142" y="1"/>
                    <a:pt x="0" y="481"/>
                    <a:pt x="5374" y="3839"/>
                  </a:cubicBezTo>
                  <a:cubicBezTo>
                    <a:pt x="6308" y="4434"/>
                    <a:pt x="7502" y="4675"/>
                    <a:pt x="8771" y="4675"/>
                  </a:cubicBezTo>
                  <a:cubicBezTo>
                    <a:pt x="14099" y="4675"/>
                    <a:pt x="20752" y="416"/>
                    <a:pt x="15025" y="78"/>
                  </a:cubicBezTo>
                  <a:lnTo>
                    <a:pt x="15249" y="78"/>
                  </a:lnTo>
                  <a:cubicBezTo>
                    <a:pt x="15171" y="78"/>
                    <a:pt x="15079" y="77"/>
                    <a:pt x="14974" y="75"/>
                  </a:cubicBezTo>
                  <a:lnTo>
                    <a:pt x="14974" y="75"/>
                  </a:lnTo>
                  <a:cubicBezTo>
                    <a:pt x="14751" y="63"/>
                    <a:pt x="14510" y="56"/>
                    <a:pt x="14250" y="56"/>
                  </a:cubicBezTo>
                  <a:cubicBezTo>
                    <a:pt x="14238" y="56"/>
                    <a:pt x="14226" y="56"/>
                    <a:pt x="14214" y="56"/>
                  </a:cubicBezTo>
                  <a:lnTo>
                    <a:pt x="14214" y="56"/>
                  </a:lnTo>
                  <a:cubicBezTo>
                    <a:pt x="13370" y="34"/>
                    <a:pt x="12204" y="1"/>
                    <a:pt x="10947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94;p75">
              <a:extLst>
                <a:ext uri="{FF2B5EF4-FFF2-40B4-BE49-F238E27FC236}">
                  <a16:creationId xmlns:a16="http://schemas.microsoft.com/office/drawing/2014/main" id="{65F26C66-D2E3-EB0E-03EF-6C7E9FE0383B}"/>
                </a:ext>
              </a:extLst>
            </p:cNvPr>
            <p:cNvSpPr/>
            <p:nvPr/>
          </p:nvSpPr>
          <p:spPr>
            <a:xfrm>
              <a:off x="6000613" y="2197059"/>
              <a:ext cx="983962" cy="1783920"/>
            </a:xfrm>
            <a:custGeom>
              <a:avLst/>
              <a:gdLst/>
              <a:ahLst/>
              <a:cxnLst/>
              <a:rect l="l" t="t" r="r" b="b"/>
              <a:pathLst>
                <a:path w="16695" h="30268" extrusionOk="0">
                  <a:moveTo>
                    <a:pt x="7979" y="21694"/>
                  </a:moveTo>
                  <a:cubicBezTo>
                    <a:pt x="8888" y="18920"/>
                    <a:pt x="10518" y="16710"/>
                    <a:pt x="12478" y="14641"/>
                  </a:cubicBezTo>
                  <a:cubicBezTo>
                    <a:pt x="12305" y="14358"/>
                    <a:pt x="12149" y="14123"/>
                    <a:pt x="12008" y="13873"/>
                  </a:cubicBezTo>
                  <a:cubicBezTo>
                    <a:pt x="11819" y="13512"/>
                    <a:pt x="11616" y="13152"/>
                    <a:pt x="11475" y="12760"/>
                  </a:cubicBezTo>
                  <a:cubicBezTo>
                    <a:pt x="11349" y="12415"/>
                    <a:pt x="11208" y="11945"/>
                    <a:pt x="11647" y="11772"/>
                  </a:cubicBezTo>
                  <a:cubicBezTo>
                    <a:pt x="11866" y="11694"/>
                    <a:pt x="12305" y="11882"/>
                    <a:pt x="12525" y="12070"/>
                  </a:cubicBezTo>
                  <a:cubicBezTo>
                    <a:pt x="12964" y="12509"/>
                    <a:pt x="13324" y="13026"/>
                    <a:pt x="13794" y="13606"/>
                  </a:cubicBezTo>
                  <a:cubicBezTo>
                    <a:pt x="14703" y="13246"/>
                    <a:pt x="15409" y="12242"/>
                    <a:pt x="16694" y="12274"/>
                  </a:cubicBezTo>
                  <a:cubicBezTo>
                    <a:pt x="16459" y="12509"/>
                    <a:pt x="16271" y="12791"/>
                    <a:pt x="16004" y="12979"/>
                  </a:cubicBezTo>
                  <a:cubicBezTo>
                    <a:pt x="15017" y="13716"/>
                    <a:pt x="13998" y="14421"/>
                    <a:pt x="13011" y="15173"/>
                  </a:cubicBezTo>
                  <a:cubicBezTo>
                    <a:pt x="11866" y="16067"/>
                    <a:pt x="11083" y="17258"/>
                    <a:pt x="10362" y="18496"/>
                  </a:cubicBezTo>
                  <a:cubicBezTo>
                    <a:pt x="9437" y="20111"/>
                    <a:pt x="8888" y="21866"/>
                    <a:pt x="8418" y="23638"/>
                  </a:cubicBezTo>
                  <a:cubicBezTo>
                    <a:pt x="8324" y="23951"/>
                    <a:pt x="8308" y="24296"/>
                    <a:pt x="8261" y="24609"/>
                  </a:cubicBezTo>
                  <a:cubicBezTo>
                    <a:pt x="9076" y="23246"/>
                    <a:pt x="9891" y="21882"/>
                    <a:pt x="10691" y="20518"/>
                  </a:cubicBezTo>
                  <a:cubicBezTo>
                    <a:pt x="11537" y="19061"/>
                    <a:pt x="12713" y="18026"/>
                    <a:pt x="14359" y="17556"/>
                  </a:cubicBezTo>
                  <a:cubicBezTo>
                    <a:pt x="14829" y="17415"/>
                    <a:pt x="15268" y="17305"/>
                    <a:pt x="15597" y="17713"/>
                  </a:cubicBezTo>
                  <a:cubicBezTo>
                    <a:pt x="15973" y="18152"/>
                    <a:pt x="15801" y="18622"/>
                    <a:pt x="15487" y="19045"/>
                  </a:cubicBezTo>
                  <a:cubicBezTo>
                    <a:pt x="14735" y="20064"/>
                    <a:pt x="14029" y="21161"/>
                    <a:pt x="13183" y="22086"/>
                  </a:cubicBezTo>
                  <a:cubicBezTo>
                    <a:pt x="11224" y="24218"/>
                    <a:pt x="9907" y="26757"/>
                    <a:pt x="8449" y="29202"/>
                  </a:cubicBezTo>
                  <a:cubicBezTo>
                    <a:pt x="8261" y="29500"/>
                    <a:pt x="8011" y="29766"/>
                    <a:pt x="7728" y="29986"/>
                  </a:cubicBezTo>
                  <a:cubicBezTo>
                    <a:pt x="7337" y="30268"/>
                    <a:pt x="6976" y="30189"/>
                    <a:pt x="6647" y="29813"/>
                  </a:cubicBezTo>
                  <a:cubicBezTo>
                    <a:pt x="5675" y="28716"/>
                    <a:pt x="4703" y="27635"/>
                    <a:pt x="3700" y="26569"/>
                  </a:cubicBezTo>
                  <a:cubicBezTo>
                    <a:pt x="3136" y="25973"/>
                    <a:pt x="2493" y="25440"/>
                    <a:pt x="1929" y="24829"/>
                  </a:cubicBezTo>
                  <a:cubicBezTo>
                    <a:pt x="1145" y="23982"/>
                    <a:pt x="252" y="23199"/>
                    <a:pt x="48" y="21960"/>
                  </a:cubicBezTo>
                  <a:cubicBezTo>
                    <a:pt x="1" y="21663"/>
                    <a:pt x="17" y="21130"/>
                    <a:pt x="158" y="21067"/>
                  </a:cubicBezTo>
                  <a:cubicBezTo>
                    <a:pt x="471" y="20848"/>
                    <a:pt x="910" y="20942"/>
                    <a:pt x="1177" y="21098"/>
                  </a:cubicBezTo>
                  <a:cubicBezTo>
                    <a:pt x="2948" y="22164"/>
                    <a:pt x="4343" y="23622"/>
                    <a:pt x="5424" y="25377"/>
                  </a:cubicBezTo>
                  <a:cubicBezTo>
                    <a:pt x="5706" y="25848"/>
                    <a:pt x="5957" y="26349"/>
                    <a:pt x="6380" y="26788"/>
                  </a:cubicBezTo>
                  <a:cubicBezTo>
                    <a:pt x="6318" y="26584"/>
                    <a:pt x="6255" y="26365"/>
                    <a:pt x="6161" y="26177"/>
                  </a:cubicBezTo>
                  <a:cubicBezTo>
                    <a:pt x="5393" y="24562"/>
                    <a:pt x="4641" y="22917"/>
                    <a:pt x="3810" y="21318"/>
                  </a:cubicBezTo>
                  <a:cubicBezTo>
                    <a:pt x="3387" y="20487"/>
                    <a:pt x="2791" y="19750"/>
                    <a:pt x="2321" y="18935"/>
                  </a:cubicBezTo>
                  <a:cubicBezTo>
                    <a:pt x="2086" y="18512"/>
                    <a:pt x="1913" y="18042"/>
                    <a:pt x="1819" y="17572"/>
                  </a:cubicBezTo>
                  <a:cubicBezTo>
                    <a:pt x="1678" y="16851"/>
                    <a:pt x="2180" y="16365"/>
                    <a:pt x="2869" y="16616"/>
                  </a:cubicBezTo>
                  <a:cubicBezTo>
                    <a:pt x="3402" y="16819"/>
                    <a:pt x="3967" y="17148"/>
                    <a:pt x="4311" y="17587"/>
                  </a:cubicBezTo>
                  <a:cubicBezTo>
                    <a:pt x="4829" y="18261"/>
                    <a:pt x="5221" y="19061"/>
                    <a:pt x="5550" y="19844"/>
                  </a:cubicBezTo>
                  <a:cubicBezTo>
                    <a:pt x="6083" y="21067"/>
                    <a:pt x="6521" y="22337"/>
                    <a:pt x="6976" y="23528"/>
                  </a:cubicBezTo>
                  <a:cubicBezTo>
                    <a:pt x="7791" y="20644"/>
                    <a:pt x="6427" y="14029"/>
                    <a:pt x="4123" y="9907"/>
                  </a:cubicBezTo>
                  <a:cubicBezTo>
                    <a:pt x="3622" y="9985"/>
                    <a:pt x="3120" y="10095"/>
                    <a:pt x="2603" y="10126"/>
                  </a:cubicBezTo>
                  <a:cubicBezTo>
                    <a:pt x="2086" y="10158"/>
                    <a:pt x="1412" y="10299"/>
                    <a:pt x="1035" y="10126"/>
                  </a:cubicBezTo>
                  <a:cubicBezTo>
                    <a:pt x="471" y="9515"/>
                    <a:pt x="1192" y="9311"/>
                    <a:pt x="3590" y="8637"/>
                  </a:cubicBezTo>
                  <a:cubicBezTo>
                    <a:pt x="3261" y="8230"/>
                    <a:pt x="2979" y="7854"/>
                    <a:pt x="2650" y="7524"/>
                  </a:cubicBezTo>
                  <a:cubicBezTo>
                    <a:pt x="2336" y="7180"/>
                    <a:pt x="1804" y="6992"/>
                    <a:pt x="1898" y="6396"/>
                  </a:cubicBezTo>
                  <a:cubicBezTo>
                    <a:pt x="2321" y="6129"/>
                    <a:pt x="2634" y="6302"/>
                    <a:pt x="2885" y="6615"/>
                  </a:cubicBezTo>
                  <a:cubicBezTo>
                    <a:pt x="3371" y="7242"/>
                    <a:pt x="3935" y="7822"/>
                    <a:pt x="4280" y="8512"/>
                  </a:cubicBezTo>
                  <a:cubicBezTo>
                    <a:pt x="5456" y="10847"/>
                    <a:pt x="6631" y="13199"/>
                    <a:pt x="7274" y="16020"/>
                  </a:cubicBezTo>
                  <a:cubicBezTo>
                    <a:pt x="7822" y="13120"/>
                    <a:pt x="8277" y="10456"/>
                    <a:pt x="8841" y="7822"/>
                  </a:cubicBezTo>
                  <a:cubicBezTo>
                    <a:pt x="9406" y="5205"/>
                    <a:pt x="9923" y="2587"/>
                    <a:pt x="10754" y="1"/>
                  </a:cubicBezTo>
                  <a:cubicBezTo>
                    <a:pt x="11224" y="252"/>
                    <a:pt x="11114" y="596"/>
                    <a:pt x="11051" y="926"/>
                  </a:cubicBezTo>
                  <a:cubicBezTo>
                    <a:pt x="10816" y="2148"/>
                    <a:pt x="10581" y="3355"/>
                    <a:pt x="10362" y="4578"/>
                  </a:cubicBezTo>
                  <a:cubicBezTo>
                    <a:pt x="10315" y="4813"/>
                    <a:pt x="10315" y="5079"/>
                    <a:pt x="10283" y="5377"/>
                  </a:cubicBezTo>
                  <a:cubicBezTo>
                    <a:pt x="11177" y="5173"/>
                    <a:pt x="12729" y="4452"/>
                    <a:pt x="12885" y="5393"/>
                  </a:cubicBezTo>
                  <a:cubicBezTo>
                    <a:pt x="13011" y="6082"/>
                    <a:pt x="11741" y="6302"/>
                    <a:pt x="11083" y="6365"/>
                  </a:cubicBezTo>
                  <a:cubicBezTo>
                    <a:pt x="10080" y="6474"/>
                    <a:pt x="9750" y="7007"/>
                    <a:pt x="9515" y="7916"/>
                  </a:cubicBezTo>
                  <a:cubicBezTo>
                    <a:pt x="8591" y="11835"/>
                    <a:pt x="8042" y="15800"/>
                    <a:pt x="7854" y="19813"/>
                  </a:cubicBezTo>
                  <a:cubicBezTo>
                    <a:pt x="7822" y="20440"/>
                    <a:pt x="7932" y="21067"/>
                    <a:pt x="7979" y="21694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95;p75">
              <a:extLst>
                <a:ext uri="{FF2B5EF4-FFF2-40B4-BE49-F238E27FC236}">
                  <a16:creationId xmlns:a16="http://schemas.microsoft.com/office/drawing/2014/main" id="{06D14F7B-5711-A402-DE62-46413D6A0AD6}"/>
                </a:ext>
              </a:extLst>
            </p:cNvPr>
            <p:cNvSpPr/>
            <p:nvPr/>
          </p:nvSpPr>
          <p:spPr>
            <a:xfrm>
              <a:off x="5895353" y="3126425"/>
              <a:ext cx="269757" cy="334470"/>
            </a:xfrm>
            <a:custGeom>
              <a:avLst/>
              <a:gdLst/>
              <a:ahLst/>
              <a:cxnLst/>
              <a:rect l="l" t="t" r="r" b="b"/>
              <a:pathLst>
                <a:path w="4577" h="5675" extrusionOk="0">
                  <a:moveTo>
                    <a:pt x="4577" y="5674"/>
                  </a:moveTo>
                  <a:cubicBezTo>
                    <a:pt x="3950" y="4969"/>
                    <a:pt x="2994" y="3887"/>
                    <a:pt x="2367" y="3182"/>
                  </a:cubicBezTo>
                  <a:cubicBezTo>
                    <a:pt x="1787" y="2539"/>
                    <a:pt x="1191" y="1897"/>
                    <a:pt x="643" y="1238"/>
                  </a:cubicBezTo>
                  <a:cubicBezTo>
                    <a:pt x="376" y="941"/>
                    <a:pt x="0" y="658"/>
                    <a:pt x="204" y="126"/>
                  </a:cubicBezTo>
                  <a:cubicBezTo>
                    <a:pt x="596" y="0"/>
                    <a:pt x="894" y="251"/>
                    <a:pt x="1176" y="439"/>
                  </a:cubicBezTo>
                  <a:cubicBezTo>
                    <a:pt x="1379" y="580"/>
                    <a:pt x="1536" y="752"/>
                    <a:pt x="1693" y="941"/>
                  </a:cubicBezTo>
                  <a:cubicBezTo>
                    <a:pt x="2665" y="2179"/>
                    <a:pt x="3527" y="3495"/>
                    <a:pt x="4279" y="487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96;p75">
              <a:extLst>
                <a:ext uri="{FF2B5EF4-FFF2-40B4-BE49-F238E27FC236}">
                  <a16:creationId xmlns:a16="http://schemas.microsoft.com/office/drawing/2014/main" id="{5682F405-E0DB-B01A-7C09-8D6B3F73399D}"/>
                </a:ext>
              </a:extLst>
            </p:cNvPr>
            <p:cNvSpPr/>
            <p:nvPr/>
          </p:nvSpPr>
          <p:spPr>
            <a:xfrm>
              <a:off x="6639898" y="3496839"/>
              <a:ext cx="340953" cy="314137"/>
            </a:xfrm>
            <a:custGeom>
              <a:avLst/>
              <a:gdLst/>
              <a:ahLst/>
              <a:cxnLst/>
              <a:rect l="l" t="t" r="r" b="b"/>
              <a:pathLst>
                <a:path w="5785" h="5330" extrusionOk="0">
                  <a:moveTo>
                    <a:pt x="1" y="5330"/>
                  </a:moveTo>
                  <a:cubicBezTo>
                    <a:pt x="847" y="4327"/>
                    <a:pt x="1913" y="3606"/>
                    <a:pt x="2963" y="2869"/>
                  </a:cubicBezTo>
                  <a:cubicBezTo>
                    <a:pt x="3731" y="2336"/>
                    <a:pt x="4468" y="1740"/>
                    <a:pt x="5220" y="1192"/>
                  </a:cubicBezTo>
                  <a:cubicBezTo>
                    <a:pt x="5471" y="988"/>
                    <a:pt x="5675" y="753"/>
                    <a:pt x="5722" y="424"/>
                  </a:cubicBezTo>
                  <a:cubicBezTo>
                    <a:pt x="5784" y="126"/>
                    <a:pt x="5690" y="1"/>
                    <a:pt x="5377" y="48"/>
                  </a:cubicBezTo>
                  <a:cubicBezTo>
                    <a:pt x="5032" y="110"/>
                    <a:pt x="4687" y="173"/>
                    <a:pt x="4358" y="298"/>
                  </a:cubicBezTo>
                  <a:cubicBezTo>
                    <a:pt x="3182" y="753"/>
                    <a:pt x="2211" y="1505"/>
                    <a:pt x="1443" y="2493"/>
                  </a:cubicBezTo>
                  <a:cubicBezTo>
                    <a:pt x="800" y="3355"/>
                    <a:pt x="298" y="4280"/>
                    <a:pt x="1" y="533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97;p75">
              <a:extLst>
                <a:ext uri="{FF2B5EF4-FFF2-40B4-BE49-F238E27FC236}">
                  <a16:creationId xmlns:a16="http://schemas.microsoft.com/office/drawing/2014/main" id="{1B0A7920-F1C7-6665-9493-57C1BAA10CED}"/>
                </a:ext>
              </a:extLst>
            </p:cNvPr>
            <p:cNvSpPr/>
            <p:nvPr/>
          </p:nvSpPr>
          <p:spPr>
            <a:xfrm>
              <a:off x="6582494" y="1777550"/>
              <a:ext cx="196026" cy="339539"/>
            </a:xfrm>
            <a:custGeom>
              <a:avLst/>
              <a:gdLst/>
              <a:ahLst/>
              <a:cxnLst/>
              <a:rect l="l" t="t" r="r" b="b"/>
              <a:pathLst>
                <a:path w="3326" h="5761" extrusionOk="0">
                  <a:moveTo>
                    <a:pt x="1812" y="0"/>
                  </a:moveTo>
                  <a:cubicBezTo>
                    <a:pt x="1041" y="0"/>
                    <a:pt x="469" y="595"/>
                    <a:pt x="363" y="1335"/>
                  </a:cubicBezTo>
                  <a:cubicBezTo>
                    <a:pt x="238" y="2307"/>
                    <a:pt x="113" y="3294"/>
                    <a:pt x="50" y="4282"/>
                  </a:cubicBezTo>
                  <a:cubicBezTo>
                    <a:pt x="0" y="5247"/>
                    <a:pt x="768" y="5761"/>
                    <a:pt x="1519" y="5761"/>
                  </a:cubicBezTo>
                  <a:cubicBezTo>
                    <a:pt x="2195" y="5761"/>
                    <a:pt x="2858" y="5346"/>
                    <a:pt x="2903" y="4470"/>
                  </a:cubicBezTo>
                  <a:cubicBezTo>
                    <a:pt x="2965" y="3482"/>
                    <a:pt x="3091" y="2511"/>
                    <a:pt x="3216" y="1539"/>
                  </a:cubicBezTo>
                  <a:cubicBezTo>
                    <a:pt x="3326" y="755"/>
                    <a:pt x="2636" y="50"/>
                    <a:pt x="1899" y="3"/>
                  </a:cubicBezTo>
                  <a:cubicBezTo>
                    <a:pt x="1870" y="1"/>
                    <a:pt x="1841" y="0"/>
                    <a:pt x="1812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98;p75">
              <a:extLst>
                <a:ext uri="{FF2B5EF4-FFF2-40B4-BE49-F238E27FC236}">
                  <a16:creationId xmlns:a16="http://schemas.microsoft.com/office/drawing/2014/main" id="{4E858E29-7933-C456-4169-CCB4B695DEC2}"/>
                </a:ext>
              </a:extLst>
            </p:cNvPr>
            <p:cNvSpPr/>
            <p:nvPr/>
          </p:nvSpPr>
          <p:spPr>
            <a:xfrm>
              <a:off x="6582611" y="1944634"/>
              <a:ext cx="373310" cy="175221"/>
            </a:xfrm>
            <a:custGeom>
              <a:avLst/>
              <a:gdLst/>
              <a:ahLst/>
              <a:cxnLst/>
              <a:rect l="l" t="t" r="r" b="b"/>
              <a:pathLst>
                <a:path w="6334" h="2973" extrusionOk="0">
                  <a:moveTo>
                    <a:pt x="4670" y="0"/>
                  </a:moveTo>
                  <a:cubicBezTo>
                    <a:pt x="4624" y="0"/>
                    <a:pt x="4577" y="2"/>
                    <a:pt x="4531" y="5"/>
                  </a:cubicBezTo>
                  <a:cubicBezTo>
                    <a:pt x="3645" y="58"/>
                    <a:pt x="2938" y="122"/>
                    <a:pt x="2071" y="122"/>
                  </a:cubicBezTo>
                  <a:cubicBezTo>
                    <a:pt x="1910" y="122"/>
                    <a:pt x="1743" y="119"/>
                    <a:pt x="1568" y="114"/>
                  </a:cubicBezTo>
                  <a:cubicBezTo>
                    <a:pt x="1557" y="114"/>
                    <a:pt x="1546" y="114"/>
                    <a:pt x="1535" y="114"/>
                  </a:cubicBezTo>
                  <a:cubicBezTo>
                    <a:pt x="781" y="114"/>
                    <a:pt x="110" y="643"/>
                    <a:pt x="48" y="1447"/>
                  </a:cubicBezTo>
                  <a:cubicBezTo>
                    <a:pt x="1" y="2199"/>
                    <a:pt x="596" y="2951"/>
                    <a:pt x="1380" y="2967"/>
                  </a:cubicBezTo>
                  <a:cubicBezTo>
                    <a:pt x="1527" y="2971"/>
                    <a:pt x="1674" y="2973"/>
                    <a:pt x="1821" y="2973"/>
                  </a:cubicBezTo>
                  <a:cubicBezTo>
                    <a:pt x="2899" y="2973"/>
                    <a:pt x="3988" y="2879"/>
                    <a:pt x="5064" y="2810"/>
                  </a:cubicBezTo>
                  <a:cubicBezTo>
                    <a:pt x="5847" y="2763"/>
                    <a:pt x="6333" y="1839"/>
                    <a:pt x="6208" y="1133"/>
                  </a:cubicBezTo>
                  <a:cubicBezTo>
                    <a:pt x="6046" y="352"/>
                    <a:pt x="5398" y="0"/>
                    <a:pt x="4670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99;p75">
              <a:extLst>
                <a:ext uri="{FF2B5EF4-FFF2-40B4-BE49-F238E27FC236}">
                  <a16:creationId xmlns:a16="http://schemas.microsoft.com/office/drawing/2014/main" id="{C184192F-BA8C-446B-3027-C7EEB0F40638}"/>
                </a:ext>
              </a:extLst>
            </p:cNvPr>
            <p:cNvSpPr/>
            <p:nvPr/>
          </p:nvSpPr>
          <p:spPr>
            <a:xfrm>
              <a:off x="6397845" y="1876917"/>
              <a:ext cx="390284" cy="225082"/>
            </a:xfrm>
            <a:custGeom>
              <a:avLst/>
              <a:gdLst/>
              <a:ahLst/>
              <a:cxnLst/>
              <a:rect l="l" t="t" r="r" b="b"/>
              <a:pathLst>
                <a:path w="6622" h="3819" extrusionOk="0">
                  <a:moveTo>
                    <a:pt x="1546" y="0"/>
                  </a:moveTo>
                  <a:cubicBezTo>
                    <a:pt x="1109" y="0"/>
                    <a:pt x="693" y="188"/>
                    <a:pt x="408" y="605"/>
                  </a:cubicBezTo>
                  <a:cubicBezTo>
                    <a:pt x="1" y="1201"/>
                    <a:pt x="111" y="2220"/>
                    <a:pt x="785" y="2596"/>
                  </a:cubicBezTo>
                  <a:cubicBezTo>
                    <a:pt x="1929" y="3223"/>
                    <a:pt x="3261" y="3803"/>
                    <a:pt x="4578" y="3818"/>
                  </a:cubicBezTo>
                  <a:cubicBezTo>
                    <a:pt x="4588" y="3818"/>
                    <a:pt x="4598" y="3819"/>
                    <a:pt x="4608" y="3819"/>
                  </a:cubicBezTo>
                  <a:cubicBezTo>
                    <a:pt x="6430" y="3819"/>
                    <a:pt x="6621" y="997"/>
                    <a:pt x="4782" y="966"/>
                  </a:cubicBezTo>
                  <a:cubicBezTo>
                    <a:pt x="4296" y="950"/>
                    <a:pt x="4045" y="872"/>
                    <a:pt x="3559" y="715"/>
                  </a:cubicBezTo>
                  <a:cubicBezTo>
                    <a:pt x="3340" y="652"/>
                    <a:pt x="3120" y="558"/>
                    <a:pt x="2901" y="464"/>
                  </a:cubicBezTo>
                  <a:cubicBezTo>
                    <a:pt x="2791" y="417"/>
                    <a:pt x="2697" y="386"/>
                    <a:pt x="2587" y="339"/>
                  </a:cubicBezTo>
                  <a:cubicBezTo>
                    <a:pt x="2560" y="326"/>
                    <a:pt x="2536" y="315"/>
                    <a:pt x="2516" y="306"/>
                  </a:cubicBezTo>
                  <a:lnTo>
                    <a:pt x="2516" y="306"/>
                  </a:lnTo>
                  <a:cubicBezTo>
                    <a:pt x="2521" y="307"/>
                    <a:pt x="2525" y="308"/>
                    <a:pt x="2526" y="308"/>
                  </a:cubicBezTo>
                  <a:cubicBezTo>
                    <a:pt x="2534" y="308"/>
                    <a:pt x="2507" y="290"/>
                    <a:pt x="2399" y="229"/>
                  </a:cubicBezTo>
                  <a:cubicBezTo>
                    <a:pt x="2127" y="80"/>
                    <a:pt x="1832" y="0"/>
                    <a:pt x="154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000;p75">
              <a:extLst>
                <a:ext uri="{FF2B5EF4-FFF2-40B4-BE49-F238E27FC236}">
                  <a16:creationId xmlns:a16="http://schemas.microsoft.com/office/drawing/2014/main" id="{5FD9315F-D758-D23A-348D-8175606FD9FB}"/>
                </a:ext>
              </a:extLst>
            </p:cNvPr>
            <p:cNvSpPr/>
            <p:nvPr/>
          </p:nvSpPr>
          <p:spPr>
            <a:xfrm>
              <a:off x="6442225" y="1942807"/>
              <a:ext cx="335001" cy="317319"/>
            </a:xfrm>
            <a:custGeom>
              <a:avLst/>
              <a:gdLst/>
              <a:ahLst/>
              <a:cxnLst/>
              <a:rect l="l" t="t" r="r" b="b"/>
              <a:pathLst>
                <a:path w="5684" h="5384" extrusionOk="0">
                  <a:moveTo>
                    <a:pt x="3693" y="1"/>
                  </a:moveTo>
                  <a:cubicBezTo>
                    <a:pt x="3291" y="1"/>
                    <a:pt x="2891" y="185"/>
                    <a:pt x="2602" y="631"/>
                  </a:cubicBezTo>
                  <a:cubicBezTo>
                    <a:pt x="2054" y="1446"/>
                    <a:pt x="1395" y="2152"/>
                    <a:pt x="706" y="2857"/>
                  </a:cubicBezTo>
                  <a:cubicBezTo>
                    <a:pt x="173" y="3421"/>
                    <a:pt x="0" y="4236"/>
                    <a:pt x="549" y="4879"/>
                  </a:cubicBezTo>
                  <a:cubicBezTo>
                    <a:pt x="818" y="5193"/>
                    <a:pt x="1262" y="5384"/>
                    <a:pt x="1692" y="5384"/>
                  </a:cubicBezTo>
                  <a:cubicBezTo>
                    <a:pt x="2013" y="5384"/>
                    <a:pt x="2327" y="5277"/>
                    <a:pt x="2555" y="5036"/>
                  </a:cubicBezTo>
                  <a:cubicBezTo>
                    <a:pt x="3417" y="4158"/>
                    <a:pt x="4295" y="3265"/>
                    <a:pt x="4969" y="2230"/>
                  </a:cubicBezTo>
                  <a:cubicBezTo>
                    <a:pt x="5684" y="1135"/>
                    <a:pt x="4687" y="1"/>
                    <a:pt x="369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1;p75">
              <a:extLst>
                <a:ext uri="{FF2B5EF4-FFF2-40B4-BE49-F238E27FC236}">
                  <a16:creationId xmlns:a16="http://schemas.microsoft.com/office/drawing/2014/main" id="{363E6019-1D92-DDC8-5541-081865C098B5}"/>
                </a:ext>
              </a:extLst>
            </p:cNvPr>
            <p:cNvSpPr/>
            <p:nvPr/>
          </p:nvSpPr>
          <p:spPr>
            <a:xfrm>
              <a:off x="6568349" y="1961313"/>
              <a:ext cx="303528" cy="334824"/>
            </a:xfrm>
            <a:custGeom>
              <a:avLst/>
              <a:gdLst/>
              <a:ahLst/>
              <a:cxnLst/>
              <a:rect l="l" t="t" r="r" b="b"/>
              <a:pathLst>
                <a:path w="5150" h="5681" extrusionOk="0">
                  <a:moveTo>
                    <a:pt x="1885" y="0"/>
                  </a:moveTo>
                  <a:cubicBezTo>
                    <a:pt x="965" y="0"/>
                    <a:pt x="1" y="921"/>
                    <a:pt x="478" y="2041"/>
                  </a:cubicBezTo>
                  <a:cubicBezTo>
                    <a:pt x="948" y="3123"/>
                    <a:pt x="1324" y="4236"/>
                    <a:pt x="2092" y="5176"/>
                  </a:cubicBezTo>
                  <a:cubicBezTo>
                    <a:pt x="2389" y="5533"/>
                    <a:pt x="2750" y="5681"/>
                    <a:pt x="3105" y="5681"/>
                  </a:cubicBezTo>
                  <a:cubicBezTo>
                    <a:pt x="4154" y="5681"/>
                    <a:pt x="5150" y="4381"/>
                    <a:pt x="4271" y="3327"/>
                  </a:cubicBezTo>
                  <a:cubicBezTo>
                    <a:pt x="3691" y="2621"/>
                    <a:pt x="3425" y="1650"/>
                    <a:pt x="3064" y="819"/>
                  </a:cubicBezTo>
                  <a:cubicBezTo>
                    <a:pt x="2815" y="241"/>
                    <a:pt x="2356" y="0"/>
                    <a:pt x="1885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02;p75">
              <a:extLst>
                <a:ext uri="{FF2B5EF4-FFF2-40B4-BE49-F238E27FC236}">
                  <a16:creationId xmlns:a16="http://schemas.microsoft.com/office/drawing/2014/main" id="{8938A90A-F869-4EAD-7DB4-BCC32AA5E05B}"/>
                </a:ext>
              </a:extLst>
            </p:cNvPr>
            <p:cNvSpPr/>
            <p:nvPr/>
          </p:nvSpPr>
          <p:spPr>
            <a:xfrm>
              <a:off x="6485602" y="1788630"/>
              <a:ext cx="287674" cy="320561"/>
            </a:xfrm>
            <a:custGeom>
              <a:avLst/>
              <a:gdLst/>
              <a:ahLst/>
              <a:cxnLst/>
              <a:rect l="l" t="t" r="r" b="b"/>
              <a:pathLst>
                <a:path w="4881" h="5439" extrusionOk="0">
                  <a:moveTo>
                    <a:pt x="1591" y="1"/>
                  </a:moveTo>
                  <a:cubicBezTo>
                    <a:pt x="1335" y="1"/>
                    <a:pt x="1080" y="64"/>
                    <a:pt x="863" y="191"/>
                  </a:cubicBezTo>
                  <a:cubicBezTo>
                    <a:pt x="158" y="598"/>
                    <a:pt x="1" y="1445"/>
                    <a:pt x="362" y="2150"/>
                  </a:cubicBezTo>
                  <a:cubicBezTo>
                    <a:pt x="800" y="3028"/>
                    <a:pt x="1239" y="3906"/>
                    <a:pt x="1741" y="4752"/>
                  </a:cubicBezTo>
                  <a:cubicBezTo>
                    <a:pt x="2034" y="5237"/>
                    <a:pt x="2470" y="5438"/>
                    <a:pt x="2906" y="5438"/>
                  </a:cubicBezTo>
                  <a:cubicBezTo>
                    <a:pt x="3892" y="5438"/>
                    <a:pt x="4881" y="4408"/>
                    <a:pt x="4217" y="3310"/>
                  </a:cubicBezTo>
                  <a:cubicBezTo>
                    <a:pt x="3700" y="2464"/>
                    <a:pt x="3261" y="1586"/>
                    <a:pt x="2822" y="708"/>
                  </a:cubicBezTo>
                  <a:cubicBezTo>
                    <a:pt x="2594" y="241"/>
                    <a:pt x="2091" y="1"/>
                    <a:pt x="159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03;p75">
              <a:extLst>
                <a:ext uri="{FF2B5EF4-FFF2-40B4-BE49-F238E27FC236}">
                  <a16:creationId xmlns:a16="http://schemas.microsoft.com/office/drawing/2014/main" id="{F049A25E-6382-F012-F0D5-CECFFDF52811}"/>
                </a:ext>
              </a:extLst>
            </p:cNvPr>
            <p:cNvSpPr/>
            <p:nvPr/>
          </p:nvSpPr>
          <p:spPr>
            <a:xfrm>
              <a:off x="6565048" y="1826114"/>
              <a:ext cx="349264" cy="284727"/>
            </a:xfrm>
            <a:custGeom>
              <a:avLst/>
              <a:gdLst/>
              <a:ahLst/>
              <a:cxnLst/>
              <a:rect l="l" t="t" r="r" b="b"/>
              <a:pathLst>
                <a:path w="5926" h="4831" extrusionOk="0">
                  <a:moveTo>
                    <a:pt x="4371" y="0"/>
                  </a:moveTo>
                  <a:cubicBezTo>
                    <a:pt x="3997" y="0"/>
                    <a:pt x="3616" y="152"/>
                    <a:pt x="3293" y="401"/>
                  </a:cubicBezTo>
                  <a:cubicBezTo>
                    <a:pt x="2462" y="1060"/>
                    <a:pt x="1835" y="1561"/>
                    <a:pt x="910" y="2157"/>
                  </a:cubicBezTo>
                  <a:cubicBezTo>
                    <a:pt x="267" y="2580"/>
                    <a:pt x="1" y="3426"/>
                    <a:pt x="393" y="4116"/>
                  </a:cubicBezTo>
                  <a:cubicBezTo>
                    <a:pt x="659" y="4553"/>
                    <a:pt x="1165" y="4830"/>
                    <a:pt x="1668" y="4830"/>
                  </a:cubicBezTo>
                  <a:cubicBezTo>
                    <a:pt x="1905" y="4830"/>
                    <a:pt x="2141" y="4769"/>
                    <a:pt x="2352" y="4633"/>
                  </a:cubicBezTo>
                  <a:cubicBezTo>
                    <a:pt x="3387" y="3959"/>
                    <a:pt x="4343" y="3176"/>
                    <a:pt x="5315" y="2423"/>
                  </a:cubicBezTo>
                  <a:cubicBezTo>
                    <a:pt x="5926" y="1953"/>
                    <a:pt x="5816" y="903"/>
                    <a:pt x="5315" y="401"/>
                  </a:cubicBezTo>
                  <a:cubicBezTo>
                    <a:pt x="5034" y="121"/>
                    <a:pt x="4705" y="0"/>
                    <a:pt x="437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004;p75">
              <a:extLst>
                <a:ext uri="{FF2B5EF4-FFF2-40B4-BE49-F238E27FC236}">
                  <a16:creationId xmlns:a16="http://schemas.microsoft.com/office/drawing/2014/main" id="{29F66EB6-037B-1FDE-F454-851C918A80F0}"/>
                </a:ext>
              </a:extLst>
            </p:cNvPr>
            <p:cNvSpPr/>
            <p:nvPr/>
          </p:nvSpPr>
          <p:spPr>
            <a:xfrm>
              <a:off x="6387708" y="1922356"/>
              <a:ext cx="385098" cy="226143"/>
            </a:xfrm>
            <a:custGeom>
              <a:avLst/>
              <a:gdLst/>
              <a:ahLst/>
              <a:cxnLst/>
              <a:rect l="l" t="t" r="r" b="b"/>
              <a:pathLst>
                <a:path w="6534" h="3837" extrusionOk="0">
                  <a:moveTo>
                    <a:pt x="4555" y="1"/>
                  </a:moveTo>
                  <a:cubicBezTo>
                    <a:pt x="4318" y="1"/>
                    <a:pt x="4065" y="73"/>
                    <a:pt x="3809" y="242"/>
                  </a:cubicBezTo>
                  <a:cubicBezTo>
                    <a:pt x="3402" y="508"/>
                    <a:pt x="3151" y="586"/>
                    <a:pt x="2665" y="727"/>
                  </a:cubicBezTo>
                  <a:cubicBezTo>
                    <a:pt x="2446" y="790"/>
                    <a:pt x="2211" y="837"/>
                    <a:pt x="1975" y="884"/>
                  </a:cubicBezTo>
                  <a:cubicBezTo>
                    <a:pt x="1866" y="916"/>
                    <a:pt x="1756" y="931"/>
                    <a:pt x="1646" y="947"/>
                  </a:cubicBezTo>
                  <a:cubicBezTo>
                    <a:pt x="1600" y="956"/>
                    <a:pt x="1565" y="962"/>
                    <a:pt x="1538" y="968"/>
                  </a:cubicBezTo>
                  <a:lnTo>
                    <a:pt x="1538" y="968"/>
                  </a:lnTo>
                  <a:cubicBezTo>
                    <a:pt x="1514" y="970"/>
                    <a:pt x="1478" y="973"/>
                    <a:pt x="1427" y="978"/>
                  </a:cubicBezTo>
                  <a:cubicBezTo>
                    <a:pt x="659" y="1041"/>
                    <a:pt x="1" y="1574"/>
                    <a:pt x="1" y="2405"/>
                  </a:cubicBezTo>
                  <a:cubicBezTo>
                    <a:pt x="1" y="3092"/>
                    <a:pt x="585" y="3836"/>
                    <a:pt x="1318" y="3836"/>
                  </a:cubicBezTo>
                  <a:cubicBezTo>
                    <a:pt x="1354" y="3836"/>
                    <a:pt x="1390" y="3835"/>
                    <a:pt x="1427" y="3831"/>
                  </a:cubicBezTo>
                  <a:cubicBezTo>
                    <a:pt x="2728" y="3721"/>
                    <a:pt x="4154" y="3439"/>
                    <a:pt x="5251" y="2718"/>
                  </a:cubicBezTo>
                  <a:cubicBezTo>
                    <a:pt x="6534" y="1867"/>
                    <a:pt x="5751" y="1"/>
                    <a:pt x="455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005;p75">
              <a:extLst>
                <a:ext uri="{FF2B5EF4-FFF2-40B4-BE49-F238E27FC236}">
                  <a16:creationId xmlns:a16="http://schemas.microsoft.com/office/drawing/2014/main" id="{650FECA8-05A7-0BFA-9885-D7FD8547B005}"/>
                </a:ext>
              </a:extLst>
            </p:cNvPr>
            <p:cNvSpPr/>
            <p:nvPr/>
          </p:nvSpPr>
          <p:spPr>
            <a:xfrm>
              <a:off x="6542888" y="1940509"/>
              <a:ext cx="195908" cy="359106"/>
            </a:xfrm>
            <a:custGeom>
              <a:avLst/>
              <a:gdLst/>
              <a:ahLst/>
              <a:cxnLst/>
              <a:rect l="l" t="t" r="r" b="b"/>
              <a:pathLst>
                <a:path w="3324" h="6093" extrusionOk="0">
                  <a:moveTo>
                    <a:pt x="1843" y="0"/>
                  </a:moveTo>
                  <a:cubicBezTo>
                    <a:pt x="1129" y="0"/>
                    <a:pt x="424" y="459"/>
                    <a:pt x="440" y="1376"/>
                  </a:cubicBezTo>
                  <a:cubicBezTo>
                    <a:pt x="455" y="2363"/>
                    <a:pt x="299" y="3319"/>
                    <a:pt x="126" y="4291"/>
                  </a:cubicBezTo>
                  <a:cubicBezTo>
                    <a:pt x="1" y="5059"/>
                    <a:pt x="330" y="5827"/>
                    <a:pt x="1129" y="6047"/>
                  </a:cubicBezTo>
                  <a:cubicBezTo>
                    <a:pt x="1242" y="6077"/>
                    <a:pt x="1361" y="6092"/>
                    <a:pt x="1481" y="6092"/>
                  </a:cubicBezTo>
                  <a:cubicBezTo>
                    <a:pt x="2104" y="6092"/>
                    <a:pt x="2780" y="5700"/>
                    <a:pt x="2885" y="5043"/>
                  </a:cubicBezTo>
                  <a:cubicBezTo>
                    <a:pt x="3104" y="3837"/>
                    <a:pt x="3324" y="2614"/>
                    <a:pt x="3292" y="1376"/>
                  </a:cubicBezTo>
                  <a:cubicBezTo>
                    <a:pt x="3277" y="459"/>
                    <a:pt x="2556" y="0"/>
                    <a:pt x="1843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006;p75">
              <a:extLst>
                <a:ext uri="{FF2B5EF4-FFF2-40B4-BE49-F238E27FC236}">
                  <a16:creationId xmlns:a16="http://schemas.microsoft.com/office/drawing/2014/main" id="{5E3A3C6D-DE44-2AA6-5A6D-D7B88084EFCE}"/>
                </a:ext>
              </a:extLst>
            </p:cNvPr>
            <p:cNvSpPr/>
            <p:nvPr/>
          </p:nvSpPr>
          <p:spPr>
            <a:xfrm>
              <a:off x="6550255" y="1946226"/>
              <a:ext cx="399537" cy="262095"/>
            </a:xfrm>
            <a:custGeom>
              <a:avLst/>
              <a:gdLst/>
              <a:ahLst/>
              <a:cxnLst/>
              <a:rect l="l" t="t" r="r" b="b"/>
              <a:pathLst>
                <a:path w="6779" h="4447" extrusionOk="0">
                  <a:moveTo>
                    <a:pt x="2015" y="0"/>
                  </a:moveTo>
                  <a:cubicBezTo>
                    <a:pt x="806" y="0"/>
                    <a:pt x="0" y="1877"/>
                    <a:pt x="1302" y="2705"/>
                  </a:cubicBezTo>
                  <a:cubicBezTo>
                    <a:pt x="2305" y="3332"/>
                    <a:pt x="3246" y="4037"/>
                    <a:pt x="4406" y="4382"/>
                  </a:cubicBezTo>
                  <a:cubicBezTo>
                    <a:pt x="4556" y="4426"/>
                    <a:pt x="4700" y="4446"/>
                    <a:pt x="4835" y="4446"/>
                  </a:cubicBezTo>
                  <a:cubicBezTo>
                    <a:pt x="6287" y="4446"/>
                    <a:pt x="6779" y="2097"/>
                    <a:pt x="5158" y="1623"/>
                  </a:cubicBezTo>
                  <a:cubicBezTo>
                    <a:pt x="4280" y="1373"/>
                    <a:pt x="3528" y="730"/>
                    <a:pt x="2744" y="228"/>
                  </a:cubicBezTo>
                  <a:cubicBezTo>
                    <a:pt x="2494" y="69"/>
                    <a:pt x="2247" y="0"/>
                    <a:pt x="2015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07;p75">
              <a:extLst>
                <a:ext uri="{FF2B5EF4-FFF2-40B4-BE49-F238E27FC236}">
                  <a16:creationId xmlns:a16="http://schemas.microsoft.com/office/drawing/2014/main" id="{8863F6AD-793C-CFCE-1613-DA0BD64B3226}"/>
                </a:ext>
              </a:extLst>
            </p:cNvPr>
            <p:cNvSpPr/>
            <p:nvPr/>
          </p:nvSpPr>
          <p:spPr>
            <a:xfrm>
              <a:off x="6560451" y="1960606"/>
              <a:ext cx="202391" cy="143218"/>
            </a:xfrm>
            <a:custGeom>
              <a:avLst/>
              <a:gdLst/>
              <a:ahLst/>
              <a:cxnLst/>
              <a:rect l="l" t="t" r="r" b="b"/>
              <a:pathLst>
                <a:path w="3434" h="2430" extrusionOk="0">
                  <a:moveTo>
                    <a:pt x="1709" y="0"/>
                  </a:moveTo>
                  <a:cubicBezTo>
                    <a:pt x="1" y="0"/>
                    <a:pt x="1" y="2430"/>
                    <a:pt x="1709" y="2430"/>
                  </a:cubicBezTo>
                  <a:cubicBezTo>
                    <a:pt x="3433" y="2430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08;p75">
              <a:extLst>
                <a:ext uri="{FF2B5EF4-FFF2-40B4-BE49-F238E27FC236}">
                  <a16:creationId xmlns:a16="http://schemas.microsoft.com/office/drawing/2014/main" id="{52EB8962-71C0-391F-ABE7-DF6D166F1B37}"/>
                </a:ext>
              </a:extLst>
            </p:cNvPr>
            <p:cNvSpPr/>
            <p:nvPr/>
          </p:nvSpPr>
          <p:spPr>
            <a:xfrm>
              <a:off x="7021394" y="2562581"/>
              <a:ext cx="294805" cy="318675"/>
            </a:xfrm>
            <a:custGeom>
              <a:avLst/>
              <a:gdLst/>
              <a:ahLst/>
              <a:cxnLst/>
              <a:rect l="l" t="t" r="r" b="b"/>
              <a:pathLst>
                <a:path w="5002" h="5407" extrusionOk="0">
                  <a:moveTo>
                    <a:pt x="3352" y="1"/>
                  </a:moveTo>
                  <a:cubicBezTo>
                    <a:pt x="2839" y="1"/>
                    <a:pt x="2353" y="294"/>
                    <a:pt x="2054" y="758"/>
                  </a:cubicBezTo>
                  <a:cubicBezTo>
                    <a:pt x="1537" y="1589"/>
                    <a:pt x="1020" y="2435"/>
                    <a:pt x="565" y="3313"/>
                  </a:cubicBezTo>
                  <a:cubicBezTo>
                    <a:pt x="1" y="4421"/>
                    <a:pt x="986" y="5406"/>
                    <a:pt x="1941" y="5406"/>
                  </a:cubicBezTo>
                  <a:cubicBezTo>
                    <a:pt x="2391" y="5406"/>
                    <a:pt x="2834" y="5188"/>
                    <a:pt x="3105" y="4661"/>
                  </a:cubicBezTo>
                  <a:cubicBezTo>
                    <a:pt x="3543" y="3783"/>
                    <a:pt x="4061" y="2937"/>
                    <a:pt x="4578" y="2106"/>
                  </a:cubicBezTo>
                  <a:cubicBezTo>
                    <a:pt x="5001" y="1432"/>
                    <a:pt x="4641" y="507"/>
                    <a:pt x="3998" y="163"/>
                  </a:cubicBezTo>
                  <a:cubicBezTo>
                    <a:pt x="3786" y="52"/>
                    <a:pt x="3567" y="1"/>
                    <a:pt x="335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09;p75">
              <a:extLst>
                <a:ext uri="{FF2B5EF4-FFF2-40B4-BE49-F238E27FC236}">
                  <a16:creationId xmlns:a16="http://schemas.microsoft.com/office/drawing/2014/main" id="{9359E6F9-7CD4-5EAE-5480-77B4E50084CA}"/>
                </a:ext>
              </a:extLst>
            </p:cNvPr>
            <p:cNvSpPr/>
            <p:nvPr/>
          </p:nvSpPr>
          <p:spPr>
            <a:xfrm>
              <a:off x="7034360" y="2713871"/>
              <a:ext cx="370481" cy="241938"/>
            </a:xfrm>
            <a:custGeom>
              <a:avLst/>
              <a:gdLst/>
              <a:ahLst/>
              <a:cxnLst/>
              <a:rect l="l" t="t" r="r" b="b"/>
              <a:pathLst>
                <a:path w="6286" h="4105" extrusionOk="0">
                  <a:moveTo>
                    <a:pt x="1620" y="1"/>
                  </a:moveTo>
                  <a:cubicBezTo>
                    <a:pt x="1109" y="1"/>
                    <a:pt x="618" y="256"/>
                    <a:pt x="345" y="746"/>
                  </a:cubicBezTo>
                  <a:cubicBezTo>
                    <a:pt x="1" y="1404"/>
                    <a:pt x="236" y="2345"/>
                    <a:pt x="941" y="2674"/>
                  </a:cubicBezTo>
                  <a:cubicBezTo>
                    <a:pt x="2054" y="3207"/>
                    <a:pt x="3214" y="3614"/>
                    <a:pt x="4374" y="4038"/>
                  </a:cubicBezTo>
                  <a:cubicBezTo>
                    <a:pt x="4491" y="4084"/>
                    <a:pt x="4612" y="4105"/>
                    <a:pt x="4732" y="4105"/>
                  </a:cubicBezTo>
                  <a:cubicBezTo>
                    <a:pt x="5348" y="4105"/>
                    <a:pt x="5954" y="3552"/>
                    <a:pt x="6098" y="2987"/>
                  </a:cubicBezTo>
                  <a:cubicBezTo>
                    <a:pt x="6286" y="2157"/>
                    <a:pt x="5753" y="1530"/>
                    <a:pt x="5032" y="1263"/>
                  </a:cubicBezTo>
                  <a:cubicBezTo>
                    <a:pt x="4045" y="887"/>
                    <a:pt x="3276" y="621"/>
                    <a:pt x="2289" y="150"/>
                  </a:cubicBezTo>
                  <a:cubicBezTo>
                    <a:pt x="2074" y="50"/>
                    <a:pt x="1845" y="1"/>
                    <a:pt x="162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10;p75">
              <a:extLst>
                <a:ext uri="{FF2B5EF4-FFF2-40B4-BE49-F238E27FC236}">
                  <a16:creationId xmlns:a16="http://schemas.microsoft.com/office/drawing/2014/main" id="{CDEA08CB-E8CB-DEFA-A4BD-D07C688CEF19}"/>
                </a:ext>
              </a:extLst>
            </p:cNvPr>
            <p:cNvSpPr/>
            <p:nvPr/>
          </p:nvSpPr>
          <p:spPr>
            <a:xfrm>
              <a:off x="6898575" y="2624476"/>
              <a:ext cx="367652" cy="241922"/>
            </a:xfrm>
            <a:custGeom>
              <a:avLst/>
              <a:gdLst/>
              <a:ahLst/>
              <a:cxnLst/>
              <a:rect l="l" t="t" r="r" b="b"/>
              <a:pathLst>
                <a:path w="6238" h="5002" extrusionOk="0">
                  <a:moveTo>
                    <a:pt x="1653" y="1"/>
                  </a:moveTo>
                  <a:cubicBezTo>
                    <a:pt x="1413" y="1"/>
                    <a:pt x="1166" y="67"/>
                    <a:pt x="925" y="213"/>
                  </a:cubicBezTo>
                  <a:cubicBezTo>
                    <a:pt x="314" y="589"/>
                    <a:pt x="0" y="1561"/>
                    <a:pt x="471" y="2188"/>
                  </a:cubicBezTo>
                  <a:cubicBezTo>
                    <a:pt x="1254" y="3223"/>
                    <a:pt x="2242" y="4289"/>
                    <a:pt x="3433" y="4853"/>
                  </a:cubicBezTo>
                  <a:cubicBezTo>
                    <a:pt x="3652" y="4956"/>
                    <a:pt x="3866" y="5002"/>
                    <a:pt x="4068" y="5002"/>
                  </a:cubicBezTo>
                  <a:cubicBezTo>
                    <a:pt x="5401" y="5002"/>
                    <a:pt x="6237" y="3010"/>
                    <a:pt x="4781" y="2329"/>
                  </a:cubicBezTo>
                  <a:cubicBezTo>
                    <a:pt x="4327" y="2126"/>
                    <a:pt x="4138" y="1937"/>
                    <a:pt x="3762" y="1608"/>
                  </a:cubicBezTo>
                  <a:cubicBezTo>
                    <a:pt x="3590" y="1452"/>
                    <a:pt x="3417" y="1279"/>
                    <a:pt x="3261" y="1107"/>
                  </a:cubicBezTo>
                  <a:cubicBezTo>
                    <a:pt x="3182" y="1028"/>
                    <a:pt x="3104" y="934"/>
                    <a:pt x="3041" y="856"/>
                  </a:cubicBezTo>
                  <a:cubicBezTo>
                    <a:pt x="3010" y="821"/>
                    <a:pt x="2985" y="795"/>
                    <a:pt x="2966" y="775"/>
                  </a:cubicBezTo>
                  <a:lnTo>
                    <a:pt x="2966" y="775"/>
                  </a:lnTo>
                  <a:cubicBezTo>
                    <a:pt x="2952" y="755"/>
                    <a:pt x="2931" y="725"/>
                    <a:pt x="2900" y="684"/>
                  </a:cubicBezTo>
                  <a:cubicBezTo>
                    <a:pt x="2587" y="266"/>
                    <a:pt x="2134" y="1"/>
                    <a:pt x="165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11;p75">
              <a:extLst>
                <a:ext uri="{FF2B5EF4-FFF2-40B4-BE49-F238E27FC236}">
                  <a16:creationId xmlns:a16="http://schemas.microsoft.com/office/drawing/2014/main" id="{5ECCF2B1-C729-1A63-2063-CFBF9F012FE9}"/>
                </a:ext>
              </a:extLst>
            </p:cNvPr>
            <p:cNvSpPr/>
            <p:nvPr/>
          </p:nvSpPr>
          <p:spPr>
            <a:xfrm>
              <a:off x="6857904" y="2702260"/>
              <a:ext cx="391463" cy="255258"/>
            </a:xfrm>
            <a:custGeom>
              <a:avLst/>
              <a:gdLst/>
              <a:ahLst/>
              <a:cxnLst/>
              <a:rect l="l" t="t" r="r" b="b"/>
              <a:pathLst>
                <a:path w="6642" h="4331" extrusionOk="0">
                  <a:moveTo>
                    <a:pt x="4591" y="1"/>
                  </a:moveTo>
                  <a:cubicBezTo>
                    <a:pt x="4351" y="1"/>
                    <a:pt x="4097" y="72"/>
                    <a:pt x="3841" y="238"/>
                  </a:cubicBezTo>
                  <a:cubicBezTo>
                    <a:pt x="3010" y="771"/>
                    <a:pt x="2117" y="1147"/>
                    <a:pt x="1208" y="1507"/>
                  </a:cubicBezTo>
                  <a:cubicBezTo>
                    <a:pt x="487" y="1789"/>
                    <a:pt x="1" y="2479"/>
                    <a:pt x="236" y="3279"/>
                  </a:cubicBezTo>
                  <a:cubicBezTo>
                    <a:pt x="402" y="3841"/>
                    <a:pt x="996" y="4330"/>
                    <a:pt x="1600" y="4330"/>
                  </a:cubicBezTo>
                  <a:cubicBezTo>
                    <a:pt x="1737" y="4330"/>
                    <a:pt x="1874" y="4305"/>
                    <a:pt x="2007" y="4250"/>
                  </a:cubicBezTo>
                  <a:cubicBezTo>
                    <a:pt x="3151" y="3796"/>
                    <a:pt x="4311" y="3341"/>
                    <a:pt x="5346" y="2667"/>
                  </a:cubicBezTo>
                  <a:cubicBezTo>
                    <a:pt x="6642" y="1842"/>
                    <a:pt x="5806" y="1"/>
                    <a:pt x="459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12;p75">
              <a:extLst>
                <a:ext uri="{FF2B5EF4-FFF2-40B4-BE49-F238E27FC236}">
                  <a16:creationId xmlns:a16="http://schemas.microsoft.com/office/drawing/2014/main" id="{7F885A8B-F7CD-5D4D-A8A9-1893FAD56DD4}"/>
                </a:ext>
              </a:extLst>
            </p:cNvPr>
            <p:cNvSpPr/>
            <p:nvPr/>
          </p:nvSpPr>
          <p:spPr>
            <a:xfrm>
              <a:off x="7037130" y="2726247"/>
              <a:ext cx="198148" cy="349794"/>
            </a:xfrm>
            <a:custGeom>
              <a:avLst/>
              <a:gdLst/>
              <a:ahLst/>
              <a:cxnLst/>
              <a:rect l="l" t="t" r="r" b="b"/>
              <a:pathLst>
                <a:path w="3362" h="5935" extrusionOk="0">
                  <a:moveTo>
                    <a:pt x="1611" y="1"/>
                  </a:moveTo>
                  <a:cubicBezTo>
                    <a:pt x="883" y="1"/>
                    <a:pt x="134" y="479"/>
                    <a:pt x="126" y="1414"/>
                  </a:cubicBezTo>
                  <a:cubicBezTo>
                    <a:pt x="110" y="2605"/>
                    <a:pt x="1" y="3781"/>
                    <a:pt x="314" y="4941"/>
                  </a:cubicBezTo>
                  <a:cubicBezTo>
                    <a:pt x="511" y="5636"/>
                    <a:pt x="1053" y="5935"/>
                    <a:pt x="1608" y="5935"/>
                  </a:cubicBezTo>
                  <a:cubicBezTo>
                    <a:pt x="2469" y="5935"/>
                    <a:pt x="3362" y="5217"/>
                    <a:pt x="3057" y="4141"/>
                  </a:cubicBezTo>
                  <a:cubicBezTo>
                    <a:pt x="2822" y="3263"/>
                    <a:pt x="2963" y="2260"/>
                    <a:pt x="2979" y="1351"/>
                  </a:cubicBezTo>
                  <a:cubicBezTo>
                    <a:pt x="2994" y="444"/>
                    <a:pt x="2312" y="1"/>
                    <a:pt x="161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13;p75">
              <a:extLst>
                <a:ext uri="{FF2B5EF4-FFF2-40B4-BE49-F238E27FC236}">
                  <a16:creationId xmlns:a16="http://schemas.microsoft.com/office/drawing/2014/main" id="{3E444368-2AA6-B866-13F0-FCA5956DB913}"/>
                </a:ext>
              </a:extLst>
            </p:cNvPr>
            <p:cNvSpPr/>
            <p:nvPr/>
          </p:nvSpPr>
          <p:spPr>
            <a:xfrm>
              <a:off x="7027877" y="2527337"/>
              <a:ext cx="189071" cy="339893"/>
            </a:xfrm>
            <a:custGeom>
              <a:avLst/>
              <a:gdLst/>
              <a:ahLst/>
              <a:cxnLst/>
              <a:rect l="l" t="t" r="r" b="b"/>
              <a:pathLst>
                <a:path w="3208" h="5767" extrusionOk="0">
                  <a:moveTo>
                    <a:pt x="1440" y="1"/>
                  </a:moveTo>
                  <a:cubicBezTo>
                    <a:pt x="1394" y="1"/>
                    <a:pt x="1348" y="3"/>
                    <a:pt x="1302" y="8"/>
                  </a:cubicBezTo>
                  <a:cubicBezTo>
                    <a:pt x="487" y="102"/>
                    <a:pt x="1" y="808"/>
                    <a:pt x="32" y="1591"/>
                  </a:cubicBezTo>
                  <a:cubicBezTo>
                    <a:pt x="64" y="2579"/>
                    <a:pt x="111" y="3566"/>
                    <a:pt x="236" y="4538"/>
                  </a:cubicBezTo>
                  <a:cubicBezTo>
                    <a:pt x="344" y="5377"/>
                    <a:pt x="996" y="5767"/>
                    <a:pt x="1651" y="5767"/>
                  </a:cubicBezTo>
                  <a:cubicBezTo>
                    <a:pt x="2427" y="5767"/>
                    <a:pt x="3208" y="5219"/>
                    <a:pt x="3089" y="4225"/>
                  </a:cubicBezTo>
                  <a:cubicBezTo>
                    <a:pt x="2963" y="3253"/>
                    <a:pt x="2916" y="2265"/>
                    <a:pt x="2869" y="1278"/>
                  </a:cubicBezTo>
                  <a:cubicBezTo>
                    <a:pt x="2840" y="543"/>
                    <a:pt x="2135" y="1"/>
                    <a:pt x="1440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14;p75">
              <a:extLst>
                <a:ext uri="{FF2B5EF4-FFF2-40B4-BE49-F238E27FC236}">
                  <a16:creationId xmlns:a16="http://schemas.microsoft.com/office/drawing/2014/main" id="{27C43FCD-330D-4FDF-8768-8109FC6B89A8}"/>
                </a:ext>
              </a:extLst>
            </p:cNvPr>
            <p:cNvSpPr/>
            <p:nvPr/>
          </p:nvSpPr>
          <p:spPr>
            <a:xfrm>
              <a:off x="7037130" y="2661182"/>
              <a:ext cx="373251" cy="209228"/>
            </a:xfrm>
            <a:custGeom>
              <a:avLst/>
              <a:gdLst/>
              <a:ahLst/>
              <a:cxnLst/>
              <a:rect l="l" t="t" r="r" b="b"/>
              <a:pathLst>
                <a:path w="6333" h="3550" extrusionOk="0">
                  <a:moveTo>
                    <a:pt x="4727" y="0"/>
                  </a:moveTo>
                  <a:cubicBezTo>
                    <a:pt x="4565" y="0"/>
                    <a:pt x="4398" y="20"/>
                    <a:pt x="4233" y="57"/>
                  </a:cubicBezTo>
                  <a:cubicBezTo>
                    <a:pt x="3214" y="308"/>
                    <a:pt x="2430" y="527"/>
                    <a:pt x="1349" y="684"/>
                  </a:cubicBezTo>
                  <a:cubicBezTo>
                    <a:pt x="581" y="809"/>
                    <a:pt x="1" y="1468"/>
                    <a:pt x="79" y="2267"/>
                  </a:cubicBezTo>
                  <a:cubicBezTo>
                    <a:pt x="151" y="2962"/>
                    <a:pt x="785" y="3549"/>
                    <a:pt x="1486" y="3549"/>
                  </a:cubicBezTo>
                  <a:cubicBezTo>
                    <a:pt x="1544" y="3549"/>
                    <a:pt x="1603" y="3545"/>
                    <a:pt x="1662" y="3537"/>
                  </a:cubicBezTo>
                  <a:cubicBezTo>
                    <a:pt x="2869" y="3349"/>
                    <a:pt x="4060" y="3019"/>
                    <a:pt x="5251" y="2737"/>
                  </a:cubicBezTo>
                  <a:cubicBezTo>
                    <a:pt x="6020" y="2549"/>
                    <a:pt x="6333" y="1546"/>
                    <a:pt x="6082" y="888"/>
                  </a:cubicBezTo>
                  <a:cubicBezTo>
                    <a:pt x="5849" y="261"/>
                    <a:pt x="5316" y="0"/>
                    <a:pt x="4727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15;p75">
              <a:extLst>
                <a:ext uri="{FF2B5EF4-FFF2-40B4-BE49-F238E27FC236}">
                  <a16:creationId xmlns:a16="http://schemas.microsoft.com/office/drawing/2014/main" id="{3D66C29D-13A8-CE03-07B7-41196B5848D9}"/>
                </a:ext>
              </a:extLst>
            </p:cNvPr>
            <p:cNvSpPr/>
            <p:nvPr/>
          </p:nvSpPr>
          <p:spPr>
            <a:xfrm>
              <a:off x="6843111" y="2660357"/>
              <a:ext cx="394763" cy="194965"/>
            </a:xfrm>
            <a:custGeom>
              <a:avLst/>
              <a:gdLst/>
              <a:ahLst/>
              <a:cxnLst/>
              <a:rect l="l" t="t" r="r" b="b"/>
              <a:pathLst>
                <a:path w="6698" h="3308" extrusionOk="0">
                  <a:moveTo>
                    <a:pt x="1583" y="1"/>
                  </a:moveTo>
                  <a:cubicBezTo>
                    <a:pt x="1042" y="1"/>
                    <a:pt x="540" y="261"/>
                    <a:pt x="299" y="823"/>
                  </a:cubicBezTo>
                  <a:cubicBezTo>
                    <a:pt x="1" y="1482"/>
                    <a:pt x="267" y="2453"/>
                    <a:pt x="1020" y="2704"/>
                  </a:cubicBezTo>
                  <a:cubicBezTo>
                    <a:pt x="1973" y="3034"/>
                    <a:pt x="3051" y="3307"/>
                    <a:pt x="4096" y="3307"/>
                  </a:cubicBezTo>
                  <a:cubicBezTo>
                    <a:pt x="4391" y="3307"/>
                    <a:pt x="4683" y="3285"/>
                    <a:pt x="4970" y="3237"/>
                  </a:cubicBezTo>
                  <a:cubicBezTo>
                    <a:pt x="6698" y="2969"/>
                    <a:pt x="6514" y="378"/>
                    <a:pt x="4917" y="378"/>
                  </a:cubicBezTo>
                  <a:cubicBezTo>
                    <a:pt x="4834" y="378"/>
                    <a:pt x="4747" y="385"/>
                    <a:pt x="4656" y="400"/>
                  </a:cubicBezTo>
                  <a:cubicBezTo>
                    <a:pt x="4460" y="432"/>
                    <a:pt x="4302" y="446"/>
                    <a:pt x="4151" y="446"/>
                  </a:cubicBezTo>
                  <a:cubicBezTo>
                    <a:pt x="3927" y="446"/>
                    <a:pt x="3717" y="416"/>
                    <a:pt x="3418" y="369"/>
                  </a:cubicBezTo>
                  <a:cubicBezTo>
                    <a:pt x="3183" y="337"/>
                    <a:pt x="2948" y="290"/>
                    <a:pt x="2713" y="243"/>
                  </a:cubicBezTo>
                  <a:cubicBezTo>
                    <a:pt x="2603" y="212"/>
                    <a:pt x="2493" y="196"/>
                    <a:pt x="2383" y="165"/>
                  </a:cubicBezTo>
                  <a:cubicBezTo>
                    <a:pt x="2349" y="156"/>
                    <a:pt x="2321" y="149"/>
                    <a:pt x="2297" y="143"/>
                  </a:cubicBezTo>
                  <a:lnTo>
                    <a:pt x="2297" y="143"/>
                  </a:lnTo>
                  <a:cubicBezTo>
                    <a:pt x="2276" y="135"/>
                    <a:pt x="2239" y="122"/>
                    <a:pt x="2180" y="102"/>
                  </a:cubicBezTo>
                  <a:cubicBezTo>
                    <a:pt x="1983" y="35"/>
                    <a:pt x="1780" y="1"/>
                    <a:pt x="158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16;p75">
              <a:extLst>
                <a:ext uri="{FF2B5EF4-FFF2-40B4-BE49-F238E27FC236}">
                  <a16:creationId xmlns:a16="http://schemas.microsoft.com/office/drawing/2014/main" id="{2D4F16E9-4663-0DB0-E674-879E632E1990}"/>
                </a:ext>
              </a:extLst>
            </p:cNvPr>
            <p:cNvSpPr/>
            <p:nvPr/>
          </p:nvSpPr>
          <p:spPr>
            <a:xfrm>
              <a:off x="6929983" y="2695129"/>
              <a:ext cx="294864" cy="335590"/>
            </a:xfrm>
            <a:custGeom>
              <a:avLst/>
              <a:gdLst/>
              <a:ahLst/>
              <a:cxnLst/>
              <a:rect l="l" t="t" r="r" b="b"/>
              <a:pathLst>
                <a:path w="5003" h="5694" extrusionOk="0">
                  <a:moveTo>
                    <a:pt x="3122" y="0"/>
                  </a:moveTo>
                  <a:cubicBezTo>
                    <a:pt x="2636" y="0"/>
                    <a:pt x="2161" y="245"/>
                    <a:pt x="1913" y="829"/>
                  </a:cubicBezTo>
                  <a:cubicBezTo>
                    <a:pt x="1536" y="1738"/>
                    <a:pt x="988" y="2553"/>
                    <a:pt x="455" y="3353"/>
                  </a:cubicBezTo>
                  <a:cubicBezTo>
                    <a:pt x="16" y="4011"/>
                    <a:pt x="0" y="4842"/>
                    <a:pt x="643" y="5375"/>
                  </a:cubicBezTo>
                  <a:cubicBezTo>
                    <a:pt x="892" y="5581"/>
                    <a:pt x="1241" y="5693"/>
                    <a:pt x="1588" y="5693"/>
                  </a:cubicBezTo>
                  <a:cubicBezTo>
                    <a:pt x="2005" y="5693"/>
                    <a:pt x="2418" y="5530"/>
                    <a:pt x="2649" y="5171"/>
                  </a:cubicBezTo>
                  <a:cubicBezTo>
                    <a:pt x="3339" y="4152"/>
                    <a:pt x="4044" y="3133"/>
                    <a:pt x="4530" y="1989"/>
                  </a:cubicBezTo>
                  <a:cubicBezTo>
                    <a:pt x="5002" y="880"/>
                    <a:pt x="4043" y="0"/>
                    <a:pt x="3122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17;p75">
              <a:extLst>
                <a:ext uri="{FF2B5EF4-FFF2-40B4-BE49-F238E27FC236}">
                  <a16:creationId xmlns:a16="http://schemas.microsoft.com/office/drawing/2014/main" id="{0739F9AC-E4E3-B4EE-48DA-E61508FA4E79}"/>
                </a:ext>
              </a:extLst>
            </p:cNvPr>
            <p:cNvSpPr/>
            <p:nvPr/>
          </p:nvSpPr>
          <p:spPr>
            <a:xfrm>
              <a:off x="7019567" y="2709804"/>
              <a:ext cx="341955" cy="319500"/>
            </a:xfrm>
            <a:custGeom>
              <a:avLst/>
              <a:gdLst/>
              <a:ahLst/>
              <a:cxnLst/>
              <a:rect l="l" t="t" r="r" b="b"/>
              <a:pathLst>
                <a:path w="5802" h="5421" extrusionOk="0">
                  <a:moveTo>
                    <a:pt x="1985" y="0"/>
                  </a:moveTo>
                  <a:cubicBezTo>
                    <a:pt x="988" y="0"/>
                    <a:pt x="1" y="1169"/>
                    <a:pt x="722" y="2273"/>
                  </a:cubicBezTo>
                  <a:cubicBezTo>
                    <a:pt x="1380" y="3260"/>
                    <a:pt x="1944" y="4295"/>
                    <a:pt x="2869" y="5078"/>
                  </a:cubicBezTo>
                  <a:cubicBezTo>
                    <a:pt x="3153" y="5319"/>
                    <a:pt x="3454" y="5420"/>
                    <a:pt x="3740" y="5420"/>
                  </a:cubicBezTo>
                  <a:cubicBezTo>
                    <a:pt x="4876" y="5420"/>
                    <a:pt x="5801" y="3820"/>
                    <a:pt x="4687" y="2868"/>
                  </a:cubicBezTo>
                  <a:cubicBezTo>
                    <a:pt x="3982" y="2273"/>
                    <a:pt x="3559" y="1379"/>
                    <a:pt x="3057" y="611"/>
                  </a:cubicBezTo>
                  <a:cubicBezTo>
                    <a:pt x="2766" y="179"/>
                    <a:pt x="2375" y="0"/>
                    <a:pt x="1985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18;p75">
              <a:extLst>
                <a:ext uri="{FF2B5EF4-FFF2-40B4-BE49-F238E27FC236}">
                  <a16:creationId xmlns:a16="http://schemas.microsoft.com/office/drawing/2014/main" id="{F24D5213-EF26-7476-A7AF-0DF98A643BCA}"/>
                </a:ext>
              </a:extLst>
            </p:cNvPr>
            <p:cNvSpPr/>
            <p:nvPr/>
          </p:nvSpPr>
          <p:spPr>
            <a:xfrm>
              <a:off x="7014263" y="2718350"/>
              <a:ext cx="218422" cy="146401"/>
            </a:xfrm>
            <a:custGeom>
              <a:avLst/>
              <a:gdLst/>
              <a:ahLst/>
              <a:cxnLst/>
              <a:rect l="l" t="t" r="r" b="b"/>
              <a:pathLst>
                <a:path w="3706" h="2484" extrusionOk="0">
                  <a:moveTo>
                    <a:pt x="1754" y="1"/>
                  </a:moveTo>
                  <a:cubicBezTo>
                    <a:pt x="561" y="1"/>
                    <a:pt x="1" y="1750"/>
                    <a:pt x="1345" y="2347"/>
                  </a:cubicBezTo>
                  <a:cubicBezTo>
                    <a:pt x="1555" y="2442"/>
                    <a:pt x="1755" y="2484"/>
                    <a:pt x="1940" y="2484"/>
                  </a:cubicBezTo>
                  <a:cubicBezTo>
                    <a:pt x="3135" y="2484"/>
                    <a:pt x="3705" y="734"/>
                    <a:pt x="2348" y="137"/>
                  </a:cubicBezTo>
                  <a:cubicBezTo>
                    <a:pt x="2138" y="43"/>
                    <a:pt x="1938" y="1"/>
                    <a:pt x="1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19;p75">
              <a:extLst>
                <a:ext uri="{FF2B5EF4-FFF2-40B4-BE49-F238E27FC236}">
                  <a16:creationId xmlns:a16="http://schemas.microsoft.com/office/drawing/2014/main" id="{4CE0E430-EA87-4AAD-E768-2B440BB2A870}"/>
                </a:ext>
              </a:extLst>
            </p:cNvPr>
            <p:cNvSpPr/>
            <p:nvPr/>
          </p:nvSpPr>
          <p:spPr>
            <a:xfrm>
              <a:off x="5972795" y="2168298"/>
              <a:ext cx="176636" cy="304943"/>
            </a:xfrm>
            <a:custGeom>
              <a:avLst/>
              <a:gdLst/>
              <a:ahLst/>
              <a:cxnLst/>
              <a:rect l="l" t="t" r="r" b="b"/>
              <a:pathLst>
                <a:path w="2997" h="5174" extrusionOk="0">
                  <a:moveTo>
                    <a:pt x="1624" y="0"/>
                  </a:moveTo>
                  <a:cubicBezTo>
                    <a:pt x="931" y="0"/>
                    <a:pt x="422" y="532"/>
                    <a:pt x="332" y="1194"/>
                  </a:cubicBezTo>
                  <a:cubicBezTo>
                    <a:pt x="207" y="2072"/>
                    <a:pt x="97" y="2950"/>
                    <a:pt x="50" y="3843"/>
                  </a:cubicBezTo>
                  <a:cubicBezTo>
                    <a:pt x="0" y="4711"/>
                    <a:pt x="691" y="5173"/>
                    <a:pt x="1369" y="5173"/>
                  </a:cubicBezTo>
                  <a:cubicBezTo>
                    <a:pt x="1978" y="5173"/>
                    <a:pt x="2576" y="4801"/>
                    <a:pt x="2620" y="4015"/>
                  </a:cubicBezTo>
                  <a:cubicBezTo>
                    <a:pt x="2667" y="3138"/>
                    <a:pt x="2777" y="2244"/>
                    <a:pt x="2902" y="1367"/>
                  </a:cubicBezTo>
                  <a:cubicBezTo>
                    <a:pt x="2997" y="677"/>
                    <a:pt x="2370" y="50"/>
                    <a:pt x="1711" y="3"/>
                  </a:cubicBezTo>
                  <a:cubicBezTo>
                    <a:pt x="1682" y="1"/>
                    <a:pt x="1652" y="0"/>
                    <a:pt x="1624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20;p75">
              <a:extLst>
                <a:ext uri="{FF2B5EF4-FFF2-40B4-BE49-F238E27FC236}">
                  <a16:creationId xmlns:a16="http://schemas.microsoft.com/office/drawing/2014/main" id="{89958C70-C5EB-F134-936E-87884256E8FE}"/>
                </a:ext>
              </a:extLst>
            </p:cNvPr>
            <p:cNvSpPr/>
            <p:nvPr/>
          </p:nvSpPr>
          <p:spPr>
            <a:xfrm>
              <a:off x="5972913" y="2317937"/>
              <a:ext cx="336356" cy="157599"/>
            </a:xfrm>
            <a:custGeom>
              <a:avLst/>
              <a:gdLst/>
              <a:ahLst/>
              <a:cxnLst/>
              <a:rect l="l" t="t" r="r" b="b"/>
              <a:pathLst>
                <a:path w="5707" h="2674" extrusionOk="0">
                  <a:moveTo>
                    <a:pt x="4175" y="1"/>
                  </a:moveTo>
                  <a:cubicBezTo>
                    <a:pt x="4142" y="1"/>
                    <a:pt x="4109" y="2"/>
                    <a:pt x="4076" y="3"/>
                  </a:cubicBezTo>
                  <a:cubicBezTo>
                    <a:pt x="3235" y="59"/>
                    <a:pt x="2569" y="115"/>
                    <a:pt x="1732" y="115"/>
                  </a:cubicBezTo>
                  <a:cubicBezTo>
                    <a:pt x="1633" y="115"/>
                    <a:pt x="1531" y="114"/>
                    <a:pt x="1427" y="113"/>
                  </a:cubicBezTo>
                  <a:cubicBezTo>
                    <a:pt x="1416" y="113"/>
                    <a:pt x="1405" y="112"/>
                    <a:pt x="1394" y="112"/>
                  </a:cubicBezTo>
                  <a:cubicBezTo>
                    <a:pt x="702" y="112"/>
                    <a:pt x="94" y="594"/>
                    <a:pt x="48" y="1304"/>
                  </a:cubicBezTo>
                  <a:cubicBezTo>
                    <a:pt x="1" y="1978"/>
                    <a:pt x="549" y="2652"/>
                    <a:pt x="1239" y="2668"/>
                  </a:cubicBezTo>
                  <a:cubicBezTo>
                    <a:pt x="1391" y="2672"/>
                    <a:pt x="1543" y="2674"/>
                    <a:pt x="1695" y="2674"/>
                  </a:cubicBezTo>
                  <a:cubicBezTo>
                    <a:pt x="2652" y="2674"/>
                    <a:pt x="3601" y="2596"/>
                    <a:pt x="4562" y="2542"/>
                  </a:cubicBezTo>
                  <a:cubicBezTo>
                    <a:pt x="5267" y="2495"/>
                    <a:pt x="5706" y="1649"/>
                    <a:pt x="5581" y="1038"/>
                  </a:cubicBezTo>
                  <a:cubicBezTo>
                    <a:pt x="5446" y="306"/>
                    <a:pt x="4842" y="1"/>
                    <a:pt x="4175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21;p75">
              <a:extLst>
                <a:ext uri="{FF2B5EF4-FFF2-40B4-BE49-F238E27FC236}">
                  <a16:creationId xmlns:a16="http://schemas.microsoft.com/office/drawing/2014/main" id="{01AE920D-80F7-754A-5A77-70BFDE84AC6A}"/>
                </a:ext>
              </a:extLst>
            </p:cNvPr>
            <p:cNvSpPr/>
            <p:nvPr/>
          </p:nvSpPr>
          <p:spPr>
            <a:xfrm>
              <a:off x="5806653" y="2257232"/>
              <a:ext cx="351444" cy="202274"/>
            </a:xfrm>
            <a:custGeom>
              <a:avLst/>
              <a:gdLst/>
              <a:ahLst/>
              <a:cxnLst/>
              <a:rect l="l" t="t" r="r" b="b"/>
              <a:pathLst>
                <a:path w="5963" h="3432" extrusionOk="0">
                  <a:moveTo>
                    <a:pt x="1402" y="1"/>
                  </a:moveTo>
                  <a:cubicBezTo>
                    <a:pt x="1009" y="1"/>
                    <a:pt x="633" y="168"/>
                    <a:pt x="377" y="547"/>
                  </a:cubicBezTo>
                  <a:cubicBezTo>
                    <a:pt x="0" y="1080"/>
                    <a:pt x="94" y="1989"/>
                    <a:pt x="706" y="2334"/>
                  </a:cubicBezTo>
                  <a:cubicBezTo>
                    <a:pt x="1740" y="2898"/>
                    <a:pt x="2947" y="3416"/>
                    <a:pt x="4138" y="3431"/>
                  </a:cubicBezTo>
                  <a:cubicBezTo>
                    <a:pt x="4148" y="3431"/>
                    <a:pt x="4158" y="3432"/>
                    <a:pt x="4168" y="3432"/>
                  </a:cubicBezTo>
                  <a:cubicBezTo>
                    <a:pt x="5786" y="3432"/>
                    <a:pt x="5962" y="892"/>
                    <a:pt x="4311" y="876"/>
                  </a:cubicBezTo>
                  <a:cubicBezTo>
                    <a:pt x="3872" y="861"/>
                    <a:pt x="3637" y="782"/>
                    <a:pt x="3214" y="641"/>
                  </a:cubicBezTo>
                  <a:cubicBezTo>
                    <a:pt x="3010" y="579"/>
                    <a:pt x="2806" y="500"/>
                    <a:pt x="2618" y="422"/>
                  </a:cubicBezTo>
                  <a:cubicBezTo>
                    <a:pt x="2524" y="375"/>
                    <a:pt x="2430" y="343"/>
                    <a:pt x="2336" y="296"/>
                  </a:cubicBezTo>
                  <a:cubicBezTo>
                    <a:pt x="2307" y="284"/>
                    <a:pt x="2283" y="273"/>
                    <a:pt x="2263" y="264"/>
                  </a:cubicBezTo>
                  <a:lnTo>
                    <a:pt x="2263" y="264"/>
                  </a:lnTo>
                  <a:cubicBezTo>
                    <a:pt x="2247" y="253"/>
                    <a:pt x="2217" y="234"/>
                    <a:pt x="2163" y="202"/>
                  </a:cubicBezTo>
                  <a:cubicBezTo>
                    <a:pt x="1922" y="72"/>
                    <a:pt x="1658" y="1"/>
                    <a:pt x="140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22;p75">
              <a:extLst>
                <a:ext uri="{FF2B5EF4-FFF2-40B4-BE49-F238E27FC236}">
                  <a16:creationId xmlns:a16="http://schemas.microsoft.com/office/drawing/2014/main" id="{61C53C21-4006-6869-0D91-E42904B75998}"/>
                </a:ext>
              </a:extLst>
            </p:cNvPr>
            <p:cNvSpPr/>
            <p:nvPr/>
          </p:nvSpPr>
          <p:spPr>
            <a:xfrm>
              <a:off x="5847319" y="2316581"/>
              <a:ext cx="300640" cy="285729"/>
            </a:xfrm>
            <a:custGeom>
              <a:avLst/>
              <a:gdLst/>
              <a:ahLst/>
              <a:cxnLst/>
              <a:rect l="l" t="t" r="r" b="b"/>
              <a:pathLst>
                <a:path w="5101" h="4848" extrusionOk="0">
                  <a:moveTo>
                    <a:pt x="3313" y="1"/>
                  </a:moveTo>
                  <a:cubicBezTo>
                    <a:pt x="2954" y="1"/>
                    <a:pt x="2596" y="164"/>
                    <a:pt x="2336" y="559"/>
                  </a:cubicBezTo>
                  <a:cubicBezTo>
                    <a:pt x="1850" y="1311"/>
                    <a:pt x="1238" y="1938"/>
                    <a:pt x="627" y="2565"/>
                  </a:cubicBezTo>
                  <a:cubicBezTo>
                    <a:pt x="141" y="3083"/>
                    <a:pt x="0" y="3819"/>
                    <a:pt x="486" y="4384"/>
                  </a:cubicBezTo>
                  <a:cubicBezTo>
                    <a:pt x="730" y="4673"/>
                    <a:pt x="1130" y="4847"/>
                    <a:pt x="1518" y="4847"/>
                  </a:cubicBezTo>
                  <a:cubicBezTo>
                    <a:pt x="1804" y="4847"/>
                    <a:pt x="2083" y="4753"/>
                    <a:pt x="2288" y="4540"/>
                  </a:cubicBezTo>
                  <a:cubicBezTo>
                    <a:pt x="3057" y="3741"/>
                    <a:pt x="3856" y="2942"/>
                    <a:pt x="4452" y="2017"/>
                  </a:cubicBezTo>
                  <a:cubicBezTo>
                    <a:pt x="5101" y="1021"/>
                    <a:pt x="4208" y="1"/>
                    <a:pt x="331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23;p75">
              <a:extLst>
                <a:ext uri="{FF2B5EF4-FFF2-40B4-BE49-F238E27FC236}">
                  <a16:creationId xmlns:a16="http://schemas.microsoft.com/office/drawing/2014/main" id="{B8D55BBA-5805-B914-3186-1779CD09A9DE}"/>
                </a:ext>
              </a:extLst>
            </p:cNvPr>
            <p:cNvSpPr/>
            <p:nvPr/>
          </p:nvSpPr>
          <p:spPr>
            <a:xfrm>
              <a:off x="5960124" y="2333083"/>
              <a:ext cx="273411" cy="301406"/>
            </a:xfrm>
            <a:custGeom>
              <a:avLst/>
              <a:gdLst/>
              <a:ahLst/>
              <a:cxnLst/>
              <a:rect l="l" t="t" r="r" b="b"/>
              <a:pathLst>
                <a:path w="4639" h="5114" extrusionOk="0">
                  <a:moveTo>
                    <a:pt x="1703" y="1"/>
                  </a:moveTo>
                  <a:cubicBezTo>
                    <a:pt x="873" y="1"/>
                    <a:pt x="1" y="833"/>
                    <a:pt x="437" y="1831"/>
                  </a:cubicBezTo>
                  <a:cubicBezTo>
                    <a:pt x="860" y="2818"/>
                    <a:pt x="1205" y="3821"/>
                    <a:pt x="1895" y="4652"/>
                  </a:cubicBezTo>
                  <a:cubicBezTo>
                    <a:pt x="2161" y="4978"/>
                    <a:pt x="2486" y="5113"/>
                    <a:pt x="2805" y="5113"/>
                  </a:cubicBezTo>
                  <a:cubicBezTo>
                    <a:pt x="3745" y="5113"/>
                    <a:pt x="4638" y="3938"/>
                    <a:pt x="3854" y="2991"/>
                  </a:cubicBezTo>
                  <a:cubicBezTo>
                    <a:pt x="3321" y="2364"/>
                    <a:pt x="3086" y="1486"/>
                    <a:pt x="2757" y="734"/>
                  </a:cubicBezTo>
                  <a:cubicBezTo>
                    <a:pt x="2535" y="216"/>
                    <a:pt x="2125" y="1"/>
                    <a:pt x="170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24;p75">
              <a:extLst>
                <a:ext uri="{FF2B5EF4-FFF2-40B4-BE49-F238E27FC236}">
                  <a16:creationId xmlns:a16="http://schemas.microsoft.com/office/drawing/2014/main" id="{FC0C8343-8F33-8B86-02C3-73DC7EB0B270}"/>
                </a:ext>
              </a:extLst>
            </p:cNvPr>
            <p:cNvSpPr/>
            <p:nvPr/>
          </p:nvSpPr>
          <p:spPr>
            <a:xfrm>
              <a:off x="5886099" y="2177963"/>
              <a:ext cx="258854" cy="288381"/>
            </a:xfrm>
            <a:custGeom>
              <a:avLst/>
              <a:gdLst/>
              <a:ahLst/>
              <a:cxnLst/>
              <a:rect l="l" t="t" r="r" b="b"/>
              <a:pathLst>
                <a:path w="4392" h="4893" extrusionOk="0">
                  <a:moveTo>
                    <a:pt x="1431" y="0"/>
                  </a:moveTo>
                  <a:cubicBezTo>
                    <a:pt x="1198" y="0"/>
                    <a:pt x="966" y="56"/>
                    <a:pt x="768" y="168"/>
                  </a:cubicBezTo>
                  <a:cubicBezTo>
                    <a:pt x="141" y="544"/>
                    <a:pt x="0" y="1297"/>
                    <a:pt x="314" y="1924"/>
                  </a:cubicBezTo>
                  <a:cubicBezTo>
                    <a:pt x="706" y="2723"/>
                    <a:pt x="1113" y="3522"/>
                    <a:pt x="1568" y="4275"/>
                  </a:cubicBezTo>
                  <a:cubicBezTo>
                    <a:pt x="1832" y="4711"/>
                    <a:pt x="2224" y="4893"/>
                    <a:pt x="2616" y="4893"/>
                  </a:cubicBezTo>
                  <a:cubicBezTo>
                    <a:pt x="3503" y="4893"/>
                    <a:pt x="4392" y="3963"/>
                    <a:pt x="3794" y="2974"/>
                  </a:cubicBezTo>
                  <a:cubicBezTo>
                    <a:pt x="3323" y="2221"/>
                    <a:pt x="2931" y="1422"/>
                    <a:pt x="2540" y="623"/>
                  </a:cubicBezTo>
                  <a:cubicBezTo>
                    <a:pt x="2333" y="209"/>
                    <a:pt x="1881" y="0"/>
                    <a:pt x="1431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25;p75">
              <a:extLst>
                <a:ext uri="{FF2B5EF4-FFF2-40B4-BE49-F238E27FC236}">
                  <a16:creationId xmlns:a16="http://schemas.microsoft.com/office/drawing/2014/main" id="{265DCA17-3716-F2EA-9003-32A0AFA24726}"/>
                </a:ext>
              </a:extLst>
            </p:cNvPr>
            <p:cNvSpPr/>
            <p:nvPr/>
          </p:nvSpPr>
          <p:spPr>
            <a:xfrm>
              <a:off x="5957236" y="2211557"/>
              <a:ext cx="315080" cy="256083"/>
            </a:xfrm>
            <a:custGeom>
              <a:avLst/>
              <a:gdLst/>
              <a:ahLst/>
              <a:cxnLst/>
              <a:rect l="l" t="t" r="r" b="b"/>
              <a:pathLst>
                <a:path w="5346" h="4345" extrusionOk="0">
                  <a:moveTo>
                    <a:pt x="3944" y="0"/>
                  </a:moveTo>
                  <a:cubicBezTo>
                    <a:pt x="3607" y="0"/>
                    <a:pt x="3263" y="141"/>
                    <a:pt x="2963" y="366"/>
                  </a:cubicBezTo>
                  <a:cubicBezTo>
                    <a:pt x="2210" y="946"/>
                    <a:pt x="1662" y="1401"/>
                    <a:pt x="831" y="1949"/>
                  </a:cubicBezTo>
                  <a:cubicBezTo>
                    <a:pt x="235" y="2325"/>
                    <a:pt x="0" y="3078"/>
                    <a:pt x="361" y="3705"/>
                  </a:cubicBezTo>
                  <a:cubicBezTo>
                    <a:pt x="593" y="4096"/>
                    <a:pt x="1047" y="4345"/>
                    <a:pt x="1496" y="4345"/>
                  </a:cubicBezTo>
                  <a:cubicBezTo>
                    <a:pt x="1712" y="4345"/>
                    <a:pt x="1928" y="4287"/>
                    <a:pt x="2116" y="4159"/>
                  </a:cubicBezTo>
                  <a:cubicBezTo>
                    <a:pt x="3057" y="3564"/>
                    <a:pt x="3903" y="2858"/>
                    <a:pt x="4781" y="2184"/>
                  </a:cubicBezTo>
                  <a:cubicBezTo>
                    <a:pt x="5345" y="1761"/>
                    <a:pt x="5236" y="821"/>
                    <a:pt x="4781" y="366"/>
                  </a:cubicBezTo>
                  <a:cubicBezTo>
                    <a:pt x="4531" y="109"/>
                    <a:pt x="4241" y="0"/>
                    <a:pt x="3944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26;p75">
              <a:extLst>
                <a:ext uri="{FF2B5EF4-FFF2-40B4-BE49-F238E27FC236}">
                  <a16:creationId xmlns:a16="http://schemas.microsoft.com/office/drawing/2014/main" id="{07B4160D-CF05-1A48-980B-FFF4DB586E27}"/>
                </a:ext>
              </a:extLst>
            </p:cNvPr>
            <p:cNvSpPr/>
            <p:nvPr/>
          </p:nvSpPr>
          <p:spPr>
            <a:xfrm>
              <a:off x="5797400" y="2298075"/>
              <a:ext cx="347024" cy="204160"/>
            </a:xfrm>
            <a:custGeom>
              <a:avLst/>
              <a:gdLst/>
              <a:ahLst/>
              <a:cxnLst/>
              <a:rect l="l" t="t" r="r" b="b"/>
              <a:pathLst>
                <a:path w="5888" h="3464" extrusionOk="0">
                  <a:moveTo>
                    <a:pt x="4100" y="1"/>
                  </a:moveTo>
                  <a:cubicBezTo>
                    <a:pt x="3888" y="1"/>
                    <a:pt x="3662" y="65"/>
                    <a:pt x="3433" y="215"/>
                  </a:cubicBezTo>
                  <a:cubicBezTo>
                    <a:pt x="3073" y="465"/>
                    <a:pt x="2838" y="528"/>
                    <a:pt x="2414" y="654"/>
                  </a:cubicBezTo>
                  <a:cubicBezTo>
                    <a:pt x="2195" y="716"/>
                    <a:pt x="1991" y="763"/>
                    <a:pt x="1787" y="795"/>
                  </a:cubicBezTo>
                  <a:cubicBezTo>
                    <a:pt x="1693" y="826"/>
                    <a:pt x="1584" y="842"/>
                    <a:pt x="1490" y="857"/>
                  </a:cubicBezTo>
                  <a:cubicBezTo>
                    <a:pt x="1465" y="862"/>
                    <a:pt x="1444" y="865"/>
                    <a:pt x="1426" y="869"/>
                  </a:cubicBezTo>
                  <a:lnTo>
                    <a:pt x="1426" y="869"/>
                  </a:lnTo>
                  <a:cubicBezTo>
                    <a:pt x="1425" y="867"/>
                    <a:pt x="1419" y="866"/>
                    <a:pt x="1406" y="866"/>
                  </a:cubicBezTo>
                  <a:cubicBezTo>
                    <a:pt x="1386" y="866"/>
                    <a:pt x="1348" y="868"/>
                    <a:pt x="1286" y="873"/>
                  </a:cubicBezTo>
                  <a:cubicBezTo>
                    <a:pt x="596" y="951"/>
                    <a:pt x="1" y="1422"/>
                    <a:pt x="1" y="2174"/>
                  </a:cubicBezTo>
                  <a:cubicBezTo>
                    <a:pt x="1" y="2790"/>
                    <a:pt x="548" y="3463"/>
                    <a:pt x="1200" y="3463"/>
                  </a:cubicBezTo>
                  <a:cubicBezTo>
                    <a:pt x="1228" y="3463"/>
                    <a:pt x="1257" y="3462"/>
                    <a:pt x="1286" y="3459"/>
                  </a:cubicBezTo>
                  <a:cubicBezTo>
                    <a:pt x="2461" y="3350"/>
                    <a:pt x="3747" y="3099"/>
                    <a:pt x="4734" y="2440"/>
                  </a:cubicBezTo>
                  <a:cubicBezTo>
                    <a:pt x="5887" y="1681"/>
                    <a:pt x="5178" y="1"/>
                    <a:pt x="410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27;p75">
              <a:extLst>
                <a:ext uri="{FF2B5EF4-FFF2-40B4-BE49-F238E27FC236}">
                  <a16:creationId xmlns:a16="http://schemas.microsoft.com/office/drawing/2014/main" id="{ABE4FCFD-0BB6-4B5E-0873-488A7CDBA6D6}"/>
                </a:ext>
              </a:extLst>
            </p:cNvPr>
            <p:cNvSpPr/>
            <p:nvPr/>
          </p:nvSpPr>
          <p:spPr>
            <a:xfrm>
              <a:off x="5936903" y="2314636"/>
              <a:ext cx="176518" cy="322801"/>
            </a:xfrm>
            <a:custGeom>
              <a:avLst/>
              <a:gdLst/>
              <a:ahLst/>
              <a:cxnLst/>
              <a:rect l="l" t="t" r="r" b="b"/>
              <a:pathLst>
                <a:path w="2995" h="5477" extrusionOk="0">
                  <a:moveTo>
                    <a:pt x="1670" y="0"/>
                  </a:moveTo>
                  <a:cubicBezTo>
                    <a:pt x="1027" y="0"/>
                    <a:pt x="392" y="412"/>
                    <a:pt x="408" y="1235"/>
                  </a:cubicBezTo>
                  <a:cubicBezTo>
                    <a:pt x="424" y="2128"/>
                    <a:pt x="283" y="2990"/>
                    <a:pt x="126" y="3852"/>
                  </a:cubicBezTo>
                  <a:cubicBezTo>
                    <a:pt x="0" y="4558"/>
                    <a:pt x="298" y="5247"/>
                    <a:pt x="1019" y="5435"/>
                  </a:cubicBezTo>
                  <a:cubicBezTo>
                    <a:pt x="1121" y="5463"/>
                    <a:pt x="1229" y="5477"/>
                    <a:pt x="1339" y="5477"/>
                  </a:cubicBezTo>
                  <a:cubicBezTo>
                    <a:pt x="1902" y="5477"/>
                    <a:pt x="2511" y="5119"/>
                    <a:pt x="2602" y="4542"/>
                  </a:cubicBezTo>
                  <a:cubicBezTo>
                    <a:pt x="2790" y="3460"/>
                    <a:pt x="2994" y="2348"/>
                    <a:pt x="2979" y="1235"/>
                  </a:cubicBezTo>
                  <a:cubicBezTo>
                    <a:pt x="2963" y="412"/>
                    <a:pt x="2312" y="0"/>
                    <a:pt x="1670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28;p75">
              <a:extLst>
                <a:ext uri="{FF2B5EF4-FFF2-40B4-BE49-F238E27FC236}">
                  <a16:creationId xmlns:a16="http://schemas.microsoft.com/office/drawing/2014/main" id="{601903CE-0FBC-C66C-4B6D-189015F5AD40}"/>
                </a:ext>
              </a:extLst>
            </p:cNvPr>
            <p:cNvSpPr/>
            <p:nvPr/>
          </p:nvSpPr>
          <p:spPr>
            <a:xfrm>
              <a:off x="5944682" y="2319705"/>
              <a:ext cx="358458" cy="235632"/>
            </a:xfrm>
            <a:custGeom>
              <a:avLst/>
              <a:gdLst/>
              <a:ahLst/>
              <a:cxnLst/>
              <a:rect l="l" t="t" r="r" b="b"/>
              <a:pathLst>
                <a:path w="6082" h="3998" extrusionOk="0">
                  <a:moveTo>
                    <a:pt x="1806" y="1"/>
                  </a:moveTo>
                  <a:cubicBezTo>
                    <a:pt x="714" y="1"/>
                    <a:pt x="0" y="1685"/>
                    <a:pt x="1169" y="2434"/>
                  </a:cubicBezTo>
                  <a:cubicBezTo>
                    <a:pt x="2063" y="2998"/>
                    <a:pt x="2909" y="3641"/>
                    <a:pt x="3944" y="3939"/>
                  </a:cubicBezTo>
                  <a:cubicBezTo>
                    <a:pt x="4081" y="3979"/>
                    <a:pt x="4211" y="3997"/>
                    <a:pt x="4333" y="3997"/>
                  </a:cubicBezTo>
                  <a:cubicBezTo>
                    <a:pt x="5641" y="3997"/>
                    <a:pt x="6081" y="1878"/>
                    <a:pt x="4633" y="1462"/>
                  </a:cubicBezTo>
                  <a:cubicBezTo>
                    <a:pt x="3850" y="1227"/>
                    <a:pt x="3160" y="647"/>
                    <a:pt x="2470" y="208"/>
                  </a:cubicBezTo>
                  <a:cubicBezTo>
                    <a:pt x="2242" y="64"/>
                    <a:pt x="2017" y="1"/>
                    <a:pt x="1806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29;p75">
              <a:extLst>
                <a:ext uri="{FF2B5EF4-FFF2-40B4-BE49-F238E27FC236}">
                  <a16:creationId xmlns:a16="http://schemas.microsoft.com/office/drawing/2014/main" id="{F1B8CB01-068E-79DB-DB91-A39C3BAB7456}"/>
                </a:ext>
              </a:extLst>
            </p:cNvPr>
            <p:cNvSpPr/>
            <p:nvPr/>
          </p:nvSpPr>
          <p:spPr>
            <a:xfrm>
              <a:off x="5952580" y="2332848"/>
              <a:ext cx="182058" cy="129427"/>
            </a:xfrm>
            <a:custGeom>
              <a:avLst/>
              <a:gdLst/>
              <a:ahLst/>
              <a:cxnLst/>
              <a:rect l="l" t="t" r="r" b="b"/>
              <a:pathLst>
                <a:path w="3089" h="2196" extrusionOk="0">
                  <a:moveTo>
                    <a:pt x="1553" y="1"/>
                  </a:moveTo>
                  <a:cubicBezTo>
                    <a:pt x="1" y="1"/>
                    <a:pt x="1" y="2195"/>
                    <a:pt x="1553" y="2195"/>
                  </a:cubicBezTo>
                  <a:cubicBezTo>
                    <a:pt x="3089" y="2195"/>
                    <a:pt x="3089" y="1"/>
                    <a:pt x="15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458</Words>
  <Application>Microsoft Office PowerPoint</Application>
  <PresentationFormat>Widescreen</PresentationFormat>
  <Paragraphs>78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SVN-Ready</vt:lpstr>
      <vt:lpstr>UTM Avo</vt:lpstr>
      <vt:lpstr>#9Slide07 HoneyCream</vt:lpstr>
      <vt:lpstr>Jua</vt:lpstr>
      <vt:lpstr>HP001 5H</vt:lpstr>
      <vt:lpstr>Times New Roman</vt:lpstr>
      <vt:lpstr>Vogue-ExtraBold</vt:lpstr>
      <vt:lpstr>南构钦雕汉古</vt:lpstr>
      <vt:lpstr>Arial</vt:lpstr>
      <vt:lpstr>SVN-Dancing Script</vt:lpstr>
      <vt:lpstr>Calibri</vt:lpstr>
      <vt:lpstr>Cambria</vt:lpstr>
      <vt:lpstr>M PLUS Rounded 1c</vt:lpstr>
      <vt:lpstr>SVN-Newton</vt:lpstr>
      <vt:lpstr>HP001 5H</vt:lpstr>
      <vt:lpstr>Fredoka One</vt:lpstr>
      <vt:lpstr>iCiel Novecento sans ExtBd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8</cp:revision>
  <dcterms:created xsi:type="dcterms:W3CDTF">2023-02-14T13:24:52Z</dcterms:created>
  <dcterms:modified xsi:type="dcterms:W3CDTF">2023-02-18T00:05:02Z</dcterms:modified>
</cp:coreProperties>
</file>