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73" r:id="rId6"/>
    <p:sldId id="261" r:id="rId7"/>
    <p:sldId id="259" r:id="rId8"/>
    <p:sldId id="262" r:id="rId9"/>
    <p:sldId id="263" r:id="rId10"/>
    <p:sldId id="277" r:id="rId11"/>
    <p:sldId id="278" r:id="rId12"/>
    <p:sldId id="264" r:id="rId13"/>
    <p:sldId id="279" r:id="rId14"/>
    <p:sldId id="280" r:id="rId15"/>
    <p:sldId id="281" r:id="rId16"/>
    <p:sldId id="265" r:id="rId17"/>
    <p:sldId id="266" r:id="rId18"/>
    <p:sldId id="260" r:id="rId19"/>
    <p:sldId id="267" r:id="rId20"/>
    <p:sldId id="274" r:id="rId21"/>
    <p:sldId id="268" r:id="rId22"/>
    <p:sldId id="269" r:id="rId23"/>
    <p:sldId id="270" r:id="rId24"/>
    <p:sldId id="271" r:id="rId25"/>
    <p:sldId id="272" r:id="rId26"/>
    <p:sldId id="275" r:id="rId27"/>
    <p:sldId id="276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6D2D"/>
    <a:srgbClr val="FFF6C9"/>
    <a:srgbClr val="FFD81E"/>
    <a:srgbClr val="D64E4E"/>
    <a:srgbClr val="F3C9C9"/>
    <a:srgbClr val="E7FCC2"/>
    <a:srgbClr val="DFEECE"/>
    <a:srgbClr val="92B9FF"/>
    <a:srgbClr val="B5D78F"/>
    <a:srgbClr val="F4A2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16" autoAdjust="0"/>
    <p:restoredTop sz="94660"/>
  </p:normalViewPr>
  <p:slideViewPr>
    <p:cSldViewPr snapToGrid="0" showGuides="1">
      <p:cViewPr varScale="1">
        <p:scale>
          <a:sx n="77" d="100"/>
          <a:sy n="77" d="100"/>
        </p:scale>
        <p:origin x="302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hyperlink" Target="https://www.facebook.com/groups/629898828017053" TargetMode="Externa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">
            <a:extLst>
              <a:ext uri="{FF2B5EF4-FFF2-40B4-BE49-F238E27FC236}">
                <a16:creationId xmlns:a16="http://schemas.microsoft.com/office/drawing/2014/main" id="{FD6252BD-AEBD-912C-9E06-6F66AF7CE566}"/>
              </a:ext>
            </a:extLst>
          </p:cNvPr>
          <p:cNvSpPr txBox="1">
            <a:spLocks/>
          </p:cNvSpPr>
          <p:nvPr userDrawn="1"/>
        </p:nvSpPr>
        <p:spPr>
          <a:xfrm>
            <a:off x="5535871" y="2750718"/>
            <a:ext cx="1137434" cy="11374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zh-CN" altLang="en-US" sz="7500" spc="300" dirty="0">
              <a:solidFill>
                <a:schemeClr val="tx1">
                  <a:lumMod val="75000"/>
                  <a:lumOff val="25000"/>
                </a:schemeClr>
              </a:solidFill>
              <a:latin typeface="字魂56号-洪亮毛笔隶书简体" panose="00000500000000000000" pitchFamily="2" charset="-122"/>
              <a:ea typeface="字魂56号-洪亮毛笔隶书简体" panose="00000500000000000000" pitchFamily="2" charset="-122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F9B03812-5116-3770-B965-24D253F20B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2" t="10573" r="6981" b="12539"/>
          <a:stretch/>
        </p:blipFill>
        <p:spPr>
          <a:xfrm>
            <a:off x="1188719" y="883920"/>
            <a:ext cx="10043161" cy="5547360"/>
          </a:xfrm>
          <a:prstGeom prst="rect">
            <a:avLst/>
          </a:prstGeom>
        </p:spPr>
      </p:pic>
      <p:pic>
        <p:nvPicPr>
          <p:cNvPr id="17" name="图片 17">
            <a:extLst>
              <a:ext uri="{FF2B5EF4-FFF2-40B4-BE49-F238E27FC236}">
                <a16:creationId xmlns:a16="http://schemas.microsoft.com/office/drawing/2014/main" id="{B1A934CE-3146-B2F7-5955-288525CA21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" t="43438" r="77625" b="24800"/>
          <a:stretch/>
        </p:blipFill>
        <p:spPr>
          <a:xfrm>
            <a:off x="346710" y="4899952"/>
            <a:ext cx="2194560" cy="1691349"/>
          </a:xfrm>
          <a:prstGeom prst="rect">
            <a:avLst/>
          </a:prstGeom>
        </p:spPr>
      </p:pic>
      <p:pic>
        <p:nvPicPr>
          <p:cNvPr id="18" name="图片 21">
            <a:extLst>
              <a:ext uri="{FF2B5EF4-FFF2-40B4-BE49-F238E27FC236}">
                <a16:creationId xmlns:a16="http://schemas.microsoft.com/office/drawing/2014/main" id="{C99E2B6C-4324-B081-479D-6CDC65200D7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509" y="1874520"/>
            <a:ext cx="4716781" cy="4716781"/>
          </a:xfrm>
          <a:prstGeom prst="rect">
            <a:avLst/>
          </a:prstGeom>
        </p:spPr>
      </p:pic>
      <p:pic>
        <p:nvPicPr>
          <p:cNvPr id="19" name="图片 27">
            <a:extLst>
              <a:ext uri="{FF2B5EF4-FFF2-40B4-BE49-F238E27FC236}">
                <a16:creationId xmlns:a16="http://schemas.microsoft.com/office/drawing/2014/main" id="{099CF97C-1610-C654-ABB8-DF9A601D4FD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9958">
            <a:off x="690597" y="343886"/>
            <a:ext cx="1958265" cy="1958265"/>
          </a:xfrm>
          <a:prstGeom prst="rect">
            <a:avLst/>
          </a:prstGeom>
        </p:spPr>
      </p:pic>
      <p:pic>
        <p:nvPicPr>
          <p:cNvPr id="20" name="图片 29">
            <a:extLst>
              <a:ext uri="{FF2B5EF4-FFF2-40B4-BE49-F238E27FC236}">
                <a16:creationId xmlns:a16="http://schemas.microsoft.com/office/drawing/2014/main" id="{C7CA5B87-9310-1F7F-E0DD-5023B820D05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0242">
            <a:off x="8527244" y="-414311"/>
            <a:ext cx="3766921" cy="3766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70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48D85-F621-D062-CF00-090E9C283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D54D38-3219-0757-FC5B-A8A090C374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ED70ED-4687-6852-D4F2-063D4F5DD0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AD1C2B-CE43-4E47-AB34-E6DF64D16B67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263CDD-B328-5F07-23A5-7CAD06716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32F41D-9E9A-06BE-1BE8-8962AC4F6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665743-2A90-487C-A688-2BB1B9AFA2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603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03BB1D5-3859-6D1F-44A2-0467609687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0EACBC-5532-A73E-9C2B-99D73C0E61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EFC914-03FB-8583-9F7E-23126DD06D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AD1C2B-CE43-4E47-AB34-E6DF64D16B67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A4765F-36FC-BB21-5688-9B175756F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B98E6C-1E18-C598-4A98-D1AB4AA7F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665743-2A90-487C-A688-2BB1B9AFA2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7272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27111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" name="Freeform: Shape 14">
            <a:extLst>
              <a:ext uri="{FF2B5EF4-FFF2-40B4-BE49-F238E27FC236}">
                <a16:creationId xmlns:a16="http://schemas.microsoft.com/office/drawing/2014/main" id="{7302C1EF-F50D-15B7-6082-EA1C51C4C713}"/>
              </a:ext>
            </a:extLst>
          </p:cNvPr>
          <p:cNvSpPr/>
          <p:nvPr userDrawn="1"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Freeform: Shape 1">
            <a:extLst>
              <a:ext uri="{FF2B5EF4-FFF2-40B4-BE49-F238E27FC236}">
                <a16:creationId xmlns:a16="http://schemas.microsoft.com/office/drawing/2014/main" id="{069150D0-3901-3CA5-43D1-063A2F26F666}"/>
              </a:ext>
            </a:extLst>
          </p:cNvPr>
          <p:cNvSpPr/>
          <p:nvPr userDrawn="1"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E30EBEF-E121-B9E6-764C-B4391E8975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76C3E3C-A8A9-9B97-7409-924BE02CAE8A}"/>
              </a:ext>
            </a:extLst>
          </p:cNvPr>
          <p:cNvSpPr txBox="1">
            <a:spLocks/>
          </p:cNvSpPr>
          <p:nvPr userDrawn="1"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3A7F1CB0-DFE9-C0D7-E6DA-82ED1ED3CD88}"/>
              </a:ext>
            </a:extLst>
          </p:cNvPr>
          <p:cNvSpPr txBox="1"/>
          <p:nvPr userDrawn="1"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 truy cập: 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7DA5E759-9AE2-0012-DCD2-7030FDE3166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DCCD7D1D-A390-CA92-95A5-35520D59D44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2626084" y="594520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338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5F8F1BC-E85D-6A8A-DDFD-87029544D8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1" t="7232" r="22045" b="14911"/>
          <a:stretch/>
        </p:blipFill>
        <p:spPr>
          <a:xfrm>
            <a:off x="8738293" y="2893670"/>
            <a:ext cx="3024594" cy="3960127"/>
          </a:xfrm>
          <a:prstGeom prst="rect">
            <a:avLst/>
          </a:prstGeom>
        </p:spPr>
      </p:pic>
      <p:pic>
        <p:nvPicPr>
          <p:cNvPr id="10" name="图片 8">
            <a:extLst>
              <a:ext uri="{FF2B5EF4-FFF2-40B4-BE49-F238E27FC236}">
                <a16:creationId xmlns:a16="http://schemas.microsoft.com/office/drawing/2014/main" id="{21AF5BB9-37B4-3F61-3C28-37F66F02D3E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95" y="4003901"/>
            <a:ext cx="3172388" cy="317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564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1">
            <a:extLst>
              <a:ext uri="{FF2B5EF4-FFF2-40B4-BE49-F238E27FC236}">
                <a16:creationId xmlns:a16="http://schemas.microsoft.com/office/drawing/2014/main" id="{42097F28-006C-3856-C35E-D14B03483521}"/>
              </a:ext>
            </a:extLst>
          </p:cNvPr>
          <p:cNvGrpSpPr/>
          <p:nvPr userDrawn="1"/>
        </p:nvGrpSpPr>
        <p:grpSpPr>
          <a:xfrm>
            <a:off x="647189" y="-104839"/>
            <a:ext cx="10203013" cy="5921819"/>
            <a:chOff x="647189" y="-104839"/>
            <a:chExt cx="10203013" cy="5921819"/>
          </a:xfrm>
        </p:grpSpPr>
        <p:pic>
          <p:nvPicPr>
            <p:cNvPr id="11" name="图片 40">
              <a:extLst>
                <a:ext uri="{FF2B5EF4-FFF2-40B4-BE49-F238E27FC236}">
                  <a16:creationId xmlns:a16="http://schemas.microsoft.com/office/drawing/2014/main" id="{619BE8B8-0281-D82D-92F5-8ADF0E92BA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581" r="5530" b="22482"/>
            <a:stretch/>
          </p:blipFill>
          <p:spPr>
            <a:xfrm>
              <a:off x="898954" y="1188720"/>
              <a:ext cx="9951248" cy="4628260"/>
            </a:xfrm>
            <a:prstGeom prst="rect">
              <a:avLst/>
            </a:prstGeom>
          </p:spPr>
        </p:pic>
        <p:pic>
          <p:nvPicPr>
            <p:cNvPr id="12" name="图片 51">
              <a:extLst>
                <a:ext uri="{FF2B5EF4-FFF2-40B4-BE49-F238E27FC236}">
                  <a16:creationId xmlns:a16="http://schemas.microsoft.com/office/drawing/2014/main" id="{6CD792DB-627C-92FD-2B8F-1E669C37CE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787228">
              <a:off x="647189" y="-104839"/>
              <a:ext cx="2985448" cy="2985448"/>
            </a:xfrm>
            <a:prstGeom prst="rect">
              <a:avLst/>
            </a:prstGeom>
          </p:spPr>
        </p:pic>
      </p:grpSp>
      <p:pic>
        <p:nvPicPr>
          <p:cNvPr id="13" name="图片 42">
            <a:extLst>
              <a:ext uri="{FF2B5EF4-FFF2-40B4-BE49-F238E27FC236}">
                <a16:creationId xmlns:a16="http://schemas.microsoft.com/office/drawing/2014/main" id="{F7EB9584-07CA-98EF-EF7A-2596AA55A12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816" y="2755647"/>
            <a:ext cx="4378834" cy="4378834"/>
          </a:xfrm>
          <a:prstGeom prst="rect">
            <a:avLst/>
          </a:prstGeom>
        </p:spPr>
      </p:pic>
      <p:pic>
        <p:nvPicPr>
          <p:cNvPr id="14" name="图片 46">
            <a:extLst>
              <a:ext uri="{FF2B5EF4-FFF2-40B4-BE49-F238E27FC236}">
                <a16:creationId xmlns:a16="http://schemas.microsoft.com/office/drawing/2014/main" id="{B3E31309-EA57-A115-E068-E889F4A292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1" t="7232" r="22045" b="14911"/>
          <a:stretch/>
        </p:blipFill>
        <p:spPr>
          <a:xfrm flipH="1">
            <a:off x="100074" y="2372316"/>
            <a:ext cx="3422785" cy="4481482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8ADB3438-5687-70E0-CAF8-01BA2D8E9CC9}"/>
              </a:ext>
            </a:extLst>
          </p:cNvPr>
          <p:cNvSpPr txBox="1">
            <a:spLocks/>
          </p:cNvSpPr>
          <p:nvPr userDrawn="1"/>
        </p:nvSpPr>
        <p:spPr>
          <a:xfrm>
            <a:off x="-160403" y="6565137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2960666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4">
            <a:extLst>
              <a:ext uri="{FF2B5EF4-FFF2-40B4-BE49-F238E27FC236}">
                <a16:creationId xmlns:a16="http://schemas.microsoft.com/office/drawing/2014/main" id="{378150F4-642D-4D54-2769-1034B1992CCC}"/>
              </a:ext>
            </a:extLst>
          </p:cNvPr>
          <p:cNvSpPr/>
          <p:nvPr userDrawn="1"/>
        </p:nvSpPr>
        <p:spPr>
          <a:xfrm>
            <a:off x="441960" y="403860"/>
            <a:ext cx="11308080" cy="6050280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296D2D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0125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0E724-A819-474C-A2E9-F2A270C7C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7DE7FE-E897-4E31-57FC-AB20BEE3E9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642095-0C12-E519-7796-5DD62D1E51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C9D911-E914-D5FE-8064-1B37C0538F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DF0DAF-FDEE-61D3-02E0-187083D922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74858E2-2B10-909D-4E03-099D2195FE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AD1C2B-CE43-4E47-AB34-E6DF64D16B67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8B77C89-5002-50B7-0654-835051566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904D4A-DB7A-CC8A-A7FA-E33F8CDD1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665743-2A90-487C-A688-2BB1B9AFA2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5272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48D2A-2724-ACA4-E539-A9984CDE8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79781D-374B-209A-686E-99F63ED152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AD1C2B-CE43-4E47-AB34-E6DF64D16B67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145F21-EECB-7294-3596-C5D80496B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6E4299-2268-D1E8-EF24-7A3826D20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665743-2A90-487C-A688-2BB1B9AFA2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490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03B9AF-4942-58C8-837C-6596BC429D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AD1C2B-CE43-4E47-AB34-E6DF64D16B67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DC25BF-B13F-666E-FBD8-08E7036D6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BA66E0-DF2C-315C-8256-E94F3756A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665743-2A90-487C-A688-2BB1B9AFA2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695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814CC-A8D7-D295-19D3-20C17B49C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800EA9-F6EA-22B5-E670-7F05820A5F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55F671-D085-B6AC-42DD-9C0FA5F6DD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F2DDCC-4434-80BE-789C-467E51F159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AD1C2B-CE43-4E47-AB34-E6DF64D16B67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852721-C42C-7BA6-858A-C18ECA8FA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27418C-9902-1CEA-8830-D97AA8E73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665743-2A90-487C-A688-2BB1B9AFA2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233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5F608-DCAE-7770-C751-2620896BD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87C806B-3878-B837-29BD-475877D01C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526D53-A638-E361-85B8-7A7705D524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E2310D-ACA1-5229-5D45-3BA38AAE41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AD1C2B-CE43-4E47-AB34-E6DF64D16B67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3E1A6D-A201-EC9B-6540-EE734A209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EDA4DC-89FD-2786-5FC6-A4A8F2B51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665743-2A90-487C-A688-2BB1B9AFA2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7965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1">
            <a:extLst>
              <a:ext uri="{FF2B5EF4-FFF2-40B4-BE49-F238E27FC236}">
                <a16:creationId xmlns:a16="http://schemas.microsoft.com/office/drawing/2014/main" id="{0D939A1B-FCC4-E4C5-570D-B6DA744C733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7FC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4" name="图片 2">
            <a:extLst>
              <a:ext uri="{FF2B5EF4-FFF2-40B4-BE49-F238E27FC236}">
                <a16:creationId xmlns:a16="http://schemas.microsoft.com/office/drawing/2014/main" id="{EBE8F42B-B0B1-F1ED-3A01-0318DD288F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53" r="18033"/>
          <a:stretch/>
        </p:blipFill>
        <p:spPr>
          <a:xfrm>
            <a:off x="0" y="5394960"/>
            <a:ext cx="12192000" cy="1512026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1555D0EC-C80A-BB0B-EF72-FBFC9E063D4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EE5AD46D-A560-F987-751F-3CC650CAAFA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5" name="Picture 9">
            <a:extLst>
              <a:ext uri="{FF2B5EF4-FFF2-40B4-BE49-F238E27FC236}">
                <a16:creationId xmlns:a16="http://schemas.microsoft.com/office/drawing/2014/main" id="{59636FC5-6103-72A3-358D-DC8EF972013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96F7F0DD-7B00-E44E-0B5A-6E74CBD934F1}"/>
              </a:ext>
            </a:extLst>
          </p:cNvPr>
          <p:cNvSpPr txBox="1">
            <a:spLocks/>
          </p:cNvSpPr>
          <p:nvPr userDrawn="1"/>
        </p:nvSpPr>
        <p:spPr>
          <a:xfrm>
            <a:off x="10792981" y="200025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B5D78F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B5D78F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7" name="Picture 10">
            <a:extLst>
              <a:ext uri="{FF2B5EF4-FFF2-40B4-BE49-F238E27FC236}">
                <a16:creationId xmlns:a16="http://schemas.microsoft.com/office/drawing/2014/main" id="{39A2A154-41CE-F054-DB1C-36C45009113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8" name="Picture 11">
            <a:extLst>
              <a:ext uri="{FF2B5EF4-FFF2-40B4-BE49-F238E27FC236}">
                <a16:creationId xmlns:a16="http://schemas.microsoft.com/office/drawing/2014/main" id="{9507E7FB-A318-2F61-A41C-5D7585DA992E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75054C3E-63E7-2614-24C4-49C6101CD646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Bắp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20" name="Picture 14">
            <a:extLst>
              <a:ext uri="{FF2B5EF4-FFF2-40B4-BE49-F238E27FC236}">
                <a16:creationId xmlns:a16="http://schemas.microsoft.com/office/drawing/2014/main" id="{43184AC1-6ABD-E233-2311-2D282D6ED660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21" name="Picture 15">
            <a:extLst>
              <a:ext uri="{FF2B5EF4-FFF2-40B4-BE49-F238E27FC236}">
                <a16:creationId xmlns:a16="http://schemas.microsoft.com/office/drawing/2014/main" id="{7F58200C-927D-E440-7AC2-668B71336261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D9F300C5-D4CD-A8F6-FEA1-C8B518DD487D}"/>
              </a:ext>
            </a:extLst>
          </p:cNvPr>
          <p:cNvSpPr txBox="1">
            <a:spLocks/>
          </p:cNvSpPr>
          <p:nvPr userDrawn="1"/>
        </p:nvSpPr>
        <p:spPr>
          <a:xfrm>
            <a:off x="-160403" y="6565137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225964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4267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24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cap="none" spc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40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40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80325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fi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f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microsoft.com/office/2007/relationships/hdphoto" Target="../media/hdphoto1.wdp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099461A6-A3DE-9623-45CE-79EF180FB8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1169" y="1310210"/>
            <a:ext cx="2444708" cy="1457070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F9BD8C66-3578-C2F5-F6B2-EA4515B458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874" y="2243225"/>
            <a:ext cx="8510754" cy="23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6970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E76D321F-0E34-4D02-1363-8D833546D6BB}"/>
              </a:ext>
            </a:extLst>
          </p:cNvPr>
          <p:cNvGrpSpPr/>
          <p:nvPr/>
        </p:nvGrpSpPr>
        <p:grpSpPr>
          <a:xfrm>
            <a:off x="732923" y="2164104"/>
            <a:ext cx="5820325" cy="1325447"/>
            <a:chOff x="732923" y="2164104"/>
            <a:chExt cx="5820325" cy="1325447"/>
          </a:xfrm>
        </p:grpSpPr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id="{D0DD8AAD-1150-83EA-E8F0-6CA6AD2244B0}"/>
                </a:ext>
              </a:extLst>
            </p:cNvPr>
            <p:cNvSpPr/>
            <p:nvPr/>
          </p:nvSpPr>
          <p:spPr>
            <a:xfrm>
              <a:off x="732923" y="2164104"/>
              <a:ext cx="5820325" cy="1325447"/>
            </a:xfrm>
            <a:prstGeom prst="wedgeRoundRectCallout">
              <a:avLst>
                <a:gd name="adj1" fmla="val 60942"/>
                <a:gd name="adj2" fmla="val 63916"/>
                <a:gd name="adj3" fmla="val 16667"/>
              </a:avLst>
            </a:prstGeom>
            <a:solidFill>
              <a:srgbClr val="FFF6C9"/>
            </a:solidFill>
            <a:ln w="28575">
              <a:solidFill>
                <a:srgbClr val="FFD81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Hộp Văn bản 7">
              <a:extLst>
                <a:ext uri="{FF2B5EF4-FFF2-40B4-BE49-F238E27FC236}">
                  <a16:creationId xmlns:a16="http://schemas.microsoft.com/office/drawing/2014/main" id="{AD21CFB9-1580-F9F1-3DC9-6EF37EDD0D3C}"/>
                </a:ext>
              </a:extLst>
            </p:cNvPr>
            <p:cNvSpPr txBox="1"/>
            <p:nvPr/>
          </p:nvSpPr>
          <p:spPr>
            <a:xfrm>
              <a:off x="934402" y="2281335"/>
              <a:ext cx="5618846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hoa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Ư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cỡ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nhỡ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có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độ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cao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5 li,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độ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rộng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5 li.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BE8F9DC-8D7D-CAAF-7CD6-AD69A4E30DAC}"/>
              </a:ext>
            </a:extLst>
          </p:cNvPr>
          <p:cNvGrpSpPr/>
          <p:nvPr/>
        </p:nvGrpSpPr>
        <p:grpSpPr>
          <a:xfrm>
            <a:off x="732922" y="3869939"/>
            <a:ext cx="5820325" cy="1325447"/>
            <a:chOff x="732922" y="3869939"/>
            <a:chExt cx="5820325" cy="1325447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4E55F3A6-E25C-45CD-8C5E-ABD72D867BDD}"/>
                </a:ext>
              </a:extLst>
            </p:cNvPr>
            <p:cNvSpPr/>
            <p:nvPr/>
          </p:nvSpPr>
          <p:spPr>
            <a:xfrm>
              <a:off x="732922" y="3869939"/>
              <a:ext cx="5820325" cy="1325447"/>
            </a:xfrm>
            <a:prstGeom prst="wedgeRoundRectCallout">
              <a:avLst>
                <a:gd name="adj1" fmla="val -46615"/>
                <a:gd name="adj2" fmla="val 85143"/>
                <a:gd name="adj3" fmla="val 16667"/>
              </a:avLst>
            </a:prstGeom>
            <a:solidFill>
              <a:srgbClr val="F3C9C9"/>
            </a:solidFill>
            <a:ln w="28575">
              <a:solidFill>
                <a:srgbClr val="D64E4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Hộp Văn bản 14">
              <a:extLst>
                <a:ext uri="{FF2B5EF4-FFF2-40B4-BE49-F238E27FC236}">
                  <a16:creationId xmlns:a16="http://schemas.microsoft.com/office/drawing/2014/main" id="{59DA5848-8651-537A-A90E-711AE7BF154D}"/>
                </a:ext>
              </a:extLst>
            </p:cNvPr>
            <p:cNvSpPr txBox="1"/>
            <p:nvPr/>
          </p:nvSpPr>
          <p:spPr>
            <a:xfrm>
              <a:off x="732923" y="3936755"/>
              <a:ext cx="5562601" cy="1191816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hoa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Ư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cỡ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nhỏ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có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độ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cao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2,5 li,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độ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rộng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2,5 li.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1" name="Nhóm 9">
            <a:extLst>
              <a:ext uri="{FF2B5EF4-FFF2-40B4-BE49-F238E27FC236}">
                <a16:creationId xmlns:a16="http://schemas.microsoft.com/office/drawing/2014/main" id="{1DDC755A-797C-3543-E6D4-A99E40744EB3}"/>
              </a:ext>
            </a:extLst>
          </p:cNvPr>
          <p:cNvGrpSpPr/>
          <p:nvPr/>
        </p:nvGrpSpPr>
        <p:grpSpPr>
          <a:xfrm>
            <a:off x="673906" y="630976"/>
            <a:ext cx="8027294" cy="1179105"/>
            <a:chOff x="756563" y="570065"/>
            <a:chExt cx="8027294" cy="1179105"/>
          </a:xfrm>
        </p:grpSpPr>
        <p:sp>
          <p:nvSpPr>
            <p:cNvPr id="14" name="Hộp Văn bản 10">
              <a:extLst>
                <a:ext uri="{FF2B5EF4-FFF2-40B4-BE49-F238E27FC236}">
                  <a16:creationId xmlns:a16="http://schemas.microsoft.com/office/drawing/2014/main" id="{53613EF2-1B29-00F4-044B-D12B2B9AFB1C}"/>
                </a:ext>
              </a:extLst>
            </p:cNvPr>
            <p:cNvSpPr txBox="1"/>
            <p:nvPr/>
          </p:nvSpPr>
          <p:spPr>
            <a:xfrm>
              <a:off x="756563" y="836453"/>
              <a:ext cx="56188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1.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Giới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thiệu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" name="Hộp Văn bản 11">
              <a:extLst>
                <a:ext uri="{FF2B5EF4-FFF2-40B4-BE49-F238E27FC236}">
                  <a16:creationId xmlns:a16="http://schemas.microsoft.com/office/drawing/2014/main" id="{37D2A3AB-9ED6-4757-778F-025E8122CC34}"/>
                </a:ext>
              </a:extLst>
            </p:cNvPr>
            <p:cNvSpPr txBox="1"/>
            <p:nvPr/>
          </p:nvSpPr>
          <p:spPr>
            <a:xfrm>
              <a:off x="6178657" y="570065"/>
              <a:ext cx="2605200" cy="11791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6600" dirty="0">
                  <a:effectLst/>
                  <a:latin typeface="HP001 5H" panose="020B0603050302020204" pitchFamily="34" charset="0"/>
                  <a:ea typeface="Malgun Gothic" panose="020B0503020000020004" pitchFamily="34" charset="-127"/>
                  <a:cs typeface="Arial" panose="020B0604020202020204" pitchFamily="34" charset="0"/>
                </a:rPr>
                <a:t>U, Ư</a:t>
              </a:r>
              <a:endParaRPr lang="vi-VN" sz="660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endParaRPr>
            </a:p>
          </p:txBody>
        </p:sp>
      </p:grpSp>
      <p:pic>
        <p:nvPicPr>
          <p:cNvPr id="3" name="Hình ảnh 2">
            <a:extLst>
              <a:ext uri="{FF2B5EF4-FFF2-40B4-BE49-F238E27FC236}">
                <a16:creationId xmlns:a16="http://schemas.microsoft.com/office/drawing/2014/main" id="{AF66B1C6-20F7-5ADF-2E44-67AD0DAF24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638" t="16171" r="30585" b="16737"/>
          <a:stretch/>
        </p:blipFill>
        <p:spPr>
          <a:xfrm>
            <a:off x="6764803" y="1681381"/>
            <a:ext cx="3872794" cy="376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647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3">
            <a:extLst>
              <a:ext uri="{FF2B5EF4-FFF2-40B4-BE49-F238E27FC236}">
                <a16:creationId xmlns:a16="http://schemas.microsoft.com/office/drawing/2014/main" id="{29224912-C1D0-861D-FED5-0AD5DF9C04B4}"/>
              </a:ext>
            </a:extLst>
          </p:cNvPr>
          <p:cNvGrpSpPr/>
          <p:nvPr/>
        </p:nvGrpSpPr>
        <p:grpSpPr>
          <a:xfrm>
            <a:off x="657630" y="712962"/>
            <a:ext cx="7989446" cy="1107996"/>
            <a:chOff x="258619" y="391072"/>
            <a:chExt cx="7989446" cy="1107996"/>
          </a:xfrm>
        </p:grpSpPr>
        <p:sp>
          <p:nvSpPr>
            <p:cNvPr id="4" name="Hộp Văn bản 1">
              <a:extLst>
                <a:ext uri="{FF2B5EF4-FFF2-40B4-BE49-F238E27FC236}">
                  <a16:creationId xmlns:a16="http://schemas.microsoft.com/office/drawing/2014/main" id="{33F4DE70-92F4-05AE-0B89-CED8F32E80BE}"/>
                </a:ext>
              </a:extLst>
            </p:cNvPr>
            <p:cNvSpPr txBox="1"/>
            <p:nvPr/>
          </p:nvSpPr>
          <p:spPr>
            <a:xfrm>
              <a:off x="258619" y="591127"/>
              <a:ext cx="544572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Quy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trình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endParaRPr lang="en-US" sz="4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" name="Hộp Văn bản 2">
              <a:extLst>
                <a:ext uri="{FF2B5EF4-FFF2-40B4-BE49-F238E27FC236}">
                  <a16:creationId xmlns:a16="http://schemas.microsoft.com/office/drawing/2014/main" id="{053279F1-7743-A9C0-3E1B-012D962F55D4}"/>
                </a:ext>
              </a:extLst>
            </p:cNvPr>
            <p:cNvSpPr txBox="1"/>
            <p:nvPr/>
          </p:nvSpPr>
          <p:spPr>
            <a:xfrm>
              <a:off x="5642865" y="391072"/>
              <a:ext cx="2605200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dirty="0">
                  <a:latin typeface="Hp001 5H" panose="020B0603050302020204" pitchFamily="34" charset="0"/>
                  <a:cs typeface="Hp001 5H" panose="020B0603050302020204" pitchFamily="34" charset="0"/>
                </a:rPr>
                <a:t>U, Ư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2214BD4-AA8E-6151-04F4-A4FDA4039CF6}"/>
              </a:ext>
            </a:extLst>
          </p:cNvPr>
          <p:cNvGrpSpPr/>
          <p:nvPr/>
        </p:nvGrpSpPr>
        <p:grpSpPr>
          <a:xfrm>
            <a:off x="657630" y="2402282"/>
            <a:ext cx="6092456" cy="2317688"/>
            <a:chOff x="425302" y="2089501"/>
            <a:chExt cx="6092456" cy="2317688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FC36E8E7-0ED6-B60F-6740-1B371CC41FCF}"/>
                </a:ext>
              </a:extLst>
            </p:cNvPr>
            <p:cNvSpPr/>
            <p:nvPr/>
          </p:nvSpPr>
          <p:spPr>
            <a:xfrm>
              <a:off x="425302" y="2089501"/>
              <a:ext cx="6018631" cy="2317688"/>
            </a:xfrm>
            <a:custGeom>
              <a:avLst/>
              <a:gdLst>
                <a:gd name="connsiteX0" fmla="*/ 365760 w 6418417"/>
                <a:gd name="connsiteY0" fmla="*/ 549493 h 2652613"/>
                <a:gd name="connsiteX1" fmla="*/ 365760 w 6418417"/>
                <a:gd name="connsiteY1" fmla="*/ 549493 h 2652613"/>
                <a:gd name="connsiteX2" fmla="*/ 792480 w 6418417"/>
                <a:gd name="connsiteY2" fmla="*/ 305653 h 2652613"/>
                <a:gd name="connsiteX3" fmla="*/ 1036320 w 6418417"/>
                <a:gd name="connsiteY3" fmla="*/ 244693 h 2652613"/>
                <a:gd name="connsiteX4" fmla="*/ 1402080 w 6418417"/>
                <a:gd name="connsiteY4" fmla="*/ 214213 h 2652613"/>
                <a:gd name="connsiteX5" fmla="*/ 2194560 w 6418417"/>
                <a:gd name="connsiteY5" fmla="*/ 153253 h 2652613"/>
                <a:gd name="connsiteX6" fmla="*/ 2773680 w 6418417"/>
                <a:gd name="connsiteY6" fmla="*/ 122773 h 2652613"/>
                <a:gd name="connsiteX7" fmla="*/ 3048000 w 6418417"/>
                <a:gd name="connsiteY7" fmla="*/ 92293 h 2652613"/>
                <a:gd name="connsiteX8" fmla="*/ 3901440 w 6418417"/>
                <a:gd name="connsiteY8" fmla="*/ 153253 h 2652613"/>
                <a:gd name="connsiteX9" fmla="*/ 4572000 w 6418417"/>
                <a:gd name="connsiteY9" fmla="*/ 153253 h 2652613"/>
                <a:gd name="connsiteX10" fmla="*/ 4937760 w 6418417"/>
                <a:gd name="connsiteY10" fmla="*/ 92293 h 2652613"/>
                <a:gd name="connsiteX11" fmla="*/ 5029200 w 6418417"/>
                <a:gd name="connsiteY11" fmla="*/ 31333 h 2652613"/>
                <a:gd name="connsiteX12" fmla="*/ 5425440 w 6418417"/>
                <a:gd name="connsiteY12" fmla="*/ 31333 h 2652613"/>
                <a:gd name="connsiteX13" fmla="*/ 5669280 w 6418417"/>
                <a:gd name="connsiteY13" fmla="*/ 92293 h 2652613"/>
                <a:gd name="connsiteX14" fmla="*/ 5882640 w 6418417"/>
                <a:gd name="connsiteY14" fmla="*/ 244693 h 2652613"/>
                <a:gd name="connsiteX15" fmla="*/ 6004560 w 6418417"/>
                <a:gd name="connsiteY15" fmla="*/ 305653 h 2652613"/>
                <a:gd name="connsiteX16" fmla="*/ 6217920 w 6418417"/>
                <a:gd name="connsiteY16" fmla="*/ 519013 h 2652613"/>
                <a:gd name="connsiteX17" fmla="*/ 6309360 w 6418417"/>
                <a:gd name="connsiteY17" fmla="*/ 762853 h 2652613"/>
                <a:gd name="connsiteX18" fmla="*/ 6400800 w 6418417"/>
                <a:gd name="connsiteY18" fmla="*/ 1067653 h 2652613"/>
                <a:gd name="connsiteX19" fmla="*/ 6309360 w 6418417"/>
                <a:gd name="connsiteY19" fmla="*/ 1799173 h 2652613"/>
                <a:gd name="connsiteX20" fmla="*/ 6187440 w 6418417"/>
                <a:gd name="connsiteY20" fmla="*/ 1890613 h 2652613"/>
                <a:gd name="connsiteX21" fmla="*/ 6065520 w 6418417"/>
                <a:gd name="connsiteY21" fmla="*/ 1921093 h 2652613"/>
                <a:gd name="connsiteX22" fmla="*/ 5974080 w 6418417"/>
                <a:gd name="connsiteY22" fmla="*/ 1982053 h 2652613"/>
                <a:gd name="connsiteX23" fmla="*/ 5669280 w 6418417"/>
                <a:gd name="connsiteY23" fmla="*/ 2043013 h 2652613"/>
                <a:gd name="connsiteX24" fmla="*/ 5577840 w 6418417"/>
                <a:gd name="connsiteY24" fmla="*/ 2164933 h 2652613"/>
                <a:gd name="connsiteX25" fmla="*/ 5486400 w 6418417"/>
                <a:gd name="connsiteY25" fmla="*/ 2256373 h 2652613"/>
                <a:gd name="connsiteX26" fmla="*/ 5364480 w 6418417"/>
                <a:gd name="connsiteY26" fmla="*/ 2286853 h 2652613"/>
                <a:gd name="connsiteX27" fmla="*/ 5090160 w 6418417"/>
                <a:gd name="connsiteY27" fmla="*/ 2439253 h 2652613"/>
                <a:gd name="connsiteX28" fmla="*/ 4998720 w 6418417"/>
                <a:gd name="connsiteY28" fmla="*/ 2469733 h 2652613"/>
                <a:gd name="connsiteX29" fmla="*/ 4328160 w 6418417"/>
                <a:gd name="connsiteY29" fmla="*/ 2561173 h 2652613"/>
                <a:gd name="connsiteX30" fmla="*/ 3779520 w 6418417"/>
                <a:gd name="connsiteY30" fmla="*/ 2622133 h 2652613"/>
                <a:gd name="connsiteX31" fmla="*/ 3566160 w 6418417"/>
                <a:gd name="connsiteY31" fmla="*/ 2652613 h 2652613"/>
                <a:gd name="connsiteX32" fmla="*/ 3017520 w 6418417"/>
                <a:gd name="connsiteY32" fmla="*/ 2622133 h 2652613"/>
                <a:gd name="connsiteX33" fmla="*/ 2834640 w 6418417"/>
                <a:gd name="connsiteY33" fmla="*/ 2591653 h 2652613"/>
                <a:gd name="connsiteX34" fmla="*/ 2651760 w 6418417"/>
                <a:gd name="connsiteY34" fmla="*/ 2530693 h 2652613"/>
                <a:gd name="connsiteX35" fmla="*/ 2346960 w 6418417"/>
                <a:gd name="connsiteY35" fmla="*/ 2500213 h 2652613"/>
                <a:gd name="connsiteX36" fmla="*/ 1950720 w 6418417"/>
                <a:gd name="connsiteY36" fmla="*/ 2530693 h 2652613"/>
                <a:gd name="connsiteX37" fmla="*/ 853440 w 6418417"/>
                <a:gd name="connsiteY37" fmla="*/ 2500213 h 2652613"/>
                <a:gd name="connsiteX38" fmla="*/ 762000 w 6418417"/>
                <a:gd name="connsiteY38" fmla="*/ 2469733 h 2652613"/>
                <a:gd name="connsiteX39" fmla="*/ 609600 w 6418417"/>
                <a:gd name="connsiteY39" fmla="*/ 2378293 h 2652613"/>
                <a:gd name="connsiteX40" fmla="*/ 548640 w 6418417"/>
                <a:gd name="connsiteY40" fmla="*/ 2256373 h 2652613"/>
                <a:gd name="connsiteX41" fmla="*/ 457200 w 6418417"/>
                <a:gd name="connsiteY41" fmla="*/ 2103973 h 2652613"/>
                <a:gd name="connsiteX42" fmla="*/ 396240 w 6418417"/>
                <a:gd name="connsiteY42" fmla="*/ 1860133 h 2652613"/>
                <a:gd name="connsiteX43" fmla="*/ 365760 w 6418417"/>
                <a:gd name="connsiteY43" fmla="*/ 1738213 h 2652613"/>
                <a:gd name="connsiteX44" fmla="*/ 335280 w 6418417"/>
                <a:gd name="connsiteY44" fmla="*/ 1555333 h 2652613"/>
                <a:gd name="connsiteX45" fmla="*/ 274320 w 6418417"/>
                <a:gd name="connsiteY45" fmla="*/ 1463893 h 2652613"/>
                <a:gd name="connsiteX46" fmla="*/ 60960 w 6418417"/>
                <a:gd name="connsiteY46" fmla="*/ 1250533 h 2652613"/>
                <a:gd name="connsiteX47" fmla="*/ 0 w 6418417"/>
                <a:gd name="connsiteY47" fmla="*/ 1037173 h 2652613"/>
                <a:gd name="connsiteX48" fmla="*/ 30480 w 6418417"/>
                <a:gd name="connsiteY48" fmla="*/ 823813 h 2652613"/>
                <a:gd name="connsiteX49" fmla="*/ 60960 w 6418417"/>
                <a:gd name="connsiteY49" fmla="*/ 732373 h 2652613"/>
                <a:gd name="connsiteX50" fmla="*/ 182880 w 6418417"/>
                <a:gd name="connsiteY50" fmla="*/ 671413 h 2652613"/>
                <a:gd name="connsiteX51" fmla="*/ 335280 w 6418417"/>
                <a:gd name="connsiteY51" fmla="*/ 610453 h 2652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6418417" h="2652613">
                  <a:moveTo>
                    <a:pt x="365760" y="549493"/>
                  </a:moveTo>
                  <a:lnTo>
                    <a:pt x="365760" y="549493"/>
                  </a:lnTo>
                  <a:cubicBezTo>
                    <a:pt x="461905" y="491806"/>
                    <a:pt x="659541" y="362627"/>
                    <a:pt x="792480" y="305653"/>
                  </a:cubicBezTo>
                  <a:cubicBezTo>
                    <a:pt x="859796" y="276803"/>
                    <a:pt x="970562" y="252429"/>
                    <a:pt x="1036320" y="244693"/>
                  </a:cubicBezTo>
                  <a:cubicBezTo>
                    <a:pt x="1157825" y="230398"/>
                    <a:pt x="1280160" y="224373"/>
                    <a:pt x="1402080" y="214213"/>
                  </a:cubicBezTo>
                  <a:cubicBezTo>
                    <a:pt x="1716877" y="109281"/>
                    <a:pt x="1450796" y="188670"/>
                    <a:pt x="2194560" y="153253"/>
                  </a:cubicBezTo>
                  <a:lnTo>
                    <a:pt x="2773680" y="122773"/>
                  </a:lnTo>
                  <a:cubicBezTo>
                    <a:pt x="2865120" y="112613"/>
                    <a:pt x="2956031" y="89807"/>
                    <a:pt x="3048000" y="92293"/>
                  </a:cubicBezTo>
                  <a:cubicBezTo>
                    <a:pt x="3333101" y="99998"/>
                    <a:pt x="3901440" y="153253"/>
                    <a:pt x="3901440" y="153253"/>
                  </a:cubicBezTo>
                  <a:cubicBezTo>
                    <a:pt x="4210593" y="215084"/>
                    <a:pt x="4045223" y="195395"/>
                    <a:pt x="4572000" y="153253"/>
                  </a:cubicBezTo>
                  <a:cubicBezTo>
                    <a:pt x="4781858" y="136464"/>
                    <a:pt x="4775010" y="132981"/>
                    <a:pt x="4937760" y="92293"/>
                  </a:cubicBezTo>
                  <a:cubicBezTo>
                    <a:pt x="4968240" y="71973"/>
                    <a:pt x="4994113" y="41859"/>
                    <a:pt x="5029200" y="31333"/>
                  </a:cubicBezTo>
                  <a:cubicBezTo>
                    <a:pt x="5192540" y="-17669"/>
                    <a:pt x="5267353" y="-2543"/>
                    <a:pt x="5425440" y="31333"/>
                  </a:cubicBezTo>
                  <a:cubicBezTo>
                    <a:pt x="5507362" y="48888"/>
                    <a:pt x="5669280" y="92293"/>
                    <a:pt x="5669280" y="92293"/>
                  </a:cubicBezTo>
                  <a:cubicBezTo>
                    <a:pt x="5721615" y="131545"/>
                    <a:pt x="5820243" y="209037"/>
                    <a:pt x="5882640" y="244693"/>
                  </a:cubicBezTo>
                  <a:cubicBezTo>
                    <a:pt x="5922090" y="267236"/>
                    <a:pt x="5969394" y="276881"/>
                    <a:pt x="6004560" y="305653"/>
                  </a:cubicBezTo>
                  <a:cubicBezTo>
                    <a:pt x="6082404" y="369343"/>
                    <a:pt x="6217920" y="519013"/>
                    <a:pt x="6217920" y="519013"/>
                  </a:cubicBezTo>
                  <a:cubicBezTo>
                    <a:pt x="6308506" y="790770"/>
                    <a:pt x="6163575" y="361945"/>
                    <a:pt x="6309360" y="762853"/>
                  </a:cubicBezTo>
                  <a:cubicBezTo>
                    <a:pt x="6368726" y="926108"/>
                    <a:pt x="6364411" y="922096"/>
                    <a:pt x="6400800" y="1067653"/>
                  </a:cubicBezTo>
                  <a:cubicBezTo>
                    <a:pt x="6394736" y="1194998"/>
                    <a:pt x="6484319" y="1624214"/>
                    <a:pt x="6309360" y="1799173"/>
                  </a:cubicBezTo>
                  <a:cubicBezTo>
                    <a:pt x="6273439" y="1835094"/>
                    <a:pt x="6232877" y="1867895"/>
                    <a:pt x="6187440" y="1890613"/>
                  </a:cubicBezTo>
                  <a:cubicBezTo>
                    <a:pt x="6149972" y="1909347"/>
                    <a:pt x="6106160" y="1910933"/>
                    <a:pt x="6065520" y="1921093"/>
                  </a:cubicBezTo>
                  <a:cubicBezTo>
                    <a:pt x="6035040" y="1941413"/>
                    <a:pt x="6009092" y="1971280"/>
                    <a:pt x="5974080" y="1982053"/>
                  </a:cubicBezTo>
                  <a:cubicBezTo>
                    <a:pt x="5875050" y="2012524"/>
                    <a:pt x="5763356" y="1999594"/>
                    <a:pt x="5669280" y="2043013"/>
                  </a:cubicBezTo>
                  <a:cubicBezTo>
                    <a:pt x="5623156" y="2064301"/>
                    <a:pt x="5610900" y="2126363"/>
                    <a:pt x="5577840" y="2164933"/>
                  </a:cubicBezTo>
                  <a:cubicBezTo>
                    <a:pt x="5549787" y="2197661"/>
                    <a:pt x="5523826" y="2234987"/>
                    <a:pt x="5486400" y="2256373"/>
                  </a:cubicBezTo>
                  <a:cubicBezTo>
                    <a:pt x="5450029" y="2277157"/>
                    <a:pt x="5403375" y="2271295"/>
                    <a:pt x="5364480" y="2286853"/>
                  </a:cubicBezTo>
                  <a:cubicBezTo>
                    <a:pt x="4905090" y="2470609"/>
                    <a:pt x="5369317" y="2299674"/>
                    <a:pt x="5090160" y="2439253"/>
                  </a:cubicBezTo>
                  <a:cubicBezTo>
                    <a:pt x="5061423" y="2453621"/>
                    <a:pt x="5029717" y="2461279"/>
                    <a:pt x="4998720" y="2469733"/>
                  </a:cubicBezTo>
                  <a:cubicBezTo>
                    <a:pt x="4659685" y="2562197"/>
                    <a:pt x="4765004" y="2529970"/>
                    <a:pt x="4328160" y="2561173"/>
                  </a:cubicBezTo>
                  <a:cubicBezTo>
                    <a:pt x="4046722" y="2631533"/>
                    <a:pt x="4320102" y="2570649"/>
                    <a:pt x="3779520" y="2622133"/>
                  </a:cubicBezTo>
                  <a:cubicBezTo>
                    <a:pt x="3708002" y="2628944"/>
                    <a:pt x="3637280" y="2642453"/>
                    <a:pt x="3566160" y="2652613"/>
                  </a:cubicBezTo>
                  <a:cubicBezTo>
                    <a:pt x="3383280" y="2642453"/>
                    <a:pt x="3200049" y="2637344"/>
                    <a:pt x="3017520" y="2622133"/>
                  </a:cubicBezTo>
                  <a:cubicBezTo>
                    <a:pt x="2955933" y="2617001"/>
                    <a:pt x="2894596" y="2606642"/>
                    <a:pt x="2834640" y="2591653"/>
                  </a:cubicBezTo>
                  <a:cubicBezTo>
                    <a:pt x="2772301" y="2576068"/>
                    <a:pt x="2715699" y="2537087"/>
                    <a:pt x="2651760" y="2530693"/>
                  </a:cubicBezTo>
                  <a:lnTo>
                    <a:pt x="2346960" y="2500213"/>
                  </a:lnTo>
                  <a:cubicBezTo>
                    <a:pt x="2214880" y="2510373"/>
                    <a:pt x="2083190" y="2530693"/>
                    <a:pt x="1950720" y="2530693"/>
                  </a:cubicBezTo>
                  <a:cubicBezTo>
                    <a:pt x="1584819" y="2530693"/>
                    <a:pt x="1218861" y="2518953"/>
                    <a:pt x="853440" y="2500213"/>
                  </a:cubicBezTo>
                  <a:cubicBezTo>
                    <a:pt x="821353" y="2498568"/>
                    <a:pt x="790737" y="2484101"/>
                    <a:pt x="762000" y="2469733"/>
                  </a:cubicBezTo>
                  <a:cubicBezTo>
                    <a:pt x="709012" y="2443239"/>
                    <a:pt x="660400" y="2408773"/>
                    <a:pt x="609600" y="2378293"/>
                  </a:cubicBezTo>
                  <a:cubicBezTo>
                    <a:pt x="589280" y="2337653"/>
                    <a:pt x="570706" y="2296092"/>
                    <a:pt x="548640" y="2256373"/>
                  </a:cubicBezTo>
                  <a:cubicBezTo>
                    <a:pt x="519869" y="2204586"/>
                    <a:pt x="478467" y="2159267"/>
                    <a:pt x="457200" y="2103973"/>
                  </a:cubicBezTo>
                  <a:cubicBezTo>
                    <a:pt x="427124" y="2025776"/>
                    <a:pt x="416560" y="1941413"/>
                    <a:pt x="396240" y="1860133"/>
                  </a:cubicBezTo>
                  <a:cubicBezTo>
                    <a:pt x="386080" y="1819493"/>
                    <a:pt x="372647" y="1779534"/>
                    <a:pt x="365760" y="1738213"/>
                  </a:cubicBezTo>
                  <a:cubicBezTo>
                    <a:pt x="355600" y="1677253"/>
                    <a:pt x="354823" y="1613962"/>
                    <a:pt x="335280" y="1555333"/>
                  </a:cubicBezTo>
                  <a:cubicBezTo>
                    <a:pt x="323696" y="1520580"/>
                    <a:pt x="298826" y="1491122"/>
                    <a:pt x="274320" y="1463893"/>
                  </a:cubicBezTo>
                  <a:cubicBezTo>
                    <a:pt x="207036" y="1389133"/>
                    <a:pt x="60960" y="1250533"/>
                    <a:pt x="60960" y="1250533"/>
                  </a:cubicBezTo>
                  <a:cubicBezTo>
                    <a:pt x="46587" y="1207413"/>
                    <a:pt x="0" y="1075445"/>
                    <a:pt x="0" y="1037173"/>
                  </a:cubicBezTo>
                  <a:cubicBezTo>
                    <a:pt x="0" y="965331"/>
                    <a:pt x="16391" y="894260"/>
                    <a:pt x="30480" y="823813"/>
                  </a:cubicBezTo>
                  <a:cubicBezTo>
                    <a:pt x="36781" y="792308"/>
                    <a:pt x="38242" y="755091"/>
                    <a:pt x="60960" y="732373"/>
                  </a:cubicBezTo>
                  <a:cubicBezTo>
                    <a:pt x="93089" y="700244"/>
                    <a:pt x="143430" y="693956"/>
                    <a:pt x="182880" y="671413"/>
                  </a:cubicBezTo>
                  <a:cubicBezTo>
                    <a:pt x="309285" y="599181"/>
                    <a:pt x="227671" y="610453"/>
                    <a:pt x="335280" y="610453"/>
                  </a:cubicBezTo>
                </a:path>
              </a:pathLst>
            </a:custGeom>
            <a:solidFill>
              <a:srgbClr val="DFEECE"/>
            </a:solidFill>
            <a:ln w="38100">
              <a:solidFill>
                <a:srgbClr val="B5D78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EE6214C-556B-9984-ADF4-8D6A04773D4C}"/>
                </a:ext>
              </a:extLst>
            </p:cNvPr>
            <p:cNvSpPr txBox="1"/>
            <p:nvPr/>
          </p:nvSpPr>
          <p:spPr>
            <a:xfrm>
              <a:off x="425302" y="2709736"/>
              <a:ext cx="6092456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Quan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sát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video,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nêu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quy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trình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viết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chữ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hoa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U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cỡ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nhỡ</a:t>
              </a:r>
              <a:endPara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HƯỚNG DẪN VIẾT CHỮ HOA U - CỠ CHỮ 5 Ô LY">
            <a:hlinkClick r:id="" action="ppaction://media"/>
            <a:extLst>
              <a:ext uri="{FF2B5EF4-FFF2-40B4-BE49-F238E27FC236}">
                <a16:creationId xmlns:a16="http://schemas.microsoft.com/office/drawing/2014/main" id="{E877A15B-9C12-BA00-DBDE-63BC9A91286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509" end="2030.7285"/>
                </p14:media>
              </p:ext>
            </p:extLst>
          </p:nvPr>
        </p:nvPicPr>
        <p:blipFill rotWithShape="1">
          <a:blip r:embed="rId4"/>
          <a:srcRect l="27693" t="14628" r="27725" b="9840"/>
          <a:stretch/>
        </p:blipFill>
        <p:spPr>
          <a:xfrm>
            <a:off x="6799633" y="1620903"/>
            <a:ext cx="4348265" cy="4143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928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24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3">
            <a:extLst>
              <a:ext uri="{FF2B5EF4-FFF2-40B4-BE49-F238E27FC236}">
                <a16:creationId xmlns:a16="http://schemas.microsoft.com/office/drawing/2014/main" id="{29224912-C1D0-861D-FED5-0AD5DF9C04B4}"/>
              </a:ext>
            </a:extLst>
          </p:cNvPr>
          <p:cNvGrpSpPr/>
          <p:nvPr/>
        </p:nvGrpSpPr>
        <p:grpSpPr>
          <a:xfrm>
            <a:off x="657630" y="712962"/>
            <a:ext cx="7989446" cy="1107996"/>
            <a:chOff x="258619" y="391072"/>
            <a:chExt cx="7989446" cy="1107996"/>
          </a:xfrm>
        </p:grpSpPr>
        <p:sp>
          <p:nvSpPr>
            <p:cNvPr id="4" name="Hộp Văn bản 1">
              <a:extLst>
                <a:ext uri="{FF2B5EF4-FFF2-40B4-BE49-F238E27FC236}">
                  <a16:creationId xmlns:a16="http://schemas.microsoft.com/office/drawing/2014/main" id="{33F4DE70-92F4-05AE-0B89-CED8F32E80BE}"/>
                </a:ext>
              </a:extLst>
            </p:cNvPr>
            <p:cNvSpPr txBox="1"/>
            <p:nvPr/>
          </p:nvSpPr>
          <p:spPr>
            <a:xfrm>
              <a:off x="258619" y="591127"/>
              <a:ext cx="544572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Quy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trình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endParaRPr lang="en-US" sz="4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" name="Hộp Văn bản 2">
              <a:extLst>
                <a:ext uri="{FF2B5EF4-FFF2-40B4-BE49-F238E27FC236}">
                  <a16:creationId xmlns:a16="http://schemas.microsoft.com/office/drawing/2014/main" id="{053279F1-7743-A9C0-3E1B-012D962F55D4}"/>
                </a:ext>
              </a:extLst>
            </p:cNvPr>
            <p:cNvSpPr txBox="1"/>
            <p:nvPr/>
          </p:nvSpPr>
          <p:spPr>
            <a:xfrm>
              <a:off x="5642865" y="391072"/>
              <a:ext cx="2605200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dirty="0">
                  <a:latin typeface="Hp001 5H" panose="020B0603050302020204" pitchFamily="34" charset="0"/>
                  <a:cs typeface="Hp001 5H" panose="020B0603050302020204" pitchFamily="34" charset="0"/>
                </a:rPr>
                <a:t>U, Ư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2214BD4-AA8E-6151-04F4-A4FDA4039CF6}"/>
              </a:ext>
            </a:extLst>
          </p:cNvPr>
          <p:cNvGrpSpPr/>
          <p:nvPr/>
        </p:nvGrpSpPr>
        <p:grpSpPr>
          <a:xfrm>
            <a:off x="569904" y="2499559"/>
            <a:ext cx="6092456" cy="2317688"/>
            <a:chOff x="425302" y="2089501"/>
            <a:chExt cx="6092456" cy="2317688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FC36E8E7-0ED6-B60F-6740-1B371CC41FCF}"/>
                </a:ext>
              </a:extLst>
            </p:cNvPr>
            <p:cNvSpPr/>
            <p:nvPr/>
          </p:nvSpPr>
          <p:spPr>
            <a:xfrm>
              <a:off x="425302" y="2089501"/>
              <a:ext cx="6018631" cy="2317688"/>
            </a:xfrm>
            <a:custGeom>
              <a:avLst/>
              <a:gdLst>
                <a:gd name="connsiteX0" fmla="*/ 365760 w 6418417"/>
                <a:gd name="connsiteY0" fmla="*/ 549493 h 2652613"/>
                <a:gd name="connsiteX1" fmla="*/ 365760 w 6418417"/>
                <a:gd name="connsiteY1" fmla="*/ 549493 h 2652613"/>
                <a:gd name="connsiteX2" fmla="*/ 792480 w 6418417"/>
                <a:gd name="connsiteY2" fmla="*/ 305653 h 2652613"/>
                <a:gd name="connsiteX3" fmla="*/ 1036320 w 6418417"/>
                <a:gd name="connsiteY3" fmla="*/ 244693 h 2652613"/>
                <a:gd name="connsiteX4" fmla="*/ 1402080 w 6418417"/>
                <a:gd name="connsiteY4" fmla="*/ 214213 h 2652613"/>
                <a:gd name="connsiteX5" fmla="*/ 2194560 w 6418417"/>
                <a:gd name="connsiteY5" fmla="*/ 153253 h 2652613"/>
                <a:gd name="connsiteX6" fmla="*/ 2773680 w 6418417"/>
                <a:gd name="connsiteY6" fmla="*/ 122773 h 2652613"/>
                <a:gd name="connsiteX7" fmla="*/ 3048000 w 6418417"/>
                <a:gd name="connsiteY7" fmla="*/ 92293 h 2652613"/>
                <a:gd name="connsiteX8" fmla="*/ 3901440 w 6418417"/>
                <a:gd name="connsiteY8" fmla="*/ 153253 h 2652613"/>
                <a:gd name="connsiteX9" fmla="*/ 4572000 w 6418417"/>
                <a:gd name="connsiteY9" fmla="*/ 153253 h 2652613"/>
                <a:gd name="connsiteX10" fmla="*/ 4937760 w 6418417"/>
                <a:gd name="connsiteY10" fmla="*/ 92293 h 2652613"/>
                <a:gd name="connsiteX11" fmla="*/ 5029200 w 6418417"/>
                <a:gd name="connsiteY11" fmla="*/ 31333 h 2652613"/>
                <a:gd name="connsiteX12" fmla="*/ 5425440 w 6418417"/>
                <a:gd name="connsiteY12" fmla="*/ 31333 h 2652613"/>
                <a:gd name="connsiteX13" fmla="*/ 5669280 w 6418417"/>
                <a:gd name="connsiteY13" fmla="*/ 92293 h 2652613"/>
                <a:gd name="connsiteX14" fmla="*/ 5882640 w 6418417"/>
                <a:gd name="connsiteY14" fmla="*/ 244693 h 2652613"/>
                <a:gd name="connsiteX15" fmla="*/ 6004560 w 6418417"/>
                <a:gd name="connsiteY15" fmla="*/ 305653 h 2652613"/>
                <a:gd name="connsiteX16" fmla="*/ 6217920 w 6418417"/>
                <a:gd name="connsiteY16" fmla="*/ 519013 h 2652613"/>
                <a:gd name="connsiteX17" fmla="*/ 6309360 w 6418417"/>
                <a:gd name="connsiteY17" fmla="*/ 762853 h 2652613"/>
                <a:gd name="connsiteX18" fmla="*/ 6400800 w 6418417"/>
                <a:gd name="connsiteY18" fmla="*/ 1067653 h 2652613"/>
                <a:gd name="connsiteX19" fmla="*/ 6309360 w 6418417"/>
                <a:gd name="connsiteY19" fmla="*/ 1799173 h 2652613"/>
                <a:gd name="connsiteX20" fmla="*/ 6187440 w 6418417"/>
                <a:gd name="connsiteY20" fmla="*/ 1890613 h 2652613"/>
                <a:gd name="connsiteX21" fmla="*/ 6065520 w 6418417"/>
                <a:gd name="connsiteY21" fmla="*/ 1921093 h 2652613"/>
                <a:gd name="connsiteX22" fmla="*/ 5974080 w 6418417"/>
                <a:gd name="connsiteY22" fmla="*/ 1982053 h 2652613"/>
                <a:gd name="connsiteX23" fmla="*/ 5669280 w 6418417"/>
                <a:gd name="connsiteY23" fmla="*/ 2043013 h 2652613"/>
                <a:gd name="connsiteX24" fmla="*/ 5577840 w 6418417"/>
                <a:gd name="connsiteY24" fmla="*/ 2164933 h 2652613"/>
                <a:gd name="connsiteX25" fmla="*/ 5486400 w 6418417"/>
                <a:gd name="connsiteY25" fmla="*/ 2256373 h 2652613"/>
                <a:gd name="connsiteX26" fmla="*/ 5364480 w 6418417"/>
                <a:gd name="connsiteY26" fmla="*/ 2286853 h 2652613"/>
                <a:gd name="connsiteX27" fmla="*/ 5090160 w 6418417"/>
                <a:gd name="connsiteY27" fmla="*/ 2439253 h 2652613"/>
                <a:gd name="connsiteX28" fmla="*/ 4998720 w 6418417"/>
                <a:gd name="connsiteY28" fmla="*/ 2469733 h 2652613"/>
                <a:gd name="connsiteX29" fmla="*/ 4328160 w 6418417"/>
                <a:gd name="connsiteY29" fmla="*/ 2561173 h 2652613"/>
                <a:gd name="connsiteX30" fmla="*/ 3779520 w 6418417"/>
                <a:gd name="connsiteY30" fmla="*/ 2622133 h 2652613"/>
                <a:gd name="connsiteX31" fmla="*/ 3566160 w 6418417"/>
                <a:gd name="connsiteY31" fmla="*/ 2652613 h 2652613"/>
                <a:gd name="connsiteX32" fmla="*/ 3017520 w 6418417"/>
                <a:gd name="connsiteY32" fmla="*/ 2622133 h 2652613"/>
                <a:gd name="connsiteX33" fmla="*/ 2834640 w 6418417"/>
                <a:gd name="connsiteY33" fmla="*/ 2591653 h 2652613"/>
                <a:gd name="connsiteX34" fmla="*/ 2651760 w 6418417"/>
                <a:gd name="connsiteY34" fmla="*/ 2530693 h 2652613"/>
                <a:gd name="connsiteX35" fmla="*/ 2346960 w 6418417"/>
                <a:gd name="connsiteY35" fmla="*/ 2500213 h 2652613"/>
                <a:gd name="connsiteX36" fmla="*/ 1950720 w 6418417"/>
                <a:gd name="connsiteY36" fmla="*/ 2530693 h 2652613"/>
                <a:gd name="connsiteX37" fmla="*/ 853440 w 6418417"/>
                <a:gd name="connsiteY37" fmla="*/ 2500213 h 2652613"/>
                <a:gd name="connsiteX38" fmla="*/ 762000 w 6418417"/>
                <a:gd name="connsiteY38" fmla="*/ 2469733 h 2652613"/>
                <a:gd name="connsiteX39" fmla="*/ 609600 w 6418417"/>
                <a:gd name="connsiteY39" fmla="*/ 2378293 h 2652613"/>
                <a:gd name="connsiteX40" fmla="*/ 548640 w 6418417"/>
                <a:gd name="connsiteY40" fmla="*/ 2256373 h 2652613"/>
                <a:gd name="connsiteX41" fmla="*/ 457200 w 6418417"/>
                <a:gd name="connsiteY41" fmla="*/ 2103973 h 2652613"/>
                <a:gd name="connsiteX42" fmla="*/ 396240 w 6418417"/>
                <a:gd name="connsiteY42" fmla="*/ 1860133 h 2652613"/>
                <a:gd name="connsiteX43" fmla="*/ 365760 w 6418417"/>
                <a:gd name="connsiteY43" fmla="*/ 1738213 h 2652613"/>
                <a:gd name="connsiteX44" fmla="*/ 335280 w 6418417"/>
                <a:gd name="connsiteY44" fmla="*/ 1555333 h 2652613"/>
                <a:gd name="connsiteX45" fmla="*/ 274320 w 6418417"/>
                <a:gd name="connsiteY45" fmla="*/ 1463893 h 2652613"/>
                <a:gd name="connsiteX46" fmla="*/ 60960 w 6418417"/>
                <a:gd name="connsiteY46" fmla="*/ 1250533 h 2652613"/>
                <a:gd name="connsiteX47" fmla="*/ 0 w 6418417"/>
                <a:gd name="connsiteY47" fmla="*/ 1037173 h 2652613"/>
                <a:gd name="connsiteX48" fmla="*/ 30480 w 6418417"/>
                <a:gd name="connsiteY48" fmla="*/ 823813 h 2652613"/>
                <a:gd name="connsiteX49" fmla="*/ 60960 w 6418417"/>
                <a:gd name="connsiteY49" fmla="*/ 732373 h 2652613"/>
                <a:gd name="connsiteX50" fmla="*/ 182880 w 6418417"/>
                <a:gd name="connsiteY50" fmla="*/ 671413 h 2652613"/>
                <a:gd name="connsiteX51" fmla="*/ 335280 w 6418417"/>
                <a:gd name="connsiteY51" fmla="*/ 610453 h 2652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6418417" h="2652613">
                  <a:moveTo>
                    <a:pt x="365760" y="549493"/>
                  </a:moveTo>
                  <a:lnTo>
                    <a:pt x="365760" y="549493"/>
                  </a:lnTo>
                  <a:cubicBezTo>
                    <a:pt x="461905" y="491806"/>
                    <a:pt x="659541" y="362627"/>
                    <a:pt x="792480" y="305653"/>
                  </a:cubicBezTo>
                  <a:cubicBezTo>
                    <a:pt x="859796" y="276803"/>
                    <a:pt x="970562" y="252429"/>
                    <a:pt x="1036320" y="244693"/>
                  </a:cubicBezTo>
                  <a:cubicBezTo>
                    <a:pt x="1157825" y="230398"/>
                    <a:pt x="1280160" y="224373"/>
                    <a:pt x="1402080" y="214213"/>
                  </a:cubicBezTo>
                  <a:cubicBezTo>
                    <a:pt x="1716877" y="109281"/>
                    <a:pt x="1450796" y="188670"/>
                    <a:pt x="2194560" y="153253"/>
                  </a:cubicBezTo>
                  <a:lnTo>
                    <a:pt x="2773680" y="122773"/>
                  </a:lnTo>
                  <a:cubicBezTo>
                    <a:pt x="2865120" y="112613"/>
                    <a:pt x="2956031" y="89807"/>
                    <a:pt x="3048000" y="92293"/>
                  </a:cubicBezTo>
                  <a:cubicBezTo>
                    <a:pt x="3333101" y="99998"/>
                    <a:pt x="3901440" y="153253"/>
                    <a:pt x="3901440" y="153253"/>
                  </a:cubicBezTo>
                  <a:cubicBezTo>
                    <a:pt x="4210593" y="215084"/>
                    <a:pt x="4045223" y="195395"/>
                    <a:pt x="4572000" y="153253"/>
                  </a:cubicBezTo>
                  <a:cubicBezTo>
                    <a:pt x="4781858" y="136464"/>
                    <a:pt x="4775010" y="132981"/>
                    <a:pt x="4937760" y="92293"/>
                  </a:cubicBezTo>
                  <a:cubicBezTo>
                    <a:pt x="4968240" y="71973"/>
                    <a:pt x="4994113" y="41859"/>
                    <a:pt x="5029200" y="31333"/>
                  </a:cubicBezTo>
                  <a:cubicBezTo>
                    <a:pt x="5192540" y="-17669"/>
                    <a:pt x="5267353" y="-2543"/>
                    <a:pt x="5425440" y="31333"/>
                  </a:cubicBezTo>
                  <a:cubicBezTo>
                    <a:pt x="5507362" y="48888"/>
                    <a:pt x="5669280" y="92293"/>
                    <a:pt x="5669280" y="92293"/>
                  </a:cubicBezTo>
                  <a:cubicBezTo>
                    <a:pt x="5721615" y="131545"/>
                    <a:pt x="5820243" y="209037"/>
                    <a:pt x="5882640" y="244693"/>
                  </a:cubicBezTo>
                  <a:cubicBezTo>
                    <a:pt x="5922090" y="267236"/>
                    <a:pt x="5969394" y="276881"/>
                    <a:pt x="6004560" y="305653"/>
                  </a:cubicBezTo>
                  <a:cubicBezTo>
                    <a:pt x="6082404" y="369343"/>
                    <a:pt x="6217920" y="519013"/>
                    <a:pt x="6217920" y="519013"/>
                  </a:cubicBezTo>
                  <a:cubicBezTo>
                    <a:pt x="6308506" y="790770"/>
                    <a:pt x="6163575" y="361945"/>
                    <a:pt x="6309360" y="762853"/>
                  </a:cubicBezTo>
                  <a:cubicBezTo>
                    <a:pt x="6368726" y="926108"/>
                    <a:pt x="6364411" y="922096"/>
                    <a:pt x="6400800" y="1067653"/>
                  </a:cubicBezTo>
                  <a:cubicBezTo>
                    <a:pt x="6394736" y="1194998"/>
                    <a:pt x="6484319" y="1624214"/>
                    <a:pt x="6309360" y="1799173"/>
                  </a:cubicBezTo>
                  <a:cubicBezTo>
                    <a:pt x="6273439" y="1835094"/>
                    <a:pt x="6232877" y="1867895"/>
                    <a:pt x="6187440" y="1890613"/>
                  </a:cubicBezTo>
                  <a:cubicBezTo>
                    <a:pt x="6149972" y="1909347"/>
                    <a:pt x="6106160" y="1910933"/>
                    <a:pt x="6065520" y="1921093"/>
                  </a:cubicBezTo>
                  <a:cubicBezTo>
                    <a:pt x="6035040" y="1941413"/>
                    <a:pt x="6009092" y="1971280"/>
                    <a:pt x="5974080" y="1982053"/>
                  </a:cubicBezTo>
                  <a:cubicBezTo>
                    <a:pt x="5875050" y="2012524"/>
                    <a:pt x="5763356" y="1999594"/>
                    <a:pt x="5669280" y="2043013"/>
                  </a:cubicBezTo>
                  <a:cubicBezTo>
                    <a:pt x="5623156" y="2064301"/>
                    <a:pt x="5610900" y="2126363"/>
                    <a:pt x="5577840" y="2164933"/>
                  </a:cubicBezTo>
                  <a:cubicBezTo>
                    <a:pt x="5549787" y="2197661"/>
                    <a:pt x="5523826" y="2234987"/>
                    <a:pt x="5486400" y="2256373"/>
                  </a:cubicBezTo>
                  <a:cubicBezTo>
                    <a:pt x="5450029" y="2277157"/>
                    <a:pt x="5403375" y="2271295"/>
                    <a:pt x="5364480" y="2286853"/>
                  </a:cubicBezTo>
                  <a:cubicBezTo>
                    <a:pt x="4905090" y="2470609"/>
                    <a:pt x="5369317" y="2299674"/>
                    <a:pt x="5090160" y="2439253"/>
                  </a:cubicBezTo>
                  <a:cubicBezTo>
                    <a:pt x="5061423" y="2453621"/>
                    <a:pt x="5029717" y="2461279"/>
                    <a:pt x="4998720" y="2469733"/>
                  </a:cubicBezTo>
                  <a:cubicBezTo>
                    <a:pt x="4659685" y="2562197"/>
                    <a:pt x="4765004" y="2529970"/>
                    <a:pt x="4328160" y="2561173"/>
                  </a:cubicBezTo>
                  <a:cubicBezTo>
                    <a:pt x="4046722" y="2631533"/>
                    <a:pt x="4320102" y="2570649"/>
                    <a:pt x="3779520" y="2622133"/>
                  </a:cubicBezTo>
                  <a:cubicBezTo>
                    <a:pt x="3708002" y="2628944"/>
                    <a:pt x="3637280" y="2642453"/>
                    <a:pt x="3566160" y="2652613"/>
                  </a:cubicBezTo>
                  <a:cubicBezTo>
                    <a:pt x="3383280" y="2642453"/>
                    <a:pt x="3200049" y="2637344"/>
                    <a:pt x="3017520" y="2622133"/>
                  </a:cubicBezTo>
                  <a:cubicBezTo>
                    <a:pt x="2955933" y="2617001"/>
                    <a:pt x="2894596" y="2606642"/>
                    <a:pt x="2834640" y="2591653"/>
                  </a:cubicBezTo>
                  <a:cubicBezTo>
                    <a:pt x="2772301" y="2576068"/>
                    <a:pt x="2715699" y="2537087"/>
                    <a:pt x="2651760" y="2530693"/>
                  </a:cubicBezTo>
                  <a:lnTo>
                    <a:pt x="2346960" y="2500213"/>
                  </a:lnTo>
                  <a:cubicBezTo>
                    <a:pt x="2214880" y="2510373"/>
                    <a:pt x="2083190" y="2530693"/>
                    <a:pt x="1950720" y="2530693"/>
                  </a:cubicBezTo>
                  <a:cubicBezTo>
                    <a:pt x="1584819" y="2530693"/>
                    <a:pt x="1218861" y="2518953"/>
                    <a:pt x="853440" y="2500213"/>
                  </a:cubicBezTo>
                  <a:cubicBezTo>
                    <a:pt x="821353" y="2498568"/>
                    <a:pt x="790737" y="2484101"/>
                    <a:pt x="762000" y="2469733"/>
                  </a:cubicBezTo>
                  <a:cubicBezTo>
                    <a:pt x="709012" y="2443239"/>
                    <a:pt x="660400" y="2408773"/>
                    <a:pt x="609600" y="2378293"/>
                  </a:cubicBezTo>
                  <a:cubicBezTo>
                    <a:pt x="589280" y="2337653"/>
                    <a:pt x="570706" y="2296092"/>
                    <a:pt x="548640" y="2256373"/>
                  </a:cubicBezTo>
                  <a:cubicBezTo>
                    <a:pt x="519869" y="2204586"/>
                    <a:pt x="478467" y="2159267"/>
                    <a:pt x="457200" y="2103973"/>
                  </a:cubicBezTo>
                  <a:cubicBezTo>
                    <a:pt x="427124" y="2025776"/>
                    <a:pt x="416560" y="1941413"/>
                    <a:pt x="396240" y="1860133"/>
                  </a:cubicBezTo>
                  <a:cubicBezTo>
                    <a:pt x="386080" y="1819493"/>
                    <a:pt x="372647" y="1779534"/>
                    <a:pt x="365760" y="1738213"/>
                  </a:cubicBezTo>
                  <a:cubicBezTo>
                    <a:pt x="355600" y="1677253"/>
                    <a:pt x="354823" y="1613962"/>
                    <a:pt x="335280" y="1555333"/>
                  </a:cubicBezTo>
                  <a:cubicBezTo>
                    <a:pt x="323696" y="1520580"/>
                    <a:pt x="298826" y="1491122"/>
                    <a:pt x="274320" y="1463893"/>
                  </a:cubicBezTo>
                  <a:cubicBezTo>
                    <a:pt x="207036" y="1389133"/>
                    <a:pt x="60960" y="1250533"/>
                    <a:pt x="60960" y="1250533"/>
                  </a:cubicBezTo>
                  <a:cubicBezTo>
                    <a:pt x="46587" y="1207413"/>
                    <a:pt x="0" y="1075445"/>
                    <a:pt x="0" y="1037173"/>
                  </a:cubicBezTo>
                  <a:cubicBezTo>
                    <a:pt x="0" y="965331"/>
                    <a:pt x="16391" y="894260"/>
                    <a:pt x="30480" y="823813"/>
                  </a:cubicBezTo>
                  <a:cubicBezTo>
                    <a:pt x="36781" y="792308"/>
                    <a:pt x="38242" y="755091"/>
                    <a:pt x="60960" y="732373"/>
                  </a:cubicBezTo>
                  <a:cubicBezTo>
                    <a:pt x="93089" y="700244"/>
                    <a:pt x="143430" y="693956"/>
                    <a:pt x="182880" y="671413"/>
                  </a:cubicBezTo>
                  <a:cubicBezTo>
                    <a:pt x="309285" y="599181"/>
                    <a:pt x="227671" y="610453"/>
                    <a:pt x="335280" y="610453"/>
                  </a:cubicBezTo>
                </a:path>
              </a:pathLst>
            </a:custGeom>
            <a:solidFill>
              <a:srgbClr val="DFEECE"/>
            </a:solidFill>
            <a:ln w="38100">
              <a:solidFill>
                <a:srgbClr val="B5D78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EE6214C-556B-9984-ADF4-8D6A04773D4C}"/>
                </a:ext>
              </a:extLst>
            </p:cNvPr>
            <p:cNvSpPr txBox="1"/>
            <p:nvPr/>
          </p:nvSpPr>
          <p:spPr>
            <a:xfrm>
              <a:off x="425302" y="2709736"/>
              <a:ext cx="6092456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Quan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sát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video,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nêu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quy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trình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viết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chữ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hoa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Ư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cỡ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nhỡ</a:t>
              </a:r>
              <a:endPara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HƯỚNG DẪN VIẾT CHỮ HOA Ư - CỠ CHỮ 5 Ô LY">
            <a:hlinkClick r:id="" action="ppaction://media"/>
            <a:extLst>
              <a:ext uri="{FF2B5EF4-FFF2-40B4-BE49-F238E27FC236}">
                <a16:creationId xmlns:a16="http://schemas.microsoft.com/office/drawing/2014/main" id="{6343E9E7-E0C1-1ABA-EC1A-9F87E84D8E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8791" t="14628" r="27427" b="7004"/>
          <a:stretch/>
        </p:blipFill>
        <p:spPr>
          <a:xfrm>
            <a:off x="6857998" y="1618398"/>
            <a:ext cx="4270443" cy="429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170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05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3">
            <a:extLst>
              <a:ext uri="{FF2B5EF4-FFF2-40B4-BE49-F238E27FC236}">
                <a16:creationId xmlns:a16="http://schemas.microsoft.com/office/drawing/2014/main" id="{AD5D22B1-88AE-E3E2-752A-82D12C48D658}"/>
              </a:ext>
            </a:extLst>
          </p:cNvPr>
          <p:cNvGrpSpPr/>
          <p:nvPr/>
        </p:nvGrpSpPr>
        <p:grpSpPr>
          <a:xfrm>
            <a:off x="657630" y="712962"/>
            <a:ext cx="7989446" cy="1107996"/>
            <a:chOff x="258619" y="391072"/>
            <a:chExt cx="7989446" cy="1107996"/>
          </a:xfrm>
        </p:grpSpPr>
        <p:sp>
          <p:nvSpPr>
            <p:cNvPr id="4" name="Hộp Văn bản 1">
              <a:extLst>
                <a:ext uri="{FF2B5EF4-FFF2-40B4-BE49-F238E27FC236}">
                  <a16:creationId xmlns:a16="http://schemas.microsoft.com/office/drawing/2014/main" id="{9A470F89-56B4-EE68-B275-08C597D3C8E8}"/>
                </a:ext>
              </a:extLst>
            </p:cNvPr>
            <p:cNvSpPr txBox="1"/>
            <p:nvPr/>
          </p:nvSpPr>
          <p:spPr>
            <a:xfrm>
              <a:off x="258619" y="591127"/>
              <a:ext cx="544572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Quy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trình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endParaRPr lang="en-US" sz="4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" name="Hộp Văn bản 2">
              <a:extLst>
                <a:ext uri="{FF2B5EF4-FFF2-40B4-BE49-F238E27FC236}">
                  <a16:creationId xmlns:a16="http://schemas.microsoft.com/office/drawing/2014/main" id="{F6523F85-449E-E9E8-CFE7-B202C48DC08D}"/>
                </a:ext>
              </a:extLst>
            </p:cNvPr>
            <p:cNvSpPr txBox="1"/>
            <p:nvPr/>
          </p:nvSpPr>
          <p:spPr>
            <a:xfrm>
              <a:off x="5642865" y="391072"/>
              <a:ext cx="2605200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dirty="0">
                  <a:latin typeface="Hp001 5H" panose="020B0603050302020204" pitchFamily="34" charset="0"/>
                  <a:cs typeface="Hp001 5H" panose="020B0603050302020204" pitchFamily="34" charset="0"/>
                </a:rPr>
                <a:t>U, Ư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61A2573-E363-26BE-45C9-7377C15CDD56}"/>
              </a:ext>
            </a:extLst>
          </p:cNvPr>
          <p:cNvGrpSpPr/>
          <p:nvPr/>
        </p:nvGrpSpPr>
        <p:grpSpPr>
          <a:xfrm>
            <a:off x="569904" y="2618829"/>
            <a:ext cx="3544896" cy="3116050"/>
            <a:chOff x="425302" y="2178213"/>
            <a:chExt cx="6092456" cy="2317688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23D903B2-2B05-5D27-80C3-0199805483C4}"/>
                </a:ext>
              </a:extLst>
            </p:cNvPr>
            <p:cNvSpPr/>
            <p:nvPr/>
          </p:nvSpPr>
          <p:spPr>
            <a:xfrm>
              <a:off x="425302" y="2178213"/>
              <a:ext cx="6018631" cy="2317688"/>
            </a:xfrm>
            <a:custGeom>
              <a:avLst/>
              <a:gdLst>
                <a:gd name="connsiteX0" fmla="*/ 365760 w 6418417"/>
                <a:gd name="connsiteY0" fmla="*/ 549493 h 2652613"/>
                <a:gd name="connsiteX1" fmla="*/ 365760 w 6418417"/>
                <a:gd name="connsiteY1" fmla="*/ 549493 h 2652613"/>
                <a:gd name="connsiteX2" fmla="*/ 792480 w 6418417"/>
                <a:gd name="connsiteY2" fmla="*/ 305653 h 2652613"/>
                <a:gd name="connsiteX3" fmla="*/ 1036320 w 6418417"/>
                <a:gd name="connsiteY3" fmla="*/ 244693 h 2652613"/>
                <a:gd name="connsiteX4" fmla="*/ 1402080 w 6418417"/>
                <a:gd name="connsiteY4" fmla="*/ 214213 h 2652613"/>
                <a:gd name="connsiteX5" fmla="*/ 2194560 w 6418417"/>
                <a:gd name="connsiteY5" fmla="*/ 153253 h 2652613"/>
                <a:gd name="connsiteX6" fmla="*/ 2773680 w 6418417"/>
                <a:gd name="connsiteY6" fmla="*/ 122773 h 2652613"/>
                <a:gd name="connsiteX7" fmla="*/ 3048000 w 6418417"/>
                <a:gd name="connsiteY7" fmla="*/ 92293 h 2652613"/>
                <a:gd name="connsiteX8" fmla="*/ 3901440 w 6418417"/>
                <a:gd name="connsiteY8" fmla="*/ 153253 h 2652613"/>
                <a:gd name="connsiteX9" fmla="*/ 4572000 w 6418417"/>
                <a:gd name="connsiteY9" fmla="*/ 153253 h 2652613"/>
                <a:gd name="connsiteX10" fmla="*/ 4937760 w 6418417"/>
                <a:gd name="connsiteY10" fmla="*/ 92293 h 2652613"/>
                <a:gd name="connsiteX11" fmla="*/ 5029200 w 6418417"/>
                <a:gd name="connsiteY11" fmla="*/ 31333 h 2652613"/>
                <a:gd name="connsiteX12" fmla="*/ 5425440 w 6418417"/>
                <a:gd name="connsiteY12" fmla="*/ 31333 h 2652613"/>
                <a:gd name="connsiteX13" fmla="*/ 5669280 w 6418417"/>
                <a:gd name="connsiteY13" fmla="*/ 92293 h 2652613"/>
                <a:gd name="connsiteX14" fmla="*/ 5882640 w 6418417"/>
                <a:gd name="connsiteY14" fmla="*/ 244693 h 2652613"/>
                <a:gd name="connsiteX15" fmla="*/ 6004560 w 6418417"/>
                <a:gd name="connsiteY15" fmla="*/ 305653 h 2652613"/>
                <a:gd name="connsiteX16" fmla="*/ 6217920 w 6418417"/>
                <a:gd name="connsiteY16" fmla="*/ 519013 h 2652613"/>
                <a:gd name="connsiteX17" fmla="*/ 6309360 w 6418417"/>
                <a:gd name="connsiteY17" fmla="*/ 762853 h 2652613"/>
                <a:gd name="connsiteX18" fmla="*/ 6400800 w 6418417"/>
                <a:gd name="connsiteY18" fmla="*/ 1067653 h 2652613"/>
                <a:gd name="connsiteX19" fmla="*/ 6309360 w 6418417"/>
                <a:gd name="connsiteY19" fmla="*/ 1799173 h 2652613"/>
                <a:gd name="connsiteX20" fmla="*/ 6187440 w 6418417"/>
                <a:gd name="connsiteY20" fmla="*/ 1890613 h 2652613"/>
                <a:gd name="connsiteX21" fmla="*/ 6065520 w 6418417"/>
                <a:gd name="connsiteY21" fmla="*/ 1921093 h 2652613"/>
                <a:gd name="connsiteX22" fmla="*/ 5974080 w 6418417"/>
                <a:gd name="connsiteY22" fmla="*/ 1982053 h 2652613"/>
                <a:gd name="connsiteX23" fmla="*/ 5669280 w 6418417"/>
                <a:gd name="connsiteY23" fmla="*/ 2043013 h 2652613"/>
                <a:gd name="connsiteX24" fmla="*/ 5577840 w 6418417"/>
                <a:gd name="connsiteY24" fmla="*/ 2164933 h 2652613"/>
                <a:gd name="connsiteX25" fmla="*/ 5486400 w 6418417"/>
                <a:gd name="connsiteY25" fmla="*/ 2256373 h 2652613"/>
                <a:gd name="connsiteX26" fmla="*/ 5364480 w 6418417"/>
                <a:gd name="connsiteY26" fmla="*/ 2286853 h 2652613"/>
                <a:gd name="connsiteX27" fmla="*/ 5090160 w 6418417"/>
                <a:gd name="connsiteY27" fmla="*/ 2439253 h 2652613"/>
                <a:gd name="connsiteX28" fmla="*/ 4998720 w 6418417"/>
                <a:gd name="connsiteY28" fmla="*/ 2469733 h 2652613"/>
                <a:gd name="connsiteX29" fmla="*/ 4328160 w 6418417"/>
                <a:gd name="connsiteY29" fmla="*/ 2561173 h 2652613"/>
                <a:gd name="connsiteX30" fmla="*/ 3779520 w 6418417"/>
                <a:gd name="connsiteY30" fmla="*/ 2622133 h 2652613"/>
                <a:gd name="connsiteX31" fmla="*/ 3566160 w 6418417"/>
                <a:gd name="connsiteY31" fmla="*/ 2652613 h 2652613"/>
                <a:gd name="connsiteX32" fmla="*/ 3017520 w 6418417"/>
                <a:gd name="connsiteY32" fmla="*/ 2622133 h 2652613"/>
                <a:gd name="connsiteX33" fmla="*/ 2834640 w 6418417"/>
                <a:gd name="connsiteY33" fmla="*/ 2591653 h 2652613"/>
                <a:gd name="connsiteX34" fmla="*/ 2651760 w 6418417"/>
                <a:gd name="connsiteY34" fmla="*/ 2530693 h 2652613"/>
                <a:gd name="connsiteX35" fmla="*/ 2346960 w 6418417"/>
                <a:gd name="connsiteY35" fmla="*/ 2500213 h 2652613"/>
                <a:gd name="connsiteX36" fmla="*/ 1950720 w 6418417"/>
                <a:gd name="connsiteY36" fmla="*/ 2530693 h 2652613"/>
                <a:gd name="connsiteX37" fmla="*/ 853440 w 6418417"/>
                <a:gd name="connsiteY37" fmla="*/ 2500213 h 2652613"/>
                <a:gd name="connsiteX38" fmla="*/ 762000 w 6418417"/>
                <a:gd name="connsiteY38" fmla="*/ 2469733 h 2652613"/>
                <a:gd name="connsiteX39" fmla="*/ 609600 w 6418417"/>
                <a:gd name="connsiteY39" fmla="*/ 2378293 h 2652613"/>
                <a:gd name="connsiteX40" fmla="*/ 548640 w 6418417"/>
                <a:gd name="connsiteY40" fmla="*/ 2256373 h 2652613"/>
                <a:gd name="connsiteX41" fmla="*/ 457200 w 6418417"/>
                <a:gd name="connsiteY41" fmla="*/ 2103973 h 2652613"/>
                <a:gd name="connsiteX42" fmla="*/ 396240 w 6418417"/>
                <a:gd name="connsiteY42" fmla="*/ 1860133 h 2652613"/>
                <a:gd name="connsiteX43" fmla="*/ 365760 w 6418417"/>
                <a:gd name="connsiteY43" fmla="*/ 1738213 h 2652613"/>
                <a:gd name="connsiteX44" fmla="*/ 335280 w 6418417"/>
                <a:gd name="connsiteY44" fmla="*/ 1555333 h 2652613"/>
                <a:gd name="connsiteX45" fmla="*/ 274320 w 6418417"/>
                <a:gd name="connsiteY45" fmla="*/ 1463893 h 2652613"/>
                <a:gd name="connsiteX46" fmla="*/ 60960 w 6418417"/>
                <a:gd name="connsiteY46" fmla="*/ 1250533 h 2652613"/>
                <a:gd name="connsiteX47" fmla="*/ 0 w 6418417"/>
                <a:gd name="connsiteY47" fmla="*/ 1037173 h 2652613"/>
                <a:gd name="connsiteX48" fmla="*/ 30480 w 6418417"/>
                <a:gd name="connsiteY48" fmla="*/ 823813 h 2652613"/>
                <a:gd name="connsiteX49" fmla="*/ 60960 w 6418417"/>
                <a:gd name="connsiteY49" fmla="*/ 732373 h 2652613"/>
                <a:gd name="connsiteX50" fmla="*/ 182880 w 6418417"/>
                <a:gd name="connsiteY50" fmla="*/ 671413 h 2652613"/>
                <a:gd name="connsiteX51" fmla="*/ 335280 w 6418417"/>
                <a:gd name="connsiteY51" fmla="*/ 610453 h 2652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6418417" h="2652613">
                  <a:moveTo>
                    <a:pt x="365760" y="549493"/>
                  </a:moveTo>
                  <a:lnTo>
                    <a:pt x="365760" y="549493"/>
                  </a:lnTo>
                  <a:cubicBezTo>
                    <a:pt x="461905" y="491806"/>
                    <a:pt x="659541" y="362627"/>
                    <a:pt x="792480" y="305653"/>
                  </a:cubicBezTo>
                  <a:cubicBezTo>
                    <a:pt x="859796" y="276803"/>
                    <a:pt x="970562" y="252429"/>
                    <a:pt x="1036320" y="244693"/>
                  </a:cubicBezTo>
                  <a:cubicBezTo>
                    <a:pt x="1157825" y="230398"/>
                    <a:pt x="1280160" y="224373"/>
                    <a:pt x="1402080" y="214213"/>
                  </a:cubicBezTo>
                  <a:cubicBezTo>
                    <a:pt x="1716877" y="109281"/>
                    <a:pt x="1450796" y="188670"/>
                    <a:pt x="2194560" y="153253"/>
                  </a:cubicBezTo>
                  <a:lnTo>
                    <a:pt x="2773680" y="122773"/>
                  </a:lnTo>
                  <a:cubicBezTo>
                    <a:pt x="2865120" y="112613"/>
                    <a:pt x="2956031" y="89807"/>
                    <a:pt x="3048000" y="92293"/>
                  </a:cubicBezTo>
                  <a:cubicBezTo>
                    <a:pt x="3333101" y="99998"/>
                    <a:pt x="3901440" y="153253"/>
                    <a:pt x="3901440" y="153253"/>
                  </a:cubicBezTo>
                  <a:cubicBezTo>
                    <a:pt x="4210593" y="215084"/>
                    <a:pt x="4045223" y="195395"/>
                    <a:pt x="4572000" y="153253"/>
                  </a:cubicBezTo>
                  <a:cubicBezTo>
                    <a:pt x="4781858" y="136464"/>
                    <a:pt x="4775010" y="132981"/>
                    <a:pt x="4937760" y="92293"/>
                  </a:cubicBezTo>
                  <a:cubicBezTo>
                    <a:pt x="4968240" y="71973"/>
                    <a:pt x="4994113" y="41859"/>
                    <a:pt x="5029200" y="31333"/>
                  </a:cubicBezTo>
                  <a:cubicBezTo>
                    <a:pt x="5192540" y="-17669"/>
                    <a:pt x="5267353" y="-2543"/>
                    <a:pt x="5425440" y="31333"/>
                  </a:cubicBezTo>
                  <a:cubicBezTo>
                    <a:pt x="5507362" y="48888"/>
                    <a:pt x="5669280" y="92293"/>
                    <a:pt x="5669280" y="92293"/>
                  </a:cubicBezTo>
                  <a:cubicBezTo>
                    <a:pt x="5721615" y="131545"/>
                    <a:pt x="5820243" y="209037"/>
                    <a:pt x="5882640" y="244693"/>
                  </a:cubicBezTo>
                  <a:cubicBezTo>
                    <a:pt x="5922090" y="267236"/>
                    <a:pt x="5969394" y="276881"/>
                    <a:pt x="6004560" y="305653"/>
                  </a:cubicBezTo>
                  <a:cubicBezTo>
                    <a:pt x="6082404" y="369343"/>
                    <a:pt x="6217920" y="519013"/>
                    <a:pt x="6217920" y="519013"/>
                  </a:cubicBezTo>
                  <a:cubicBezTo>
                    <a:pt x="6308506" y="790770"/>
                    <a:pt x="6163575" y="361945"/>
                    <a:pt x="6309360" y="762853"/>
                  </a:cubicBezTo>
                  <a:cubicBezTo>
                    <a:pt x="6368726" y="926108"/>
                    <a:pt x="6364411" y="922096"/>
                    <a:pt x="6400800" y="1067653"/>
                  </a:cubicBezTo>
                  <a:cubicBezTo>
                    <a:pt x="6394736" y="1194998"/>
                    <a:pt x="6484319" y="1624214"/>
                    <a:pt x="6309360" y="1799173"/>
                  </a:cubicBezTo>
                  <a:cubicBezTo>
                    <a:pt x="6273439" y="1835094"/>
                    <a:pt x="6232877" y="1867895"/>
                    <a:pt x="6187440" y="1890613"/>
                  </a:cubicBezTo>
                  <a:cubicBezTo>
                    <a:pt x="6149972" y="1909347"/>
                    <a:pt x="6106160" y="1910933"/>
                    <a:pt x="6065520" y="1921093"/>
                  </a:cubicBezTo>
                  <a:cubicBezTo>
                    <a:pt x="6035040" y="1941413"/>
                    <a:pt x="6009092" y="1971280"/>
                    <a:pt x="5974080" y="1982053"/>
                  </a:cubicBezTo>
                  <a:cubicBezTo>
                    <a:pt x="5875050" y="2012524"/>
                    <a:pt x="5763356" y="1999594"/>
                    <a:pt x="5669280" y="2043013"/>
                  </a:cubicBezTo>
                  <a:cubicBezTo>
                    <a:pt x="5623156" y="2064301"/>
                    <a:pt x="5610900" y="2126363"/>
                    <a:pt x="5577840" y="2164933"/>
                  </a:cubicBezTo>
                  <a:cubicBezTo>
                    <a:pt x="5549787" y="2197661"/>
                    <a:pt x="5523826" y="2234987"/>
                    <a:pt x="5486400" y="2256373"/>
                  </a:cubicBezTo>
                  <a:cubicBezTo>
                    <a:pt x="5450029" y="2277157"/>
                    <a:pt x="5403375" y="2271295"/>
                    <a:pt x="5364480" y="2286853"/>
                  </a:cubicBezTo>
                  <a:cubicBezTo>
                    <a:pt x="4905090" y="2470609"/>
                    <a:pt x="5369317" y="2299674"/>
                    <a:pt x="5090160" y="2439253"/>
                  </a:cubicBezTo>
                  <a:cubicBezTo>
                    <a:pt x="5061423" y="2453621"/>
                    <a:pt x="5029717" y="2461279"/>
                    <a:pt x="4998720" y="2469733"/>
                  </a:cubicBezTo>
                  <a:cubicBezTo>
                    <a:pt x="4659685" y="2562197"/>
                    <a:pt x="4765004" y="2529970"/>
                    <a:pt x="4328160" y="2561173"/>
                  </a:cubicBezTo>
                  <a:cubicBezTo>
                    <a:pt x="4046722" y="2631533"/>
                    <a:pt x="4320102" y="2570649"/>
                    <a:pt x="3779520" y="2622133"/>
                  </a:cubicBezTo>
                  <a:cubicBezTo>
                    <a:pt x="3708002" y="2628944"/>
                    <a:pt x="3637280" y="2642453"/>
                    <a:pt x="3566160" y="2652613"/>
                  </a:cubicBezTo>
                  <a:cubicBezTo>
                    <a:pt x="3383280" y="2642453"/>
                    <a:pt x="3200049" y="2637344"/>
                    <a:pt x="3017520" y="2622133"/>
                  </a:cubicBezTo>
                  <a:cubicBezTo>
                    <a:pt x="2955933" y="2617001"/>
                    <a:pt x="2894596" y="2606642"/>
                    <a:pt x="2834640" y="2591653"/>
                  </a:cubicBezTo>
                  <a:cubicBezTo>
                    <a:pt x="2772301" y="2576068"/>
                    <a:pt x="2715699" y="2537087"/>
                    <a:pt x="2651760" y="2530693"/>
                  </a:cubicBezTo>
                  <a:lnTo>
                    <a:pt x="2346960" y="2500213"/>
                  </a:lnTo>
                  <a:cubicBezTo>
                    <a:pt x="2214880" y="2510373"/>
                    <a:pt x="2083190" y="2530693"/>
                    <a:pt x="1950720" y="2530693"/>
                  </a:cubicBezTo>
                  <a:cubicBezTo>
                    <a:pt x="1584819" y="2530693"/>
                    <a:pt x="1218861" y="2518953"/>
                    <a:pt x="853440" y="2500213"/>
                  </a:cubicBezTo>
                  <a:cubicBezTo>
                    <a:pt x="821353" y="2498568"/>
                    <a:pt x="790737" y="2484101"/>
                    <a:pt x="762000" y="2469733"/>
                  </a:cubicBezTo>
                  <a:cubicBezTo>
                    <a:pt x="709012" y="2443239"/>
                    <a:pt x="660400" y="2408773"/>
                    <a:pt x="609600" y="2378293"/>
                  </a:cubicBezTo>
                  <a:cubicBezTo>
                    <a:pt x="589280" y="2337653"/>
                    <a:pt x="570706" y="2296092"/>
                    <a:pt x="548640" y="2256373"/>
                  </a:cubicBezTo>
                  <a:cubicBezTo>
                    <a:pt x="519869" y="2204586"/>
                    <a:pt x="478467" y="2159267"/>
                    <a:pt x="457200" y="2103973"/>
                  </a:cubicBezTo>
                  <a:cubicBezTo>
                    <a:pt x="427124" y="2025776"/>
                    <a:pt x="416560" y="1941413"/>
                    <a:pt x="396240" y="1860133"/>
                  </a:cubicBezTo>
                  <a:cubicBezTo>
                    <a:pt x="386080" y="1819493"/>
                    <a:pt x="372647" y="1779534"/>
                    <a:pt x="365760" y="1738213"/>
                  </a:cubicBezTo>
                  <a:cubicBezTo>
                    <a:pt x="355600" y="1677253"/>
                    <a:pt x="354823" y="1613962"/>
                    <a:pt x="335280" y="1555333"/>
                  </a:cubicBezTo>
                  <a:cubicBezTo>
                    <a:pt x="323696" y="1520580"/>
                    <a:pt x="298826" y="1491122"/>
                    <a:pt x="274320" y="1463893"/>
                  </a:cubicBezTo>
                  <a:cubicBezTo>
                    <a:pt x="207036" y="1389133"/>
                    <a:pt x="60960" y="1250533"/>
                    <a:pt x="60960" y="1250533"/>
                  </a:cubicBezTo>
                  <a:cubicBezTo>
                    <a:pt x="46587" y="1207413"/>
                    <a:pt x="0" y="1075445"/>
                    <a:pt x="0" y="1037173"/>
                  </a:cubicBezTo>
                  <a:cubicBezTo>
                    <a:pt x="0" y="965331"/>
                    <a:pt x="16391" y="894260"/>
                    <a:pt x="30480" y="823813"/>
                  </a:cubicBezTo>
                  <a:cubicBezTo>
                    <a:pt x="36781" y="792308"/>
                    <a:pt x="38242" y="755091"/>
                    <a:pt x="60960" y="732373"/>
                  </a:cubicBezTo>
                  <a:cubicBezTo>
                    <a:pt x="93089" y="700244"/>
                    <a:pt x="143430" y="693956"/>
                    <a:pt x="182880" y="671413"/>
                  </a:cubicBezTo>
                  <a:cubicBezTo>
                    <a:pt x="309285" y="599181"/>
                    <a:pt x="227671" y="610453"/>
                    <a:pt x="335280" y="610453"/>
                  </a:cubicBezTo>
                </a:path>
              </a:pathLst>
            </a:custGeom>
            <a:solidFill>
              <a:srgbClr val="DFEECE"/>
            </a:solidFill>
            <a:ln w="38100">
              <a:solidFill>
                <a:srgbClr val="B5D78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5696CB1-5EB8-06F4-BBD3-672B50DCC052}"/>
                </a:ext>
              </a:extLst>
            </p:cNvPr>
            <p:cNvSpPr txBox="1"/>
            <p:nvPr/>
          </p:nvSpPr>
          <p:spPr>
            <a:xfrm>
              <a:off x="425302" y="2709736"/>
              <a:ext cx="6092456" cy="11674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Quan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sát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video,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nêu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quy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trình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viết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chữ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hoa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U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cỡ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nhỏ</a:t>
              </a:r>
              <a:endPara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y2mate.com - HƯỚNG DẪN VIẾT CHỮ HOA Ư   KIẾN THỨC TIỂU HỌC_1080pFHR">
            <a:hlinkClick r:id="" action="ppaction://media"/>
            <a:extLst>
              <a:ext uri="{FF2B5EF4-FFF2-40B4-BE49-F238E27FC236}">
                <a16:creationId xmlns:a16="http://schemas.microsoft.com/office/drawing/2014/main" id="{3E8915E6-1FD1-7F37-2644-6AB4A536F0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32852" y="1905207"/>
            <a:ext cx="6808305" cy="3829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823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874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ƯỚNG DẪN VIẾT CHỮ HOA U - CỠ CHỮ 2,5 LY - _KIẾN THỨC TIỂU HỌC_">
            <a:hlinkClick r:id="" action="ppaction://media"/>
            <a:extLst>
              <a:ext uri="{FF2B5EF4-FFF2-40B4-BE49-F238E27FC236}">
                <a16:creationId xmlns:a16="http://schemas.microsoft.com/office/drawing/2014/main" id="{210400A2-DAC8-E505-B47B-80B2622003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07901" y="1620903"/>
            <a:ext cx="6926469" cy="3896139"/>
          </a:xfrm>
          <a:prstGeom prst="rect">
            <a:avLst/>
          </a:prstGeom>
        </p:spPr>
      </p:pic>
      <p:grpSp>
        <p:nvGrpSpPr>
          <p:cNvPr id="3" name="Nhóm 3">
            <a:extLst>
              <a:ext uri="{FF2B5EF4-FFF2-40B4-BE49-F238E27FC236}">
                <a16:creationId xmlns:a16="http://schemas.microsoft.com/office/drawing/2014/main" id="{AD5D22B1-88AE-E3E2-752A-82D12C48D658}"/>
              </a:ext>
            </a:extLst>
          </p:cNvPr>
          <p:cNvGrpSpPr/>
          <p:nvPr/>
        </p:nvGrpSpPr>
        <p:grpSpPr>
          <a:xfrm>
            <a:off x="657630" y="712962"/>
            <a:ext cx="7989446" cy="1107996"/>
            <a:chOff x="258619" y="391072"/>
            <a:chExt cx="7989446" cy="1107996"/>
          </a:xfrm>
        </p:grpSpPr>
        <p:sp>
          <p:nvSpPr>
            <p:cNvPr id="4" name="Hộp Văn bản 1">
              <a:extLst>
                <a:ext uri="{FF2B5EF4-FFF2-40B4-BE49-F238E27FC236}">
                  <a16:creationId xmlns:a16="http://schemas.microsoft.com/office/drawing/2014/main" id="{9A470F89-56B4-EE68-B275-08C597D3C8E8}"/>
                </a:ext>
              </a:extLst>
            </p:cNvPr>
            <p:cNvSpPr txBox="1"/>
            <p:nvPr/>
          </p:nvSpPr>
          <p:spPr>
            <a:xfrm>
              <a:off x="258619" y="591127"/>
              <a:ext cx="544572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Quy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trình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endParaRPr lang="en-US" sz="4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" name="Hộp Văn bản 2">
              <a:extLst>
                <a:ext uri="{FF2B5EF4-FFF2-40B4-BE49-F238E27FC236}">
                  <a16:creationId xmlns:a16="http://schemas.microsoft.com/office/drawing/2014/main" id="{F6523F85-449E-E9E8-CFE7-B202C48DC08D}"/>
                </a:ext>
              </a:extLst>
            </p:cNvPr>
            <p:cNvSpPr txBox="1"/>
            <p:nvPr/>
          </p:nvSpPr>
          <p:spPr>
            <a:xfrm>
              <a:off x="5642865" y="391072"/>
              <a:ext cx="2605200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dirty="0">
                  <a:latin typeface="Hp001 5H" panose="020B0603050302020204" pitchFamily="34" charset="0"/>
                  <a:cs typeface="Hp001 5H" panose="020B0603050302020204" pitchFamily="34" charset="0"/>
                </a:rPr>
                <a:t>U, Ư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61A2573-E363-26BE-45C9-7377C15CDD56}"/>
              </a:ext>
            </a:extLst>
          </p:cNvPr>
          <p:cNvGrpSpPr/>
          <p:nvPr/>
        </p:nvGrpSpPr>
        <p:grpSpPr>
          <a:xfrm>
            <a:off x="569904" y="2618829"/>
            <a:ext cx="3544896" cy="3116050"/>
            <a:chOff x="425302" y="2178213"/>
            <a:chExt cx="6092456" cy="2317688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23D903B2-2B05-5D27-80C3-0199805483C4}"/>
                </a:ext>
              </a:extLst>
            </p:cNvPr>
            <p:cNvSpPr/>
            <p:nvPr/>
          </p:nvSpPr>
          <p:spPr>
            <a:xfrm>
              <a:off x="425302" y="2178213"/>
              <a:ext cx="6018631" cy="2317688"/>
            </a:xfrm>
            <a:custGeom>
              <a:avLst/>
              <a:gdLst>
                <a:gd name="connsiteX0" fmla="*/ 365760 w 6418417"/>
                <a:gd name="connsiteY0" fmla="*/ 549493 h 2652613"/>
                <a:gd name="connsiteX1" fmla="*/ 365760 w 6418417"/>
                <a:gd name="connsiteY1" fmla="*/ 549493 h 2652613"/>
                <a:gd name="connsiteX2" fmla="*/ 792480 w 6418417"/>
                <a:gd name="connsiteY2" fmla="*/ 305653 h 2652613"/>
                <a:gd name="connsiteX3" fmla="*/ 1036320 w 6418417"/>
                <a:gd name="connsiteY3" fmla="*/ 244693 h 2652613"/>
                <a:gd name="connsiteX4" fmla="*/ 1402080 w 6418417"/>
                <a:gd name="connsiteY4" fmla="*/ 214213 h 2652613"/>
                <a:gd name="connsiteX5" fmla="*/ 2194560 w 6418417"/>
                <a:gd name="connsiteY5" fmla="*/ 153253 h 2652613"/>
                <a:gd name="connsiteX6" fmla="*/ 2773680 w 6418417"/>
                <a:gd name="connsiteY6" fmla="*/ 122773 h 2652613"/>
                <a:gd name="connsiteX7" fmla="*/ 3048000 w 6418417"/>
                <a:gd name="connsiteY7" fmla="*/ 92293 h 2652613"/>
                <a:gd name="connsiteX8" fmla="*/ 3901440 w 6418417"/>
                <a:gd name="connsiteY8" fmla="*/ 153253 h 2652613"/>
                <a:gd name="connsiteX9" fmla="*/ 4572000 w 6418417"/>
                <a:gd name="connsiteY9" fmla="*/ 153253 h 2652613"/>
                <a:gd name="connsiteX10" fmla="*/ 4937760 w 6418417"/>
                <a:gd name="connsiteY10" fmla="*/ 92293 h 2652613"/>
                <a:gd name="connsiteX11" fmla="*/ 5029200 w 6418417"/>
                <a:gd name="connsiteY11" fmla="*/ 31333 h 2652613"/>
                <a:gd name="connsiteX12" fmla="*/ 5425440 w 6418417"/>
                <a:gd name="connsiteY12" fmla="*/ 31333 h 2652613"/>
                <a:gd name="connsiteX13" fmla="*/ 5669280 w 6418417"/>
                <a:gd name="connsiteY13" fmla="*/ 92293 h 2652613"/>
                <a:gd name="connsiteX14" fmla="*/ 5882640 w 6418417"/>
                <a:gd name="connsiteY14" fmla="*/ 244693 h 2652613"/>
                <a:gd name="connsiteX15" fmla="*/ 6004560 w 6418417"/>
                <a:gd name="connsiteY15" fmla="*/ 305653 h 2652613"/>
                <a:gd name="connsiteX16" fmla="*/ 6217920 w 6418417"/>
                <a:gd name="connsiteY16" fmla="*/ 519013 h 2652613"/>
                <a:gd name="connsiteX17" fmla="*/ 6309360 w 6418417"/>
                <a:gd name="connsiteY17" fmla="*/ 762853 h 2652613"/>
                <a:gd name="connsiteX18" fmla="*/ 6400800 w 6418417"/>
                <a:gd name="connsiteY18" fmla="*/ 1067653 h 2652613"/>
                <a:gd name="connsiteX19" fmla="*/ 6309360 w 6418417"/>
                <a:gd name="connsiteY19" fmla="*/ 1799173 h 2652613"/>
                <a:gd name="connsiteX20" fmla="*/ 6187440 w 6418417"/>
                <a:gd name="connsiteY20" fmla="*/ 1890613 h 2652613"/>
                <a:gd name="connsiteX21" fmla="*/ 6065520 w 6418417"/>
                <a:gd name="connsiteY21" fmla="*/ 1921093 h 2652613"/>
                <a:gd name="connsiteX22" fmla="*/ 5974080 w 6418417"/>
                <a:gd name="connsiteY22" fmla="*/ 1982053 h 2652613"/>
                <a:gd name="connsiteX23" fmla="*/ 5669280 w 6418417"/>
                <a:gd name="connsiteY23" fmla="*/ 2043013 h 2652613"/>
                <a:gd name="connsiteX24" fmla="*/ 5577840 w 6418417"/>
                <a:gd name="connsiteY24" fmla="*/ 2164933 h 2652613"/>
                <a:gd name="connsiteX25" fmla="*/ 5486400 w 6418417"/>
                <a:gd name="connsiteY25" fmla="*/ 2256373 h 2652613"/>
                <a:gd name="connsiteX26" fmla="*/ 5364480 w 6418417"/>
                <a:gd name="connsiteY26" fmla="*/ 2286853 h 2652613"/>
                <a:gd name="connsiteX27" fmla="*/ 5090160 w 6418417"/>
                <a:gd name="connsiteY27" fmla="*/ 2439253 h 2652613"/>
                <a:gd name="connsiteX28" fmla="*/ 4998720 w 6418417"/>
                <a:gd name="connsiteY28" fmla="*/ 2469733 h 2652613"/>
                <a:gd name="connsiteX29" fmla="*/ 4328160 w 6418417"/>
                <a:gd name="connsiteY29" fmla="*/ 2561173 h 2652613"/>
                <a:gd name="connsiteX30" fmla="*/ 3779520 w 6418417"/>
                <a:gd name="connsiteY30" fmla="*/ 2622133 h 2652613"/>
                <a:gd name="connsiteX31" fmla="*/ 3566160 w 6418417"/>
                <a:gd name="connsiteY31" fmla="*/ 2652613 h 2652613"/>
                <a:gd name="connsiteX32" fmla="*/ 3017520 w 6418417"/>
                <a:gd name="connsiteY32" fmla="*/ 2622133 h 2652613"/>
                <a:gd name="connsiteX33" fmla="*/ 2834640 w 6418417"/>
                <a:gd name="connsiteY33" fmla="*/ 2591653 h 2652613"/>
                <a:gd name="connsiteX34" fmla="*/ 2651760 w 6418417"/>
                <a:gd name="connsiteY34" fmla="*/ 2530693 h 2652613"/>
                <a:gd name="connsiteX35" fmla="*/ 2346960 w 6418417"/>
                <a:gd name="connsiteY35" fmla="*/ 2500213 h 2652613"/>
                <a:gd name="connsiteX36" fmla="*/ 1950720 w 6418417"/>
                <a:gd name="connsiteY36" fmla="*/ 2530693 h 2652613"/>
                <a:gd name="connsiteX37" fmla="*/ 853440 w 6418417"/>
                <a:gd name="connsiteY37" fmla="*/ 2500213 h 2652613"/>
                <a:gd name="connsiteX38" fmla="*/ 762000 w 6418417"/>
                <a:gd name="connsiteY38" fmla="*/ 2469733 h 2652613"/>
                <a:gd name="connsiteX39" fmla="*/ 609600 w 6418417"/>
                <a:gd name="connsiteY39" fmla="*/ 2378293 h 2652613"/>
                <a:gd name="connsiteX40" fmla="*/ 548640 w 6418417"/>
                <a:gd name="connsiteY40" fmla="*/ 2256373 h 2652613"/>
                <a:gd name="connsiteX41" fmla="*/ 457200 w 6418417"/>
                <a:gd name="connsiteY41" fmla="*/ 2103973 h 2652613"/>
                <a:gd name="connsiteX42" fmla="*/ 396240 w 6418417"/>
                <a:gd name="connsiteY42" fmla="*/ 1860133 h 2652613"/>
                <a:gd name="connsiteX43" fmla="*/ 365760 w 6418417"/>
                <a:gd name="connsiteY43" fmla="*/ 1738213 h 2652613"/>
                <a:gd name="connsiteX44" fmla="*/ 335280 w 6418417"/>
                <a:gd name="connsiteY44" fmla="*/ 1555333 h 2652613"/>
                <a:gd name="connsiteX45" fmla="*/ 274320 w 6418417"/>
                <a:gd name="connsiteY45" fmla="*/ 1463893 h 2652613"/>
                <a:gd name="connsiteX46" fmla="*/ 60960 w 6418417"/>
                <a:gd name="connsiteY46" fmla="*/ 1250533 h 2652613"/>
                <a:gd name="connsiteX47" fmla="*/ 0 w 6418417"/>
                <a:gd name="connsiteY47" fmla="*/ 1037173 h 2652613"/>
                <a:gd name="connsiteX48" fmla="*/ 30480 w 6418417"/>
                <a:gd name="connsiteY48" fmla="*/ 823813 h 2652613"/>
                <a:gd name="connsiteX49" fmla="*/ 60960 w 6418417"/>
                <a:gd name="connsiteY49" fmla="*/ 732373 h 2652613"/>
                <a:gd name="connsiteX50" fmla="*/ 182880 w 6418417"/>
                <a:gd name="connsiteY50" fmla="*/ 671413 h 2652613"/>
                <a:gd name="connsiteX51" fmla="*/ 335280 w 6418417"/>
                <a:gd name="connsiteY51" fmla="*/ 610453 h 2652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6418417" h="2652613">
                  <a:moveTo>
                    <a:pt x="365760" y="549493"/>
                  </a:moveTo>
                  <a:lnTo>
                    <a:pt x="365760" y="549493"/>
                  </a:lnTo>
                  <a:cubicBezTo>
                    <a:pt x="461905" y="491806"/>
                    <a:pt x="659541" y="362627"/>
                    <a:pt x="792480" y="305653"/>
                  </a:cubicBezTo>
                  <a:cubicBezTo>
                    <a:pt x="859796" y="276803"/>
                    <a:pt x="970562" y="252429"/>
                    <a:pt x="1036320" y="244693"/>
                  </a:cubicBezTo>
                  <a:cubicBezTo>
                    <a:pt x="1157825" y="230398"/>
                    <a:pt x="1280160" y="224373"/>
                    <a:pt x="1402080" y="214213"/>
                  </a:cubicBezTo>
                  <a:cubicBezTo>
                    <a:pt x="1716877" y="109281"/>
                    <a:pt x="1450796" y="188670"/>
                    <a:pt x="2194560" y="153253"/>
                  </a:cubicBezTo>
                  <a:lnTo>
                    <a:pt x="2773680" y="122773"/>
                  </a:lnTo>
                  <a:cubicBezTo>
                    <a:pt x="2865120" y="112613"/>
                    <a:pt x="2956031" y="89807"/>
                    <a:pt x="3048000" y="92293"/>
                  </a:cubicBezTo>
                  <a:cubicBezTo>
                    <a:pt x="3333101" y="99998"/>
                    <a:pt x="3901440" y="153253"/>
                    <a:pt x="3901440" y="153253"/>
                  </a:cubicBezTo>
                  <a:cubicBezTo>
                    <a:pt x="4210593" y="215084"/>
                    <a:pt x="4045223" y="195395"/>
                    <a:pt x="4572000" y="153253"/>
                  </a:cubicBezTo>
                  <a:cubicBezTo>
                    <a:pt x="4781858" y="136464"/>
                    <a:pt x="4775010" y="132981"/>
                    <a:pt x="4937760" y="92293"/>
                  </a:cubicBezTo>
                  <a:cubicBezTo>
                    <a:pt x="4968240" y="71973"/>
                    <a:pt x="4994113" y="41859"/>
                    <a:pt x="5029200" y="31333"/>
                  </a:cubicBezTo>
                  <a:cubicBezTo>
                    <a:pt x="5192540" y="-17669"/>
                    <a:pt x="5267353" y="-2543"/>
                    <a:pt x="5425440" y="31333"/>
                  </a:cubicBezTo>
                  <a:cubicBezTo>
                    <a:pt x="5507362" y="48888"/>
                    <a:pt x="5669280" y="92293"/>
                    <a:pt x="5669280" y="92293"/>
                  </a:cubicBezTo>
                  <a:cubicBezTo>
                    <a:pt x="5721615" y="131545"/>
                    <a:pt x="5820243" y="209037"/>
                    <a:pt x="5882640" y="244693"/>
                  </a:cubicBezTo>
                  <a:cubicBezTo>
                    <a:pt x="5922090" y="267236"/>
                    <a:pt x="5969394" y="276881"/>
                    <a:pt x="6004560" y="305653"/>
                  </a:cubicBezTo>
                  <a:cubicBezTo>
                    <a:pt x="6082404" y="369343"/>
                    <a:pt x="6217920" y="519013"/>
                    <a:pt x="6217920" y="519013"/>
                  </a:cubicBezTo>
                  <a:cubicBezTo>
                    <a:pt x="6308506" y="790770"/>
                    <a:pt x="6163575" y="361945"/>
                    <a:pt x="6309360" y="762853"/>
                  </a:cubicBezTo>
                  <a:cubicBezTo>
                    <a:pt x="6368726" y="926108"/>
                    <a:pt x="6364411" y="922096"/>
                    <a:pt x="6400800" y="1067653"/>
                  </a:cubicBezTo>
                  <a:cubicBezTo>
                    <a:pt x="6394736" y="1194998"/>
                    <a:pt x="6484319" y="1624214"/>
                    <a:pt x="6309360" y="1799173"/>
                  </a:cubicBezTo>
                  <a:cubicBezTo>
                    <a:pt x="6273439" y="1835094"/>
                    <a:pt x="6232877" y="1867895"/>
                    <a:pt x="6187440" y="1890613"/>
                  </a:cubicBezTo>
                  <a:cubicBezTo>
                    <a:pt x="6149972" y="1909347"/>
                    <a:pt x="6106160" y="1910933"/>
                    <a:pt x="6065520" y="1921093"/>
                  </a:cubicBezTo>
                  <a:cubicBezTo>
                    <a:pt x="6035040" y="1941413"/>
                    <a:pt x="6009092" y="1971280"/>
                    <a:pt x="5974080" y="1982053"/>
                  </a:cubicBezTo>
                  <a:cubicBezTo>
                    <a:pt x="5875050" y="2012524"/>
                    <a:pt x="5763356" y="1999594"/>
                    <a:pt x="5669280" y="2043013"/>
                  </a:cubicBezTo>
                  <a:cubicBezTo>
                    <a:pt x="5623156" y="2064301"/>
                    <a:pt x="5610900" y="2126363"/>
                    <a:pt x="5577840" y="2164933"/>
                  </a:cubicBezTo>
                  <a:cubicBezTo>
                    <a:pt x="5549787" y="2197661"/>
                    <a:pt x="5523826" y="2234987"/>
                    <a:pt x="5486400" y="2256373"/>
                  </a:cubicBezTo>
                  <a:cubicBezTo>
                    <a:pt x="5450029" y="2277157"/>
                    <a:pt x="5403375" y="2271295"/>
                    <a:pt x="5364480" y="2286853"/>
                  </a:cubicBezTo>
                  <a:cubicBezTo>
                    <a:pt x="4905090" y="2470609"/>
                    <a:pt x="5369317" y="2299674"/>
                    <a:pt x="5090160" y="2439253"/>
                  </a:cubicBezTo>
                  <a:cubicBezTo>
                    <a:pt x="5061423" y="2453621"/>
                    <a:pt x="5029717" y="2461279"/>
                    <a:pt x="4998720" y="2469733"/>
                  </a:cubicBezTo>
                  <a:cubicBezTo>
                    <a:pt x="4659685" y="2562197"/>
                    <a:pt x="4765004" y="2529970"/>
                    <a:pt x="4328160" y="2561173"/>
                  </a:cubicBezTo>
                  <a:cubicBezTo>
                    <a:pt x="4046722" y="2631533"/>
                    <a:pt x="4320102" y="2570649"/>
                    <a:pt x="3779520" y="2622133"/>
                  </a:cubicBezTo>
                  <a:cubicBezTo>
                    <a:pt x="3708002" y="2628944"/>
                    <a:pt x="3637280" y="2642453"/>
                    <a:pt x="3566160" y="2652613"/>
                  </a:cubicBezTo>
                  <a:cubicBezTo>
                    <a:pt x="3383280" y="2642453"/>
                    <a:pt x="3200049" y="2637344"/>
                    <a:pt x="3017520" y="2622133"/>
                  </a:cubicBezTo>
                  <a:cubicBezTo>
                    <a:pt x="2955933" y="2617001"/>
                    <a:pt x="2894596" y="2606642"/>
                    <a:pt x="2834640" y="2591653"/>
                  </a:cubicBezTo>
                  <a:cubicBezTo>
                    <a:pt x="2772301" y="2576068"/>
                    <a:pt x="2715699" y="2537087"/>
                    <a:pt x="2651760" y="2530693"/>
                  </a:cubicBezTo>
                  <a:lnTo>
                    <a:pt x="2346960" y="2500213"/>
                  </a:lnTo>
                  <a:cubicBezTo>
                    <a:pt x="2214880" y="2510373"/>
                    <a:pt x="2083190" y="2530693"/>
                    <a:pt x="1950720" y="2530693"/>
                  </a:cubicBezTo>
                  <a:cubicBezTo>
                    <a:pt x="1584819" y="2530693"/>
                    <a:pt x="1218861" y="2518953"/>
                    <a:pt x="853440" y="2500213"/>
                  </a:cubicBezTo>
                  <a:cubicBezTo>
                    <a:pt x="821353" y="2498568"/>
                    <a:pt x="790737" y="2484101"/>
                    <a:pt x="762000" y="2469733"/>
                  </a:cubicBezTo>
                  <a:cubicBezTo>
                    <a:pt x="709012" y="2443239"/>
                    <a:pt x="660400" y="2408773"/>
                    <a:pt x="609600" y="2378293"/>
                  </a:cubicBezTo>
                  <a:cubicBezTo>
                    <a:pt x="589280" y="2337653"/>
                    <a:pt x="570706" y="2296092"/>
                    <a:pt x="548640" y="2256373"/>
                  </a:cubicBezTo>
                  <a:cubicBezTo>
                    <a:pt x="519869" y="2204586"/>
                    <a:pt x="478467" y="2159267"/>
                    <a:pt x="457200" y="2103973"/>
                  </a:cubicBezTo>
                  <a:cubicBezTo>
                    <a:pt x="427124" y="2025776"/>
                    <a:pt x="416560" y="1941413"/>
                    <a:pt x="396240" y="1860133"/>
                  </a:cubicBezTo>
                  <a:cubicBezTo>
                    <a:pt x="386080" y="1819493"/>
                    <a:pt x="372647" y="1779534"/>
                    <a:pt x="365760" y="1738213"/>
                  </a:cubicBezTo>
                  <a:cubicBezTo>
                    <a:pt x="355600" y="1677253"/>
                    <a:pt x="354823" y="1613962"/>
                    <a:pt x="335280" y="1555333"/>
                  </a:cubicBezTo>
                  <a:cubicBezTo>
                    <a:pt x="323696" y="1520580"/>
                    <a:pt x="298826" y="1491122"/>
                    <a:pt x="274320" y="1463893"/>
                  </a:cubicBezTo>
                  <a:cubicBezTo>
                    <a:pt x="207036" y="1389133"/>
                    <a:pt x="60960" y="1250533"/>
                    <a:pt x="60960" y="1250533"/>
                  </a:cubicBezTo>
                  <a:cubicBezTo>
                    <a:pt x="46587" y="1207413"/>
                    <a:pt x="0" y="1075445"/>
                    <a:pt x="0" y="1037173"/>
                  </a:cubicBezTo>
                  <a:cubicBezTo>
                    <a:pt x="0" y="965331"/>
                    <a:pt x="16391" y="894260"/>
                    <a:pt x="30480" y="823813"/>
                  </a:cubicBezTo>
                  <a:cubicBezTo>
                    <a:pt x="36781" y="792308"/>
                    <a:pt x="38242" y="755091"/>
                    <a:pt x="60960" y="732373"/>
                  </a:cubicBezTo>
                  <a:cubicBezTo>
                    <a:pt x="93089" y="700244"/>
                    <a:pt x="143430" y="693956"/>
                    <a:pt x="182880" y="671413"/>
                  </a:cubicBezTo>
                  <a:cubicBezTo>
                    <a:pt x="309285" y="599181"/>
                    <a:pt x="227671" y="610453"/>
                    <a:pt x="335280" y="610453"/>
                  </a:cubicBezTo>
                </a:path>
              </a:pathLst>
            </a:custGeom>
            <a:solidFill>
              <a:srgbClr val="DFEECE"/>
            </a:solidFill>
            <a:ln w="38100">
              <a:solidFill>
                <a:srgbClr val="B5D78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5696CB1-5EB8-06F4-BBD3-672B50DCC052}"/>
                </a:ext>
              </a:extLst>
            </p:cNvPr>
            <p:cNvSpPr txBox="1"/>
            <p:nvPr/>
          </p:nvSpPr>
          <p:spPr>
            <a:xfrm>
              <a:off x="425302" y="2709736"/>
              <a:ext cx="6092456" cy="11674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Quan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sát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video,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nêu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quy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trình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viết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chữ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hoa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Ư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cỡ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nhỏ</a:t>
              </a:r>
              <a:endPara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8943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35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3">
            <a:extLst>
              <a:ext uri="{FF2B5EF4-FFF2-40B4-BE49-F238E27FC236}">
                <a16:creationId xmlns:a16="http://schemas.microsoft.com/office/drawing/2014/main" id="{850243C6-F035-B5CD-12DD-15FFEDDC5D8D}"/>
              </a:ext>
            </a:extLst>
          </p:cNvPr>
          <p:cNvGrpSpPr/>
          <p:nvPr/>
        </p:nvGrpSpPr>
        <p:grpSpPr>
          <a:xfrm>
            <a:off x="853920" y="676583"/>
            <a:ext cx="9012404" cy="1107996"/>
            <a:chOff x="258619" y="438801"/>
            <a:chExt cx="9012404" cy="1107996"/>
          </a:xfrm>
        </p:grpSpPr>
        <p:sp>
          <p:nvSpPr>
            <p:cNvPr id="6" name="Hộp Văn bản 1">
              <a:extLst>
                <a:ext uri="{FF2B5EF4-FFF2-40B4-BE49-F238E27FC236}">
                  <a16:creationId xmlns:a16="http://schemas.microsoft.com/office/drawing/2014/main" id="{14BC5288-22EC-4C9A-E692-0C9CA713064D}"/>
                </a:ext>
              </a:extLst>
            </p:cNvPr>
            <p:cNvSpPr txBox="1"/>
            <p:nvPr/>
          </p:nvSpPr>
          <p:spPr>
            <a:xfrm>
              <a:off x="258619" y="591127"/>
              <a:ext cx="90124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2.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                          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bảng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con.</a:t>
              </a:r>
            </a:p>
          </p:txBody>
        </p:sp>
        <p:sp>
          <p:nvSpPr>
            <p:cNvPr id="7" name="Hộp Văn bản 2">
              <a:extLst>
                <a:ext uri="{FF2B5EF4-FFF2-40B4-BE49-F238E27FC236}">
                  <a16:creationId xmlns:a16="http://schemas.microsoft.com/office/drawing/2014/main" id="{211C4A84-352A-AAC2-BBAB-E0F385ADFFFA}"/>
                </a:ext>
              </a:extLst>
            </p:cNvPr>
            <p:cNvSpPr txBox="1"/>
            <p:nvPr/>
          </p:nvSpPr>
          <p:spPr>
            <a:xfrm>
              <a:off x="3530219" y="438801"/>
              <a:ext cx="2605200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dirty="0">
                  <a:latin typeface="Hp001 5H" panose="020B0603050302020204" pitchFamily="34" charset="0"/>
                  <a:cs typeface="Hp001 5H" panose="020B0603050302020204" pitchFamily="34" charset="0"/>
                </a:rPr>
                <a:t>U, Ư</a:t>
              </a: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879DD982-72CE-13EF-12A7-4AD01BC6B34D}"/>
              </a:ext>
            </a:extLst>
          </p:cNvPr>
          <p:cNvGrpSpPr/>
          <p:nvPr/>
        </p:nvGrpSpPr>
        <p:grpSpPr>
          <a:xfrm>
            <a:off x="2397760" y="1784579"/>
            <a:ext cx="3698240" cy="4409977"/>
            <a:chOff x="405707" y="2168236"/>
            <a:chExt cx="3698240" cy="4409977"/>
          </a:xfrm>
        </p:grpSpPr>
        <p:sp>
          <p:nvSpPr>
            <p:cNvPr id="9" name="Hộp Văn bản 9">
              <a:extLst>
                <a:ext uri="{FF2B5EF4-FFF2-40B4-BE49-F238E27FC236}">
                  <a16:creationId xmlns:a16="http://schemas.microsoft.com/office/drawing/2014/main" id="{01F1878A-C69E-38BB-A86D-064BB2AA8AAB}"/>
                </a:ext>
              </a:extLst>
            </p:cNvPr>
            <p:cNvSpPr txBox="1"/>
            <p:nvPr/>
          </p:nvSpPr>
          <p:spPr>
            <a:xfrm>
              <a:off x="1307003" y="5931882"/>
              <a:ext cx="210852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Bảng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con</a:t>
              </a:r>
            </a:p>
          </p:txBody>
        </p:sp>
        <p:pic>
          <p:nvPicPr>
            <p:cNvPr id="10" name="Hình ảnh 10">
              <a:extLst>
                <a:ext uri="{FF2B5EF4-FFF2-40B4-BE49-F238E27FC236}">
                  <a16:creationId xmlns:a16="http://schemas.microsoft.com/office/drawing/2014/main" id="{E09F07AC-FC6B-0F24-7F7F-537D9E66C4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862" b="15956"/>
            <a:stretch/>
          </p:blipFill>
          <p:spPr>
            <a:xfrm>
              <a:off x="405707" y="2168236"/>
              <a:ext cx="3698240" cy="2521528"/>
            </a:xfrm>
            <a:prstGeom prst="rect">
              <a:avLst/>
            </a:prstGeom>
          </p:spPr>
        </p:pic>
      </p:grpSp>
      <p:grpSp>
        <p:nvGrpSpPr>
          <p:cNvPr id="12" name="Nhóm 11">
            <a:extLst>
              <a:ext uri="{FF2B5EF4-FFF2-40B4-BE49-F238E27FC236}">
                <a16:creationId xmlns:a16="http://schemas.microsoft.com/office/drawing/2014/main" id="{197F643A-7493-DE9A-48C5-95ADF2777F05}"/>
              </a:ext>
            </a:extLst>
          </p:cNvPr>
          <p:cNvGrpSpPr/>
          <p:nvPr/>
        </p:nvGrpSpPr>
        <p:grpSpPr>
          <a:xfrm>
            <a:off x="7341699" y="1610701"/>
            <a:ext cx="1798679" cy="4583855"/>
            <a:chOff x="5349646" y="1994358"/>
            <a:chExt cx="1798679" cy="4583855"/>
          </a:xfrm>
        </p:grpSpPr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240A4E78-432F-6239-5C49-D50463360793}"/>
                </a:ext>
              </a:extLst>
            </p:cNvPr>
            <p:cNvSpPr txBox="1"/>
            <p:nvPr/>
          </p:nvSpPr>
          <p:spPr>
            <a:xfrm>
              <a:off x="5674148" y="5931882"/>
              <a:ext cx="126989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Phấn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4" name="Picture 5">
              <a:extLst>
                <a:ext uri="{FF2B5EF4-FFF2-40B4-BE49-F238E27FC236}">
                  <a16:creationId xmlns:a16="http://schemas.microsoft.com/office/drawing/2014/main" id="{7243CC0B-9CF2-D7C0-0533-68DCD1BA27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415" t="2572" r="20164" b="1592"/>
            <a:stretch/>
          </p:blipFill>
          <p:spPr>
            <a:xfrm>
              <a:off x="5349646" y="1994358"/>
              <a:ext cx="1798679" cy="28529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61009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3">
            <a:extLst>
              <a:ext uri="{FF2B5EF4-FFF2-40B4-BE49-F238E27FC236}">
                <a16:creationId xmlns:a16="http://schemas.microsoft.com/office/drawing/2014/main" id="{64C9EDB7-66A1-0739-8473-8341D191EA63}"/>
              </a:ext>
            </a:extLst>
          </p:cNvPr>
          <p:cNvGrpSpPr/>
          <p:nvPr/>
        </p:nvGrpSpPr>
        <p:grpSpPr>
          <a:xfrm>
            <a:off x="648639" y="736656"/>
            <a:ext cx="9268884" cy="1107996"/>
            <a:chOff x="258619" y="430632"/>
            <a:chExt cx="9268884" cy="1107996"/>
          </a:xfrm>
        </p:grpSpPr>
        <p:sp>
          <p:nvSpPr>
            <p:cNvPr id="4" name="Hộp Văn bản 1">
              <a:extLst>
                <a:ext uri="{FF2B5EF4-FFF2-40B4-BE49-F238E27FC236}">
                  <a16:creationId xmlns:a16="http://schemas.microsoft.com/office/drawing/2014/main" id="{C1363452-DB26-7F65-1FF0-87A297814808}"/>
                </a:ext>
              </a:extLst>
            </p:cNvPr>
            <p:cNvSpPr txBox="1"/>
            <p:nvPr/>
          </p:nvSpPr>
          <p:spPr>
            <a:xfrm>
              <a:off x="258619" y="591127"/>
              <a:ext cx="926888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3.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                         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vở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tập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  <p:sp>
          <p:nvSpPr>
            <p:cNvPr id="5" name="Hộp Văn bản 2">
              <a:extLst>
                <a:ext uri="{FF2B5EF4-FFF2-40B4-BE49-F238E27FC236}">
                  <a16:creationId xmlns:a16="http://schemas.microsoft.com/office/drawing/2014/main" id="{EA50A05D-E14D-33A2-76C2-6299B11E598D}"/>
                </a:ext>
              </a:extLst>
            </p:cNvPr>
            <p:cNvSpPr txBox="1"/>
            <p:nvPr/>
          </p:nvSpPr>
          <p:spPr>
            <a:xfrm>
              <a:off x="3482813" y="430632"/>
              <a:ext cx="2605200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dirty="0">
                  <a:latin typeface="Hp001 5H" panose="020B0603050302020204" pitchFamily="34" charset="0"/>
                  <a:cs typeface="Hp001 5H" panose="020B0603050302020204" pitchFamily="34" charset="0"/>
                </a:rPr>
                <a:t>U, Ư</a:t>
              </a:r>
            </a:p>
          </p:txBody>
        </p:sp>
      </p:grpSp>
      <p:grpSp>
        <p:nvGrpSpPr>
          <p:cNvPr id="2" name="Nhóm 1">
            <a:extLst>
              <a:ext uri="{FF2B5EF4-FFF2-40B4-BE49-F238E27FC236}">
                <a16:creationId xmlns:a16="http://schemas.microsoft.com/office/drawing/2014/main" id="{86CD8727-1888-916E-CD9A-C9DF6DF1F31C}"/>
              </a:ext>
            </a:extLst>
          </p:cNvPr>
          <p:cNvGrpSpPr/>
          <p:nvPr/>
        </p:nvGrpSpPr>
        <p:grpSpPr>
          <a:xfrm>
            <a:off x="4711746" y="1844652"/>
            <a:ext cx="2488182" cy="4311856"/>
            <a:chOff x="8709814" y="1940855"/>
            <a:chExt cx="2488182" cy="4311856"/>
          </a:xfrm>
        </p:grpSpPr>
        <p:sp>
          <p:nvSpPr>
            <p:cNvPr id="6" name="Hộp Văn bản 4">
              <a:extLst>
                <a:ext uri="{FF2B5EF4-FFF2-40B4-BE49-F238E27FC236}">
                  <a16:creationId xmlns:a16="http://schemas.microsoft.com/office/drawing/2014/main" id="{42E72098-CAD6-0C23-2BF0-9A18ACC62656}"/>
                </a:ext>
              </a:extLst>
            </p:cNvPr>
            <p:cNvSpPr txBox="1"/>
            <p:nvPr/>
          </p:nvSpPr>
          <p:spPr>
            <a:xfrm>
              <a:off x="8709814" y="5606380"/>
              <a:ext cx="248818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Vở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tập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7" name="Hình ảnh 6">
              <a:extLst>
                <a:ext uri="{FF2B5EF4-FFF2-40B4-BE49-F238E27FC236}">
                  <a16:creationId xmlns:a16="http://schemas.microsoft.com/office/drawing/2014/main" id="{46DD6D1D-A9BB-EE76-FCA4-9B16E94672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709814" y="1940855"/>
              <a:ext cx="2488182" cy="34469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30553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Nhóm 10">
            <a:extLst>
              <a:ext uri="{FF2B5EF4-FFF2-40B4-BE49-F238E27FC236}">
                <a16:creationId xmlns:a16="http://schemas.microsoft.com/office/drawing/2014/main" id="{ACB562A7-D715-7C1C-A9B4-528B1EF5181F}"/>
              </a:ext>
            </a:extLst>
          </p:cNvPr>
          <p:cNvGrpSpPr/>
          <p:nvPr/>
        </p:nvGrpSpPr>
        <p:grpSpPr>
          <a:xfrm>
            <a:off x="4126722" y="1337552"/>
            <a:ext cx="3938556" cy="1618211"/>
            <a:chOff x="4126722" y="1337552"/>
            <a:chExt cx="3938556" cy="1618211"/>
          </a:xfrm>
        </p:grpSpPr>
        <p:grpSp>
          <p:nvGrpSpPr>
            <p:cNvPr id="3" name="组合 27">
              <a:extLst>
                <a:ext uri="{FF2B5EF4-FFF2-40B4-BE49-F238E27FC236}">
                  <a16:creationId xmlns:a16="http://schemas.microsoft.com/office/drawing/2014/main" id="{0BA456D0-A1F5-90B1-8F55-333C79CC3D44}"/>
                </a:ext>
              </a:extLst>
            </p:cNvPr>
            <p:cNvGrpSpPr/>
            <p:nvPr/>
          </p:nvGrpSpPr>
          <p:grpSpPr>
            <a:xfrm>
              <a:off x="4126722" y="1337552"/>
              <a:ext cx="3938556" cy="1475371"/>
              <a:chOff x="2354169" y="1158842"/>
              <a:chExt cx="3938556" cy="1475371"/>
            </a:xfrm>
          </p:grpSpPr>
          <p:sp>
            <p:nvSpPr>
              <p:cNvPr id="4" name="圆角矩形 1">
                <a:extLst>
                  <a:ext uri="{FF2B5EF4-FFF2-40B4-BE49-F238E27FC236}">
                    <a16:creationId xmlns:a16="http://schemas.microsoft.com/office/drawing/2014/main" id="{2E454B9C-2CAB-CEED-EE3D-9C32C418E7B5}"/>
                  </a:ext>
                </a:extLst>
              </p:cNvPr>
              <p:cNvSpPr/>
              <p:nvPr/>
            </p:nvSpPr>
            <p:spPr>
              <a:xfrm>
                <a:off x="2768173" y="1606539"/>
                <a:ext cx="3203889" cy="902335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296D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296D2D"/>
                  </a:solidFill>
                  <a:latin typeface="思源宋体 CN Medium" panose="02020500000000000000" pitchFamily="18" charset="-122"/>
                  <a:ea typeface="思源宋体 CN Medium" panose="02020500000000000000" pitchFamily="18" charset="-122"/>
                </a:endParaRPr>
              </a:p>
            </p:txBody>
          </p:sp>
          <p:pic>
            <p:nvPicPr>
              <p:cNvPr id="6" name="图片 31">
                <a:extLst>
                  <a:ext uri="{FF2B5EF4-FFF2-40B4-BE49-F238E27FC236}">
                    <a16:creationId xmlns:a16="http://schemas.microsoft.com/office/drawing/2014/main" id="{A1208C38-4A97-C528-A488-B09E1CF8DD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929958">
                <a:off x="2354169" y="1158842"/>
                <a:ext cx="1031210" cy="1031210"/>
              </a:xfrm>
              <a:prstGeom prst="rect">
                <a:avLst/>
              </a:prstGeom>
            </p:spPr>
          </p:pic>
          <p:pic>
            <p:nvPicPr>
              <p:cNvPr id="7" name="图片 38">
                <a:extLst>
                  <a:ext uri="{FF2B5EF4-FFF2-40B4-BE49-F238E27FC236}">
                    <a16:creationId xmlns:a16="http://schemas.microsoft.com/office/drawing/2014/main" id="{3D0AB839-F982-816F-E88A-C2D8477715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04470" y="1633527"/>
                <a:ext cx="988255" cy="1000686"/>
              </a:xfrm>
              <a:prstGeom prst="rect">
                <a:avLst/>
              </a:prstGeom>
            </p:spPr>
          </p:pic>
        </p:grpSp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BEDA8AE4-EBB0-6ECD-CB33-BEEAF9CE0A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53238" y="1669396"/>
              <a:ext cx="1109568" cy="1286367"/>
            </a:xfrm>
            <a:prstGeom prst="rect">
              <a:avLst/>
            </a:prstGeom>
          </p:spPr>
        </p:pic>
      </p:grpSp>
      <p:pic>
        <p:nvPicPr>
          <p:cNvPr id="13" name="Hình ảnh 12">
            <a:extLst>
              <a:ext uri="{FF2B5EF4-FFF2-40B4-BE49-F238E27FC236}">
                <a16:creationId xmlns:a16="http://schemas.microsoft.com/office/drawing/2014/main" id="{BB169AA4-D91D-BCC8-5073-6EB44275A5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5041" y="2236416"/>
            <a:ext cx="6565961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13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2CDDC3D-99F7-42AE-EFF8-238149068D5A}"/>
              </a:ext>
            </a:extLst>
          </p:cNvPr>
          <p:cNvSpPr txBox="1"/>
          <p:nvPr/>
        </p:nvSpPr>
        <p:spPr>
          <a:xfrm>
            <a:off x="760594" y="723648"/>
            <a:ext cx="3719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ứng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dụng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:</a:t>
            </a:r>
          </a:p>
        </p:txBody>
      </p:sp>
      <p:grpSp>
        <p:nvGrpSpPr>
          <p:cNvPr id="6" name="Nhóm 3">
            <a:extLst>
              <a:ext uri="{FF2B5EF4-FFF2-40B4-BE49-F238E27FC236}">
                <a16:creationId xmlns:a16="http://schemas.microsoft.com/office/drawing/2014/main" id="{4BDDA893-247D-6605-755B-2FE9E811AC18}"/>
              </a:ext>
            </a:extLst>
          </p:cNvPr>
          <p:cNvGrpSpPr/>
          <p:nvPr/>
        </p:nvGrpSpPr>
        <p:grpSpPr>
          <a:xfrm>
            <a:off x="697290" y="4138914"/>
            <a:ext cx="5772090" cy="749923"/>
            <a:chOff x="565368" y="4159494"/>
            <a:chExt cx="6828926" cy="749923"/>
          </a:xfrm>
        </p:grpSpPr>
        <p:sp>
          <p:nvSpPr>
            <p:cNvPr id="7" name="Bong bóng Lời nói: Hình chữ nhật với Góc Tròn 2">
              <a:extLst>
                <a:ext uri="{FF2B5EF4-FFF2-40B4-BE49-F238E27FC236}">
                  <a16:creationId xmlns:a16="http://schemas.microsoft.com/office/drawing/2014/main" id="{70334AF1-AA9C-02F5-C3FC-6EE2C42A8A8C}"/>
                </a:ext>
              </a:extLst>
            </p:cNvPr>
            <p:cNvSpPr/>
            <p:nvPr/>
          </p:nvSpPr>
          <p:spPr>
            <a:xfrm>
              <a:off x="565368" y="4159494"/>
              <a:ext cx="6828926" cy="749923"/>
            </a:xfrm>
            <a:prstGeom prst="wedgeRoundRectCallout">
              <a:avLst>
                <a:gd name="adj1" fmla="val -36678"/>
                <a:gd name="adj2" fmla="val 133073"/>
                <a:gd name="adj3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5A862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Hộp Văn bản 18">
              <a:extLst>
                <a:ext uri="{FF2B5EF4-FFF2-40B4-BE49-F238E27FC236}">
                  <a16:creationId xmlns:a16="http://schemas.microsoft.com/office/drawing/2014/main" id="{9104CED0-5612-4680-E443-EBEF7E6A3231}"/>
                </a:ext>
              </a:extLst>
            </p:cNvPr>
            <p:cNvSpPr txBox="1"/>
            <p:nvPr/>
          </p:nvSpPr>
          <p:spPr>
            <a:xfrm>
              <a:off x="1027915" y="4236948"/>
              <a:ext cx="6034857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2,5 li?</a:t>
              </a:r>
            </a:p>
          </p:txBody>
        </p:sp>
      </p:grpSp>
      <p:pic>
        <p:nvPicPr>
          <p:cNvPr id="2" name="图片 2">
            <a:extLst>
              <a:ext uri="{FF2B5EF4-FFF2-40B4-BE49-F238E27FC236}">
                <a16:creationId xmlns:a16="http://schemas.microsoft.com/office/drawing/2014/main" id="{2917CEB8-15BC-1F52-9A60-605289F5CA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492" y="-148168"/>
            <a:ext cx="1477244" cy="1743632"/>
          </a:xfrm>
          <a:prstGeom prst="rect">
            <a:avLst/>
          </a:prstGeom>
        </p:spPr>
      </p:pic>
      <p:grpSp>
        <p:nvGrpSpPr>
          <p:cNvPr id="4" name="Nhóm 3">
            <a:extLst>
              <a:ext uri="{FF2B5EF4-FFF2-40B4-BE49-F238E27FC236}">
                <a16:creationId xmlns:a16="http://schemas.microsoft.com/office/drawing/2014/main" id="{E2F53116-7649-2D71-227A-94D2501ECC55}"/>
              </a:ext>
            </a:extLst>
          </p:cNvPr>
          <p:cNvGrpSpPr/>
          <p:nvPr/>
        </p:nvGrpSpPr>
        <p:grpSpPr>
          <a:xfrm>
            <a:off x="425955" y="1944764"/>
            <a:ext cx="11633313" cy="1930983"/>
            <a:chOff x="425955" y="1944764"/>
            <a:chExt cx="11633313" cy="193098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8A3DD8D-EE45-C415-EAD8-30DE186357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6250" y="1944764"/>
              <a:ext cx="11239500" cy="1930983"/>
            </a:xfrm>
            <a:prstGeom prst="rect">
              <a:avLst/>
            </a:prstGeom>
          </p:spPr>
        </p:pic>
        <p:sp>
          <p:nvSpPr>
            <p:cNvPr id="3" name="Hộp Văn bản 2">
              <a:extLst>
                <a:ext uri="{FF2B5EF4-FFF2-40B4-BE49-F238E27FC236}">
                  <a16:creationId xmlns:a16="http://schemas.microsoft.com/office/drawing/2014/main" id="{D5EF8025-F0D1-D661-5CD9-E6CE599B3CD9}"/>
                </a:ext>
              </a:extLst>
            </p:cNvPr>
            <p:cNvSpPr txBox="1"/>
            <p:nvPr/>
          </p:nvSpPr>
          <p:spPr>
            <a:xfrm>
              <a:off x="425955" y="2635573"/>
              <a:ext cx="11633313" cy="9156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vi-VN" sz="4900" dirty="0">
                  <a:latin typeface="HP001 5H" panose="020B0603050302020204" pitchFamily="34" charset="0"/>
                  <a:ea typeface="Cambria" panose="02040503050406030204" pitchFamily="18" charset="0"/>
                  <a:cs typeface="HP001 5H" panose="020B0603050302020204" pitchFamily="34" charset="0"/>
                </a:rPr>
                <a:t>Rừng U Minh có nhiều loài chim quý.</a:t>
              </a:r>
            </a:p>
          </p:txBody>
        </p:sp>
      </p:grpSp>
      <p:grpSp>
        <p:nvGrpSpPr>
          <p:cNvPr id="10" name="Nhóm 9">
            <a:extLst>
              <a:ext uri="{FF2B5EF4-FFF2-40B4-BE49-F238E27FC236}">
                <a16:creationId xmlns:a16="http://schemas.microsoft.com/office/drawing/2014/main" id="{BB47CEE5-7C19-4889-1E2A-4F6A540ACA7C}"/>
              </a:ext>
            </a:extLst>
          </p:cNvPr>
          <p:cNvGrpSpPr/>
          <p:nvPr/>
        </p:nvGrpSpPr>
        <p:grpSpPr>
          <a:xfrm>
            <a:off x="4392660" y="5209154"/>
            <a:ext cx="7156376" cy="1041549"/>
            <a:chOff x="3356340" y="2740274"/>
            <a:chExt cx="7156376" cy="1041549"/>
          </a:xfrm>
        </p:grpSpPr>
        <p:grpSp>
          <p:nvGrpSpPr>
            <p:cNvPr id="11" name="Đồ họa 6">
              <a:extLst>
                <a:ext uri="{FF2B5EF4-FFF2-40B4-BE49-F238E27FC236}">
                  <a16:creationId xmlns:a16="http://schemas.microsoft.com/office/drawing/2014/main" id="{BCA718D9-392F-A64D-EB86-EAFBAB6F5E0D}"/>
                </a:ext>
              </a:extLst>
            </p:cNvPr>
            <p:cNvGrpSpPr/>
            <p:nvPr/>
          </p:nvGrpSpPr>
          <p:grpSpPr>
            <a:xfrm>
              <a:off x="3356340" y="2740274"/>
              <a:ext cx="7156376" cy="1041549"/>
              <a:chOff x="3562081" y="2909791"/>
              <a:chExt cx="6006047" cy="1041549"/>
            </a:xfrm>
          </p:grpSpPr>
          <p:sp>
            <p:nvSpPr>
              <p:cNvPr id="13" name="Hình tự do: Hình 12">
                <a:extLst>
                  <a:ext uri="{FF2B5EF4-FFF2-40B4-BE49-F238E27FC236}">
                    <a16:creationId xmlns:a16="http://schemas.microsoft.com/office/drawing/2014/main" id="{C850DA42-254F-2AD6-46D8-6D6BBCFB5ED8}"/>
                  </a:ext>
                </a:extLst>
              </p:cNvPr>
              <p:cNvSpPr/>
              <p:nvPr/>
            </p:nvSpPr>
            <p:spPr>
              <a:xfrm>
                <a:off x="3609706" y="2966941"/>
                <a:ext cx="5958422" cy="984399"/>
              </a:xfrm>
              <a:custGeom>
                <a:avLst/>
                <a:gdLst>
                  <a:gd name="connsiteX0" fmla="*/ 377458 w 5021148"/>
                  <a:gd name="connsiteY0" fmla="*/ 813531 h 984399"/>
                  <a:gd name="connsiteX1" fmla="*/ 661303 w 5021148"/>
                  <a:gd name="connsiteY1" fmla="*/ 866871 h 984399"/>
                  <a:gd name="connsiteX2" fmla="*/ 1080403 w 5021148"/>
                  <a:gd name="connsiteY2" fmla="*/ 904018 h 984399"/>
                  <a:gd name="connsiteX3" fmla="*/ 2850148 w 5021148"/>
                  <a:gd name="connsiteY3" fmla="*/ 983076 h 984399"/>
                  <a:gd name="connsiteX4" fmla="*/ 3747403 w 5021148"/>
                  <a:gd name="connsiteY4" fmla="*/ 952596 h 984399"/>
                  <a:gd name="connsiteX5" fmla="*/ 4443681 w 5021148"/>
                  <a:gd name="connsiteY5" fmla="*/ 856393 h 984399"/>
                  <a:gd name="connsiteX6" fmla="*/ 4961841 w 5021148"/>
                  <a:gd name="connsiteY6" fmla="*/ 573501 h 984399"/>
                  <a:gd name="connsiteX7" fmla="*/ 4827538 w 5021148"/>
                  <a:gd name="connsiteY7" fmla="*/ 106776 h 984399"/>
                  <a:gd name="connsiteX8" fmla="*/ 4766578 w 5021148"/>
                  <a:gd name="connsiteY8" fmla="*/ 83916 h 984399"/>
                  <a:gd name="connsiteX9" fmla="*/ 4270326 w 5021148"/>
                  <a:gd name="connsiteY9" fmla="*/ 48673 h 984399"/>
                  <a:gd name="connsiteX10" fmla="*/ 4021723 w 5021148"/>
                  <a:gd name="connsiteY10" fmla="*/ 63913 h 984399"/>
                  <a:gd name="connsiteX11" fmla="*/ 3374023 w 5021148"/>
                  <a:gd name="connsiteY11" fmla="*/ 45816 h 984399"/>
                  <a:gd name="connsiteX12" fmla="*/ 2480578 w 5021148"/>
                  <a:gd name="connsiteY12" fmla="*/ 11526 h 984399"/>
                  <a:gd name="connsiteX13" fmla="*/ 1663333 w 5021148"/>
                  <a:gd name="connsiteY13" fmla="*/ 8668 h 984399"/>
                  <a:gd name="connsiteX14" fmla="*/ 1089928 w 5021148"/>
                  <a:gd name="connsiteY14" fmla="*/ 26766 h 984399"/>
                  <a:gd name="connsiteX15" fmla="*/ 914668 w 5021148"/>
                  <a:gd name="connsiteY15" fmla="*/ 13431 h 984399"/>
                  <a:gd name="connsiteX16" fmla="*/ 496521 w 5021148"/>
                  <a:gd name="connsiteY16" fmla="*/ 10573 h 984399"/>
                  <a:gd name="connsiteX17" fmla="*/ 17413 w 5021148"/>
                  <a:gd name="connsiteY17" fmla="*/ 303943 h 984399"/>
                  <a:gd name="connsiteX18" fmla="*/ 128856 w 5021148"/>
                  <a:gd name="connsiteY18" fmla="*/ 712566 h 984399"/>
                  <a:gd name="connsiteX19" fmla="*/ 377458 w 5021148"/>
                  <a:gd name="connsiteY19" fmla="*/ 813531 h 984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021148" h="984399">
                    <a:moveTo>
                      <a:pt x="377458" y="813531"/>
                    </a:moveTo>
                    <a:cubicBezTo>
                      <a:pt x="468898" y="840201"/>
                      <a:pt x="567006" y="853536"/>
                      <a:pt x="661303" y="866871"/>
                    </a:cubicBezTo>
                    <a:cubicBezTo>
                      <a:pt x="799416" y="885921"/>
                      <a:pt x="940386" y="895446"/>
                      <a:pt x="1080403" y="904018"/>
                    </a:cubicBezTo>
                    <a:cubicBezTo>
                      <a:pt x="1669048" y="938308"/>
                      <a:pt x="2259598" y="974503"/>
                      <a:pt x="2850148" y="983076"/>
                    </a:cubicBezTo>
                    <a:cubicBezTo>
                      <a:pt x="3149233" y="987838"/>
                      <a:pt x="3449271" y="980218"/>
                      <a:pt x="3747403" y="952596"/>
                    </a:cubicBezTo>
                    <a:cubicBezTo>
                      <a:pt x="3978861" y="931641"/>
                      <a:pt x="4216986" y="904971"/>
                      <a:pt x="4443681" y="856393"/>
                    </a:cubicBezTo>
                    <a:cubicBezTo>
                      <a:pt x="4648468" y="812578"/>
                      <a:pt x="4854208" y="731616"/>
                      <a:pt x="4961841" y="573501"/>
                    </a:cubicBezTo>
                    <a:cubicBezTo>
                      <a:pt x="5070426" y="411576"/>
                      <a:pt x="5032326" y="198216"/>
                      <a:pt x="4827538" y="106776"/>
                    </a:cubicBezTo>
                    <a:cubicBezTo>
                      <a:pt x="4807536" y="98203"/>
                      <a:pt x="4787533" y="90583"/>
                      <a:pt x="4766578" y="83916"/>
                    </a:cubicBezTo>
                    <a:cubicBezTo>
                      <a:pt x="4620846" y="11526"/>
                      <a:pt x="4422726" y="37243"/>
                      <a:pt x="4270326" y="48673"/>
                    </a:cubicBezTo>
                    <a:cubicBezTo>
                      <a:pt x="4187458" y="55341"/>
                      <a:pt x="4104591" y="59151"/>
                      <a:pt x="4021723" y="63913"/>
                    </a:cubicBezTo>
                    <a:cubicBezTo>
                      <a:pt x="3805506" y="63913"/>
                      <a:pt x="3589288" y="53436"/>
                      <a:pt x="3374023" y="45816"/>
                    </a:cubicBezTo>
                    <a:cubicBezTo>
                      <a:pt x="3075891" y="34386"/>
                      <a:pt x="2778711" y="20098"/>
                      <a:pt x="2480578" y="11526"/>
                    </a:cubicBezTo>
                    <a:cubicBezTo>
                      <a:pt x="2208163" y="3906"/>
                      <a:pt x="1935748" y="6763"/>
                      <a:pt x="1663333" y="8668"/>
                    </a:cubicBezTo>
                    <a:cubicBezTo>
                      <a:pt x="1482358" y="9621"/>
                      <a:pt x="1284238" y="10573"/>
                      <a:pt x="1089928" y="26766"/>
                    </a:cubicBezTo>
                    <a:cubicBezTo>
                      <a:pt x="1031826" y="23908"/>
                      <a:pt x="972771" y="20098"/>
                      <a:pt x="914668" y="13431"/>
                    </a:cubicBezTo>
                    <a:cubicBezTo>
                      <a:pt x="775603" y="-857"/>
                      <a:pt x="635586" y="-6572"/>
                      <a:pt x="496521" y="10573"/>
                    </a:cubicBezTo>
                    <a:cubicBezTo>
                      <a:pt x="299353" y="34386"/>
                      <a:pt x="85993" y="99156"/>
                      <a:pt x="17413" y="303943"/>
                    </a:cubicBezTo>
                    <a:cubicBezTo>
                      <a:pt x="-30212" y="445866"/>
                      <a:pt x="24081" y="610648"/>
                      <a:pt x="128856" y="712566"/>
                    </a:cubicBezTo>
                    <a:cubicBezTo>
                      <a:pt x="195531" y="777336"/>
                      <a:pt x="286018" y="810673"/>
                      <a:pt x="377458" y="813531"/>
                    </a:cubicBezTo>
                    <a:close/>
                  </a:path>
                </a:pathLst>
              </a:custGeom>
              <a:solidFill>
                <a:srgbClr val="ECECE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14" name="Đồ họa 6">
                <a:extLst>
                  <a:ext uri="{FF2B5EF4-FFF2-40B4-BE49-F238E27FC236}">
                    <a16:creationId xmlns:a16="http://schemas.microsoft.com/office/drawing/2014/main" id="{A8F73619-EFAB-91E7-1B18-EE22790087C6}"/>
                  </a:ext>
                </a:extLst>
              </p:cNvPr>
              <p:cNvGrpSpPr/>
              <p:nvPr/>
            </p:nvGrpSpPr>
            <p:grpSpPr>
              <a:xfrm>
                <a:off x="3562081" y="2909791"/>
                <a:ext cx="5957306" cy="983447"/>
                <a:chOff x="3562081" y="2909791"/>
                <a:chExt cx="5957306" cy="983447"/>
              </a:xfrm>
            </p:grpSpPr>
            <p:sp>
              <p:nvSpPr>
                <p:cNvPr id="15" name="Hình tự do: Hình 14">
                  <a:extLst>
                    <a:ext uri="{FF2B5EF4-FFF2-40B4-BE49-F238E27FC236}">
                      <a16:creationId xmlns:a16="http://schemas.microsoft.com/office/drawing/2014/main" id="{F8165E66-060A-4412-ADAE-E85531682A1D}"/>
                    </a:ext>
                  </a:extLst>
                </p:cNvPr>
                <p:cNvSpPr/>
                <p:nvPr/>
              </p:nvSpPr>
              <p:spPr>
                <a:xfrm>
                  <a:off x="3562081" y="2909791"/>
                  <a:ext cx="5957306" cy="983447"/>
                </a:xfrm>
                <a:custGeom>
                  <a:avLst/>
                  <a:gdLst>
                    <a:gd name="connsiteX0" fmla="*/ 4826586 w 5020208"/>
                    <a:gd name="connsiteY0" fmla="*/ 106776 h 983447"/>
                    <a:gd name="connsiteX1" fmla="*/ 4765626 w 5020208"/>
                    <a:gd name="connsiteY1" fmla="*/ 83916 h 983447"/>
                    <a:gd name="connsiteX2" fmla="*/ 4269373 w 5020208"/>
                    <a:gd name="connsiteY2" fmla="*/ 48673 h 983447"/>
                    <a:gd name="connsiteX3" fmla="*/ 4020771 w 5020208"/>
                    <a:gd name="connsiteY3" fmla="*/ 63913 h 983447"/>
                    <a:gd name="connsiteX4" fmla="*/ 3373071 w 5020208"/>
                    <a:gd name="connsiteY4" fmla="*/ 45816 h 983447"/>
                    <a:gd name="connsiteX5" fmla="*/ 2479626 w 5020208"/>
                    <a:gd name="connsiteY5" fmla="*/ 11526 h 983447"/>
                    <a:gd name="connsiteX6" fmla="*/ 1662381 w 5020208"/>
                    <a:gd name="connsiteY6" fmla="*/ 8668 h 983447"/>
                    <a:gd name="connsiteX7" fmla="*/ 1088976 w 5020208"/>
                    <a:gd name="connsiteY7" fmla="*/ 26766 h 983447"/>
                    <a:gd name="connsiteX8" fmla="*/ 913716 w 5020208"/>
                    <a:gd name="connsiteY8" fmla="*/ 13431 h 983447"/>
                    <a:gd name="connsiteX9" fmla="*/ 496521 w 5020208"/>
                    <a:gd name="connsiteY9" fmla="*/ 10573 h 983447"/>
                    <a:gd name="connsiteX10" fmla="*/ 17413 w 5020208"/>
                    <a:gd name="connsiteY10" fmla="*/ 303943 h 983447"/>
                    <a:gd name="connsiteX11" fmla="*/ 128856 w 5020208"/>
                    <a:gd name="connsiteY11" fmla="*/ 712566 h 983447"/>
                    <a:gd name="connsiteX12" fmla="*/ 377458 w 5020208"/>
                    <a:gd name="connsiteY12" fmla="*/ 812578 h 983447"/>
                    <a:gd name="connsiteX13" fmla="*/ 661303 w 5020208"/>
                    <a:gd name="connsiteY13" fmla="*/ 865918 h 983447"/>
                    <a:gd name="connsiteX14" fmla="*/ 1080403 w 5020208"/>
                    <a:gd name="connsiteY14" fmla="*/ 903066 h 983447"/>
                    <a:gd name="connsiteX15" fmla="*/ 2850148 w 5020208"/>
                    <a:gd name="connsiteY15" fmla="*/ 982123 h 983447"/>
                    <a:gd name="connsiteX16" fmla="*/ 3747403 w 5020208"/>
                    <a:gd name="connsiteY16" fmla="*/ 951643 h 983447"/>
                    <a:gd name="connsiteX17" fmla="*/ 4443681 w 5020208"/>
                    <a:gd name="connsiteY17" fmla="*/ 855441 h 983447"/>
                    <a:gd name="connsiteX18" fmla="*/ 4961841 w 5020208"/>
                    <a:gd name="connsiteY18" fmla="*/ 572548 h 983447"/>
                    <a:gd name="connsiteX19" fmla="*/ 4826586 w 5020208"/>
                    <a:gd name="connsiteY19" fmla="*/ 106776 h 9834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5020208" h="983447">
                      <a:moveTo>
                        <a:pt x="4826586" y="106776"/>
                      </a:moveTo>
                      <a:cubicBezTo>
                        <a:pt x="4806583" y="98203"/>
                        <a:pt x="4786581" y="90583"/>
                        <a:pt x="4765626" y="83916"/>
                      </a:cubicBezTo>
                      <a:cubicBezTo>
                        <a:pt x="4619893" y="11526"/>
                        <a:pt x="4421773" y="37243"/>
                        <a:pt x="4269373" y="48673"/>
                      </a:cubicBezTo>
                      <a:cubicBezTo>
                        <a:pt x="4186506" y="55341"/>
                        <a:pt x="4103638" y="59151"/>
                        <a:pt x="4020771" y="63913"/>
                      </a:cubicBezTo>
                      <a:cubicBezTo>
                        <a:pt x="3804553" y="63913"/>
                        <a:pt x="3588336" y="53436"/>
                        <a:pt x="3373071" y="45816"/>
                      </a:cubicBezTo>
                      <a:cubicBezTo>
                        <a:pt x="3074938" y="34386"/>
                        <a:pt x="2777758" y="20098"/>
                        <a:pt x="2479626" y="11526"/>
                      </a:cubicBezTo>
                      <a:cubicBezTo>
                        <a:pt x="2207211" y="3906"/>
                        <a:pt x="1934796" y="6763"/>
                        <a:pt x="1662381" y="8668"/>
                      </a:cubicBezTo>
                      <a:cubicBezTo>
                        <a:pt x="1481406" y="9621"/>
                        <a:pt x="1283286" y="10573"/>
                        <a:pt x="1088976" y="26766"/>
                      </a:cubicBezTo>
                      <a:cubicBezTo>
                        <a:pt x="1030873" y="23908"/>
                        <a:pt x="971818" y="20098"/>
                        <a:pt x="913716" y="13431"/>
                      </a:cubicBezTo>
                      <a:cubicBezTo>
                        <a:pt x="775603" y="-857"/>
                        <a:pt x="635586" y="-6572"/>
                        <a:pt x="496521" y="10573"/>
                      </a:cubicBezTo>
                      <a:cubicBezTo>
                        <a:pt x="299353" y="34386"/>
                        <a:pt x="85993" y="99156"/>
                        <a:pt x="17413" y="303943"/>
                      </a:cubicBezTo>
                      <a:cubicBezTo>
                        <a:pt x="-30212" y="445866"/>
                        <a:pt x="24081" y="610648"/>
                        <a:pt x="128856" y="712566"/>
                      </a:cubicBezTo>
                      <a:cubicBezTo>
                        <a:pt x="195531" y="777336"/>
                        <a:pt x="286018" y="810673"/>
                        <a:pt x="377458" y="812578"/>
                      </a:cubicBezTo>
                      <a:cubicBezTo>
                        <a:pt x="468898" y="839248"/>
                        <a:pt x="567006" y="852583"/>
                        <a:pt x="661303" y="865918"/>
                      </a:cubicBezTo>
                      <a:cubicBezTo>
                        <a:pt x="799416" y="884968"/>
                        <a:pt x="940386" y="894493"/>
                        <a:pt x="1080403" y="903066"/>
                      </a:cubicBezTo>
                      <a:cubicBezTo>
                        <a:pt x="1669048" y="937356"/>
                        <a:pt x="2259598" y="973551"/>
                        <a:pt x="2850148" y="982123"/>
                      </a:cubicBezTo>
                      <a:cubicBezTo>
                        <a:pt x="3149233" y="986886"/>
                        <a:pt x="3449271" y="979266"/>
                        <a:pt x="3747403" y="951643"/>
                      </a:cubicBezTo>
                      <a:cubicBezTo>
                        <a:pt x="3978861" y="930688"/>
                        <a:pt x="4216986" y="904018"/>
                        <a:pt x="4443681" y="855441"/>
                      </a:cubicBezTo>
                      <a:cubicBezTo>
                        <a:pt x="4648468" y="811626"/>
                        <a:pt x="4854208" y="730663"/>
                        <a:pt x="4961841" y="572548"/>
                      </a:cubicBezTo>
                      <a:cubicBezTo>
                        <a:pt x="5069473" y="411576"/>
                        <a:pt x="5030421" y="198216"/>
                        <a:pt x="4826586" y="106776"/>
                      </a:cubicBezTo>
                      <a:close/>
                    </a:path>
                  </a:pathLst>
                </a:custGeom>
                <a:solidFill>
                  <a:srgbClr val="296D2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16" name="Đồ họa 6">
                  <a:extLst>
                    <a:ext uri="{FF2B5EF4-FFF2-40B4-BE49-F238E27FC236}">
                      <a16:creationId xmlns:a16="http://schemas.microsoft.com/office/drawing/2014/main" id="{28267D36-25AE-83A0-0124-DE93774E9D9D}"/>
                    </a:ext>
                  </a:extLst>
                </p:cNvPr>
                <p:cNvGrpSpPr/>
                <p:nvPr/>
              </p:nvGrpSpPr>
              <p:grpSpPr>
                <a:xfrm>
                  <a:off x="3928521" y="3093360"/>
                  <a:ext cx="5313707" cy="324033"/>
                  <a:chOff x="3928521" y="3093360"/>
                  <a:chExt cx="5313707" cy="324033"/>
                </a:xfrm>
                <a:solidFill>
                  <a:srgbClr val="FFFFFF"/>
                </a:solidFill>
              </p:grpSpPr>
              <p:sp>
                <p:nvSpPr>
                  <p:cNvPr id="17" name="Hình tự do: Hình 16">
                    <a:extLst>
                      <a:ext uri="{FF2B5EF4-FFF2-40B4-BE49-F238E27FC236}">
                        <a16:creationId xmlns:a16="http://schemas.microsoft.com/office/drawing/2014/main" id="{2F13C5F6-2163-84B6-F1C9-50A824714F7E}"/>
                      </a:ext>
                    </a:extLst>
                  </p:cNvPr>
                  <p:cNvSpPr/>
                  <p:nvPr/>
                </p:nvSpPr>
                <p:spPr>
                  <a:xfrm>
                    <a:off x="4042575" y="3150155"/>
                    <a:ext cx="73305" cy="236102"/>
                  </a:xfrm>
                  <a:custGeom>
                    <a:avLst/>
                    <a:gdLst>
                      <a:gd name="connsiteX0" fmla="*/ 62699 w 73305"/>
                      <a:gd name="connsiteY0" fmla="*/ 29289 h 236102"/>
                      <a:gd name="connsiteX1" fmla="*/ 1739 w 73305"/>
                      <a:gd name="connsiteY1" fmla="*/ 29289 h 236102"/>
                      <a:gd name="connsiteX2" fmla="*/ 12217 w 73305"/>
                      <a:gd name="connsiteY2" fmla="*/ 206454 h 236102"/>
                      <a:gd name="connsiteX3" fmla="*/ 73177 w 73305"/>
                      <a:gd name="connsiteY3" fmla="*/ 206454 h 236102"/>
                      <a:gd name="connsiteX4" fmla="*/ 62699 w 73305"/>
                      <a:gd name="connsiteY4" fmla="*/ 29289 h 2361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305" h="236102">
                        <a:moveTo>
                          <a:pt x="62699" y="29289"/>
                        </a:moveTo>
                        <a:cubicBezTo>
                          <a:pt x="67462" y="-9763"/>
                          <a:pt x="6502" y="-9763"/>
                          <a:pt x="1739" y="29289"/>
                        </a:cubicBezTo>
                        <a:cubicBezTo>
                          <a:pt x="-5881" y="89297"/>
                          <a:pt x="14122" y="146447"/>
                          <a:pt x="12217" y="206454"/>
                        </a:cubicBezTo>
                        <a:cubicBezTo>
                          <a:pt x="11264" y="246459"/>
                          <a:pt x="72224" y="245507"/>
                          <a:pt x="73177" y="206454"/>
                        </a:cubicBezTo>
                        <a:cubicBezTo>
                          <a:pt x="75082" y="146447"/>
                          <a:pt x="55079" y="89297"/>
                          <a:pt x="6269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9" name="Hình tự do: Hình 18">
                    <a:extLst>
                      <a:ext uri="{FF2B5EF4-FFF2-40B4-BE49-F238E27FC236}">
                        <a16:creationId xmlns:a16="http://schemas.microsoft.com/office/drawing/2014/main" id="{10912933-2B66-FF0D-8A10-0095EBAD8D09}"/>
                      </a:ext>
                    </a:extLst>
                  </p:cNvPr>
                  <p:cNvSpPr/>
                  <p:nvPr/>
                </p:nvSpPr>
                <p:spPr>
                  <a:xfrm>
                    <a:off x="3928521" y="3150091"/>
                    <a:ext cx="94921" cy="267302"/>
                  </a:xfrm>
                  <a:custGeom>
                    <a:avLst/>
                    <a:gdLst>
                      <a:gd name="connsiteX0" fmla="*/ 93886 w 94921"/>
                      <a:gd name="connsiteY0" fmla="*/ 229378 h 267302"/>
                      <a:gd name="connsiteX1" fmla="*/ 66263 w 94921"/>
                      <a:gd name="connsiteY1" fmla="*/ 37925 h 267302"/>
                      <a:gd name="connsiteX2" fmla="*/ 7208 w 94921"/>
                      <a:gd name="connsiteY2" fmla="*/ 21733 h 267302"/>
                      <a:gd name="connsiteX3" fmla="*/ 34831 w 94921"/>
                      <a:gd name="connsiteY3" fmla="*/ 245570 h 267302"/>
                      <a:gd name="connsiteX4" fmla="*/ 93886 w 94921"/>
                      <a:gd name="connsiteY4" fmla="*/ 229378 h 2673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921" h="267302">
                        <a:moveTo>
                          <a:pt x="93886" y="229378"/>
                        </a:moveTo>
                        <a:cubicBezTo>
                          <a:pt x="77693" y="165560"/>
                          <a:pt x="49118" y="104600"/>
                          <a:pt x="66263" y="37925"/>
                        </a:cubicBezTo>
                        <a:cubicBezTo>
                          <a:pt x="76741" y="-175"/>
                          <a:pt x="17686" y="-16367"/>
                          <a:pt x="7208" y="21733"/>
                        </a:cubicBezTo>
                        <a:cubicBezTo>
                          <a:pt x="-13747" y="99838"/>
                          <a:pt x="15781" y="169370"/>
                          <a:pt x="34831" y="245570"/>
                        </a:cubicBezTo>
                        <a:cubicBezTo>
                          <a:pt x="44356" y="283670"/>
                          <a:pt x="103411" y="267478"/>
                          <a:pt x="93886" y="22937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0" name="Hình tự do: Hình 19">
                    <a:extLst>
                      <a:ext uri="{FF2B5EF4-FFF2-40B4-BE49-F238E27FC236}">
                        <a16:creationId xmlns:a16="http://schemas.microsoft.com/office/drawing/2014/main" id="{096BE3AE-5121-EDDC-C9F2-24B64B46AC2D}"/>
                      </a:ext>
                    </a:extLst>
                  </p:cNvPr>
                  <p:cNvSpPr/>
                  <p:nvPr/>
                </p:nvSpPr>
                <p:spPr>
                  <a:xfrm>
                    <a:off x="9033442" y="3093360"/>
                    <a:ext cx="98012" cy="258171"/>
                  </a:xfrm>
                  <a:custGeom>
                    <a:avLst/>
                    <a:gdLst>
                      <a:gd name="connsiteX0" fmla="*/ 85079 w 98012"/>
                      <a:gd name="connsiteY0" fmla="*/ 20366 h 258171"/>
                      <a:gd name="connsiteX1" fmla="*/ 26024 w 98012"/>
                      <a:gd name="connsiteY1" fmla="*/ 36559 h 258171"/>
                      <a:gd name="connsiteX2" fmla="*/ 2212 w 98012"/>
                      <a:gd name="connsiteY2" fmla="*/ 221344 h 258171"/>
                      <a:gd name="connsiteX3" fmla="*/ 61267 w 98012"/>
                      <a:gd name="connsiteY3" fmla="*/ 237536 h 258171"/>
                      <a:gd name="connsiteX4" fmla="*/ 85079 w 98012"/>
                      <a:gd name="connsiteY4" fmla="*/ 20366 h 258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012" h="258171">
                        <a:moveTo>
                          <a:pt x="85079" y="20366"/>
                        </a:moveTo>
                        <a:cubicBezTo>
                          <a:pt x="69839" y="-15829"/>
                          <a:pt x="10784" y="364"/>
                          <a:pt x="26024" y="36559"/>
                        </a:cubicBezTo>
                        <a:cubicBezTo>
                          <a:pt x="51742" y="99424"/>
                          <a:pt x="25072" y="161336"/>
                          <a:pt x="2212" y="221344"/>
                        </a:cubicBezTo>
                        <a:cubicBezTo>
                          <a:pt x="-12076" y="258491"/>
                          <a:pt x="46979" y="273731"/>
                          <a:pt x="61267" y="237536"/>
                        </a:cubicBezTo>
                        <a:cubicBezTo>
                          <a:pt x="87937" y="168956"/>
                          <a:pt x="114607" y="93709"/>
                          <a:pt x="85079" y="2036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1" name="Hình tự do: Hình 20">
                    <a:extLst>
                      <a:ext uri="{FF2B5EF4-FFF2-40B4-BE49-F238E27FC236}">
                        <a16:creationId xmlns:a16="http://schemas.microsoft.com/office/drawing/2014/main" id="{99482871-78C5-7B3D-6ED9-E06B207F9584}"/>
                      </a:ext>
                    </a:extLst>
                  </p:cNvPr>
                  <p:cNvSpPr/>
                  <p:nvPr/>
                </p:nvSpPr>
                <p:spPr>
                  <a:xfrm>
                    <a:off x="9090104" y="3099677"/>
                    <a:ext cx="152124" cy="317716"/>
                  </a:xfrm>
                  <a:custGeom>
                    <a:avLst/>
                    <a:gdLst>
                      <a:gd name="connsiteX0" fmla="*/ 151289 w 152124"/>
                      <a:gd name="connsiteY0" fmla="*/ 29289 h 317716"/>
                      <a:gd name="connsiteX1" fmla="*/ 90329 w 152124"/>
                      <a:gd name="connsiteY1" fmla="*/ 29289 h 317716"/>
                      <a:gd name="connsiteX2" fmla="*/ 10319 w 152124"/>
                      <a:gd name="connsiteY2" fmla="*/ 266462 h 317716"/>
                      <a:gd name="connsiteX3" fmla="*/ 54134 w 152124"/>
                      <a:gd name="connsiteY3" fmla="*/ 310277 h 317716"/>
                      <a:gd name="connsiteX4" fmla="*/ 151289 w 152124"/>
                      <a:gd name="connsiteY4" fmla="*/ 29289 h 317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124" h="317716">
                        <a:moveTo>
                          <a:pt x="151289" y="29289"/>
                        </a:moveTo>
                        <a:cubicBezTo>
                          <a:pt x="148432" y="-9763"/>
                          <a:pt x="87472" y="-9763"/>
                          <a:pt x="90329" y="29289"/>
                        </a:cubicBezTo>
                        <a:cubicBezTo>
                          <a:pt x="96044" y="103584"/>
                          <a:pt x="69374" y="216932"/>
                          <a:pt x="10319" y="266462"/>
                        </a:cubicBezTo>
                        <a:cubicBezTo>
                          <a:pt x="-20161" y="292179"/>
                          <a:pt x="23654" y="335042"/>
                          <a:pt x="54134" y="310277"/>
                        </a:cubicBezTo>
                        <a:cubicBezTo>
                          <a:pt x="124619" y="250269"/>
                          <a:pt x="157957" y="117872"/>
                          <a:pt x="15128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sp>
          <p:nvSpPr>
            <p:cNvPr id="12" name="Hộp Văn bản 11">
              <a:extLst>
                <a:ext uri="{FF2B5EF4-FFF2-40B4-BE49-F238E27FC236}">
                  <a16:creationId xmlns:a16="http://schemas.microsoft.com/office/drawing/2014/main" id="{B2B1C3E2-0B14-988A-3D1A-382CE1B4FE81}"/>
                </a:ext>
              </a:extLst>
            </p:cNvPr>
            <p:cNvSpPr txBox="1"/>
            <p:nvPr/>
          </p:nvSpPr>
          <p:spPr>
            <a:xfrm>
              <a:off x="3673712" y="2897778"/>
              <a:ext cx="646355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latinLnBrk="0"/>
              <a:r>
                <a:rPr lang="pt-BR" sz="32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Chữ R, U, M, g, h, l, y cao 2,5 li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39657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2CDDC3D-99F7-42AE-EFF8-238149068D5A}"/>
              </a:ext>
            </a:extLst>
          </p:cNvPr>
          <p:cNvSpPr txBox="1"/>
          <p:nvPr/>
        </p:nvSpPr>
        <p:spPr>
          <a:xfrm>
            <a:off x="760594" y="723648"/>
            <a:ext cx="3719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ứng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dụng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:</a:t>
            </a:r>
          </a:p>
        </p:txBody>
      </p:sp>
      <p:grpSp>
        <p:nvGrpSpPr>
          <p:cNvPr id="6" name="Nhóm 3">
            <a:extLst>
              <a:ext uri="{FF2B5EF4-FFF2-40B4-BE49-F238E27FC236}">
                <a16:creationId xmlns:a16="http://schemas.microsoft.com/office/drawing/2014/main" id="{4BDDA893-247D-6605-755B-2FE9E811AC18}"/>
              </a:ext>
            </a:extLst>
          </p:cNvPr>
          <p:cNvGrpSpPr/>
          <p:nvPr/>
        </p:nvGrpSpPr>
        <p:grpSpPr>
          <a:xfrm>
            <a:off x="669154" y="4112354"/>
            <a:ext cx="5983106" cy="749923"/>
            <a:chOff x="403095" y="4111823"/>
            <a:chExt cx="6828926" cy="749923"/>
          </a:xfrm>
        </p:grpSpPr>
        <p:sp>
          <p:nvSpPr>
            <p:cNvPr id="7" name="Bong bóng Lời nói: Hình chữ nhật với Góc Tròn 2">
              <a:extLst>
                <a:ext uri="{FF2B5EF4-FFF2-40B4-BE49-F238E27FC236}">
                  <a16:creationId xmlns:a16="http://schemas.microsoft.com/office/drawing/2014/main" id="{70334AF1-AA9C-02F5-C3FC-6EE2C42A8A8C}"/>
                </a:ext>
              </a:extLst>
            </p:cNvPr>
            <p:cNvSpPr/>
            <p:nvPr/>
          </p:nvSpPr>
          <p:spPr>
            <a:xfrm>
              <a:off x="403095" y="4111823"/>
              <a:ext cx="6828926" cy="749923"/>
            </a:xfrm>
            <a:prstGeom prst="wedgeRoundRectCallout">
              <a:avLst>
                <a:gd name="adj1" fmla="val -41263"/>
                <a:gd name="adj2" fmla="val 99542"/>
                <a:gd name="adj3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5A862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Hộp Văn bản 18">
              <a:extLst>
                <a:ext uri="{FF2B5EF4-FFF2-40B4-BE49-F238E27FC236}">
                  <a16:creationId xmlns:a16="http://schemas.microsoft.com/office/drawing/2014/main" id="{9104CED0-5612-4680-E443-EBEF7E6A3231}"/>
                </a:ext>
              </a:extLst>
            </p:cNvPr>
            <p:cNvSpPr txBox="1"/>
            <p:nvPr/>
          </p:nvSpPr>
          <p:spPr>
            <a:xfrm>
              <a:off x="1298752" y="4184321"/>
              <a:ext cx="537636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2 li?</a:t>
              </a:r>
            </a:p>
          </p:txBody>
        </p:sp>
      </p:grpSp>
      <p:pic>
        <p:nvPicPr>
          <p:cNvPr id="2" name="图片 2">
            <a:extLst>
              <a:ext uri="{FF2B5EF4-FFF2-40B4-BE49-F238E27FC236}">
                <a16:creationId xmlns:a16="http://schemas.microsoft.com/office/drawing/2014/main" id="{D3102C82-B699-E7EB-9CFB-9C8CD74089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492" y="-148168"/>
            <a:ext cx="1477244" cy="1743632"/>
          </a:xfrm>
          <a:prstGeom prst="rect">
            <a:avLst/>
          </a:prstGeom>
        </p:spPr>
      </p:pic>
      <p:grpSp>
        <p:nvGrpSpPr>
          <p:cNvPr id="3" name="Nhóm 2">
            <a:extLst>
              <a:ext uri="{FF2B5EF4-FFF2-40B4-BE49-F238E27FC236}">
                <a16:creationId xmlns:a16="http://schemas.microsoft.com/office/drawing/2014/main" id="{EAE5CA54-2B5F-DB22-A121-C8C06E3D4604}"/>
              </a:ext>
            </a:extLst>
          </p:cNvPr>
          <p:cNvGrpSpPr/>
          <p:nvPr/>
        </p:nvGrpSpPr>
        <p:grpSpPr>
          <a:xfrm>
            <a:off x="425955" y="1944764"/>
            <a:ext cx="11633313" cy="1930983"/>
            <a:chOff x="425955" y="1944764"/>
            <a:chExt cx="11633313" cy="1930983"/>
          </a:xfrm>
        </p:grpSpPr>
        <p:pic>
          <p:nvPicPr>
            <p:cNvPr id="4" name="Picture 17">
              <a:extLst>
                <a:ext uri="{FF2B5EF4-FFF2-40B4-BE49-F238E27FC236}">
                  <a16:creationId xmlns:a16="http://schemas.microsoft.com/office/drawing/2014/main" id="{D89A48D8-350A-5160-F58A-2D7375D537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6250" y="1944764"/>
              <a:ext cx="11239500" cy="1930983"/>
            </a:xfrm>
            <a:prstGeom prst="rect">
              <a:avLst/>
            </a:prstGeom>
          </p:spPr>
        </p:pic>
        <p:sp>
          <p:nvSpPr>
            <p:cNvPr id="10" name="Hộp Văn bản 9">
              <a:extLst>
                <a:ext uri="{FF2B5EF4-FFF2-40B4-BE49-F238E27FC236}">
                  <a16:creationId xmlns:a16="http://schemas.microsoft.com/office/drawing/2014/main" id="{966306C3-CC5A-2AFB-41BA-084642754369}"/>
                </a:ext>
              </a:extLst>
            </p:cNvPr>
            <p:cNvSpPr txBox="1"/>
            <p:nvPr/>
          </p:nvSpPr>
          <p:spPr>
            <a:xfrm>
              <a:off x="425955" y="2635573"/>
              <a:ext cx="11633313" cy="9156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vi-VN" sz="4900" dirty="0">
                  <a:latin typeface="HP001 5H" panose="020B0603050302020204" pitchFamily="34" charset="0"/>
                  <a:ea typeface="Cambria" panose="02040503050406030204" pitchFamily="18" charset="0"/>
                  <a:cs typeface="HP001 5H" panose="020B0603050302020204" pitchFamily="34" charset="0"/>
                </a:rPr>
                <a:t>Rừng U Minh có nhiều loài chim quý.</a:t>
              </a:r>
            </a:p>
          </p:txBody>
        </p:sp>
      </p:grp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8F3F6C92-50DE-4F2D-C6A4-64D7EBBFF9F7}"/>
              </a:ext>
            </a:extLst>
          </p:cNvPr>
          <p:cNvGrpSpPr/>
          <p:nvPr/>
        </p:nvGrpSpPr>
        <p:grpSpPr>
          <a:xfrm>
            <a:off x="6957424" y="5097822"/>
            <a:ext cx="4252925" cy="1041549"/>
            <a:chOff x="3356340" y="2740274"/>
            <a:chExt cx="4252925" cy="1041549"/>
          </a:xfrm>
        </p:grpSpPr>
        <p:grpSp>
          <p:nvGrpSpPr>
            <p:cNvPr id="12" name="Đồ họa 6">
              <a:extLst>
                <a:ext uri="{FF2B5EF4-FFF2-40B4-BE49-F238E27FC236}">
                  <a16:creationId xmlns:a16="http://schemas.microsoft.com/office/drawing/2014/main" id="{C7511AF4-4260-D37A-B895-56B08AB5753C}"/>
                </a:ext>
              </a:extLst>
            </p:cNvPr>
            <p:cNvGrpSpPr/>
            <p:nvPr/>
          </p:nvGrpSpPr>
          <p:grpSpPr>
            <a:xfrm>
              <a:off x="3356340" y="2740274"/>
              <a:ext cx="4252925" cy="1041549"/>
              <a:chOff x="3562081" y="2909791"/>
              <a:chExt cx="3569302" cy="1041549"/>
            </a:xfrm>
          </p:grpSpPr>
          <p:sp>
            <p:nvSpPr>
              <p:cNvPr id="14" name="Hình tự do: Hình 13">
                <a:extLst>
                  <a:ext uri="{FF2B5EF4-FFF2-40B4-BE49-F238E27FC236}">
                    <a16:creationId xmlns:a16="http://schemas.microsoft.com/office/drawing/2014/main" id="{5DA4F323-2412-2718-90F0-23E9C6C9D1B2}"/>
                  </a:ext>
                </a:extLst>
              </p:cNvPr>
              <p:cNvSpPr/>
              <p:nvPr/>
            </p:nvSpPr>
            <p:spPr>
              <a:xfrm>
                <a:off x="3609706" y="2966941"/>
                <a:ext cx="3521677" cy="984399"/>
              </a:xfrm>
              <a:custGeom>
                <a:avLst/>
                <a:gdLst>
                  <a:gd name="connsiteX0" fmla="*/ 377458 w 5021148"/>
                  <a:gd name="connsiteY0" fmla="*/ 813531 h 984399"/>
                  <a:gd name="connsiteX1" fmla="*/ 661303 w 5021148"/>
                  <a:gd name="connsiteY1" fmla="*/ 866871 h 984399"/>
                  <a:gd name="connsiteX2" fmla="*/ 1080403 w 5021148"/>
                  <a:gd name="connsiteY2" fmla="*/ 904018 h 984399"/>
                  <a:gd name="connsiteX3" fmla="*/ 2850148 w 5021148"/>
                  <a:gd name="connsiteY3" fmla="*/ 983076 h 984399"/>
                  <a:gd name="connsiteX4" fmla="*/ 3747403 w 5021148"/>
                  <a:gd name="connsiteY4" fmla="*/ 952596 h 984399"/>
                  <a:gd name="connsiteX5" fmla="*/ 4443681 w 5021148"/>
                  <a:gd name="connsiteY5" fmla="*/ 856393 h 984399"/>
                  <a:gd name="connsiteX6" fmla="*/ 4961841 w 5021148"/>
                  <a:gd name="connsiteY6" fmla="*/ 573501 h 984399"/>
                  <a:gd name="connsiteX7" fmla="*/ 4827538 w 5021148"/>
                  <a:gd name="connsiteY7" fmla="*/ 106776 h 984399"/>
                  <a:gd name="connsiteX8" fmla="*/ 4766578 w 5021148"/>
                  <a:gd name="connsiteY8" fmla="*/ 83916 h 984399"/>
                  <a:gd name="connsiteX9" fmla="*/ 4270326 w 5021148"/>
                  <a:gd name="connsiteY9" fmla="*/ 48673 h 984399"/>
                  <a:gd name="connsiteX10" fmla="*/ 4021723 w 5021148"/>
                  <a:gd name="connsiteY10" fmla="*/ 63913 h 984399"/>
                  <a:gd name="connsiteX11" fmla="*/ 3374023 w 5021148"/>
                  <a:gd name="connsiteY11" fmla="*/ 45816 h 984399"/>
                  <a:gd name="connsiteX12" fmla="*/ 2480578 w 5021148"/>
                  <a:gd name="connsiteY12" fmla="*/ 11526 h 984399"/>
                  <a:gd name="connsiteX13" fmla="*/ 1663333 w 5021148"/>
                  <a:gd name="connsiteY13" fmla="*/ 8668 h 984399"/>
                  <a:gd name="connsiteX14" fmla="*/ 1089928 w 5021148"/>
                  <a:gd name="connsiteY14" fmla="*/ 26766 h 984399"/>
                  <a:gd name="connsiteX15" fmla="*/ 914668 w 5021148"/>
                  <a:gd name="connsiteY15" fmla="*/ 13431 h 984399"/>
                  <a:gd name="connsiteX16" fmla="*/ 496521 w 5021148"/>
                  <a:gd name="connsiteY16" fmla="*/ 10573 h 984399"/>
                  <a:gd name="connsiteX17" fmla="*/ 17413 w 5021148"/>
                  <a:gd name="connsiteY17" fmla="*/ 303943 h 984399"/>
                  <a:gd name="connsiteX18" fmla="*/ 128856 w 5021148"/>
                  <a:gd name="connsiteY18" fmla="*/ 712566 h 984399"/>
                  <a:gd name="connsiteX19" fmla="*/ 377458 w 5021148"/>
                  <a:gd name="connsiteY19" fmla="*/ 813531 h 984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021148" h="984399">
                    <a:moveTo>
                      <a:pt x="377458" y="813531"/>
                    </a:moveTo>
                    <a:cubicBezTo>
                      <a:pt x="468898" y="840201"/>
                      <a:pt x="567006" y="853536"/>
                      <a:pt x="661303" y="866871"/>
                    </a:cubicBezTo>
                    <a:cubicBezTo>
                      <a:pt x="799416" y="885921"/>
                      <a:pt x="940386" y="895446"/>
                      <a:pt x="1080403" y="904018"/>
                    </a:cubicBezTo>
                    <a:cubicBezTo>
                      <a:pt x="1669048" y="938308"/>
                      <a:pt x="2259598" y="974503"/>
                      <a:pt x="2850148" y="983076"/>
                    </a:cubicBezTo>
                    <a:cubicBezTo>
                      <a:pt x="3149233" y="987838"/>
                      <a:pt x="3449271" y="980218"/>
                      <a:pt x="3747403" y="952596"/>
                    </a:cubicBezTo>
                    <a:cubicBezTo>
                      <a:pt x="3978861" y="931641"/>
                      <a:pt x="4216986" y="904971"/>
                      <a:pt x="4443681" y="856393"/>
                    </a:cubicBezTo>
                    <a:cubicBezTo>
                      <a:pt x="4648468" y="812578"/>
                      <a:pt x="4854208" y="731616"/>
                      <a:pt x="4961841" y="573501"/>
                    </a:cubicBezTo>
                    <a:cubicBezTo>
                      <a:pt x="5070426" y="411576"/>
                      <a:pt x="5032326" y="198216"/>
                      <a:pt x="4827538" y="106776"/>
                    </a:cubicBezTo>
                    <a:cubicBezTo>
                      <a:pt x="4807536" y="98203"/>
                      <a:pt x="4787533" y="90583"/>
                      <a:pt x="4766578" y="83916"/>
                    </a:cubicBezTo>
                    <a:cubicBezTo>
                      <a:pt x="4620846" y="11526"/>
                      <a:pt x="4422726" y="37243"/>
                      <a:pt x="4270326" y="48673"/>
                    </a:cubicBezTo>
                    <a:cubicBezTo>
                      <a:pt x="4187458" y="55341"/>
                      <a:pt x="4104591" y="59151"/>
                      <a:pt x="4021723" y="63913"/>
                    </a:cubicBezTo>
                    <a:cubicBezTo>
                      <a:pt x="3805506" y="63913"/>
                      <a:pt x="3589288" y="53436"/>
                      <a:pt x="3374023" y="45816"/>
                    </a:cubicBezTo>
                    <a:cubicBezTo>
                      <a:pt x="3075891" y="34386"/>
                      <a:pt x="2778711" y="20098"/>
                      <a:pt x="2480578" y="11526"/>
                    </a:cubicBezTo>
                    <a:cubicBezTo>
                      <a:pt x="2208163" y="3906"/>
                      <a:pt x="1935748" y="6763"/>
                      <a:pt x="1663333" y="8668"/>
                    </a:cubicBezTo>
                    <a:cubicBezTo>
                      <a:pt x="1482358" y="9621"/>
                      <a:pt x="1284238" y="10573"/>
                      <a:pt x="1089928" y="26766"/>
                    </a:cubicBezTo>
                    <a:cubicBezTo>
                      <a:pt x="1031826" y="23908"/>
                      <a:pt x="972771" y="20098"/>
                      <a:pt x="914668" y="13431"/>
                    </a:cubicBezTo>
                    <a:cubicBezTo>
                      <a:pt x="775603" y="-857"/>
                      <a:pt x="635586" y="-6572"/>
                      <a:pt x="496521" y="10573"/>
                    </a:cubicBezTo>
                    <a:cubicBezTo>
                      <a:pt x="299353" y="34386"/>
                      <a:pt x="85993" y="99156"/>
                      <a:pt x="17413" y="303943"/>
                    </a:cubicBezTo>
                    <a:cubicBezTo>
                      <a:pt x="-30212" y="445866"/>
                      <a:pt x="24081" y="610648"/>
                      <a:pt x="128856" y="712566"/>
                    </a:cubicBezTo>
                    <a:cubicBezTo>
                      <a:pt x="195531" y="777336"/>
                      <a:pt x="286018" y="810673"/>
                      <a:pt x="377458" y="813531"/>
                    </a:cubicBezTo>
                    <a:close/>
                  </a:path>
                </a:pathLst>
              </a:custGeom>
              <a:solidFill>
                <a:srgbClr val="ECECE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15" name="Đồ họa 6">
                <a:extLst>
                  <a:ext uri="{FF2B5EF4-FFF2-40B4-BE49-F238E27FC236}">
                    <a16:creationId xmlns:a16="http://schemas.microsoft.com/office/drawing/2014/main" id="{62B56314-E360-E94E-0EB3-74313C2F4856}"/>
                  </a:ext>
                </a:extLst>
              </p:cNvPr>
              <p:cNvGrpSpPr/>
              <p:nvPr/>
            </p:nvGrpSpPr>
            <p:grpSpPr>
              <a:xfrm>
                <a:off x="3562081" y="2909791"/>
                <a:ext cx="3521019" cy="983447"/>
                <a:chOff x="3562081" y="2909791"/>
                <a:chExt cx="3521019" cy="983447"/>
              </a:xfrm>
            </p:grpSpPr>
            <p:sp>
              <p:nvSpPr>
                <p:cNvPr id="16" name="Hình tự do: Hình 15">
                  <a:extLst>
                    <a:ext uri="{FF2B5EF4-FFF2-40B4-BE49-F238E27FC236}">
                      <a16:creationId xmlns:a16="http://schemas.microsoft.com/office/drawing/2014/main" id="{65C0F970-C4CC-2B7C-71CE-CB4D50B2B471}"/>
                    </a:ext>
                  </a:extLst>
                </p:cNvPr>
                <p:cNvSpPr/>
                <p:nvPr/>
              </p:nvSpPr>
              <p:spPr>
                <a:xfrm>
                  <a:off x="3562081" y="2909791"/>
                  <a:ext cx="3521019" cy="983447"/>
                </a:xfrm>
                <a:custGeom>
                  <a:avLst/>
                  <a:gdLst>
                    <a:gd name="connsiteX0" fmla="*/ 4826586 w 5020208"/>
                    <a:gd name="connsiteY0" fmla="*/ 106776 h 983447"/>
                    <a:gd name="connsiteX1" fmla="*/ 4765626 w 5020208"/>
                    <a:gd name="connsiteY1" fmla="*/ 83916 h 983447"/>
                    <a:gd name="connsiteX2" fmla="*/ 4269373 w 5020208"/>
                    <a:gd name="connsiteY2" fmla="*/ 48673 h 983447"/>
                    <a:gd name="connsiteX3" fmla="*/ 4020771 w 5020208"/>
                    <a:gd name="connsiteY3" fmla="*/ 63913 h 983447"/>
                    <a:gd name="connsiteX4" fmla="*/ 3373071 w 5020208"/>
                    <a:gd name="connsiteY4" fmla="*/ 45816 h 983447"/>
                    <a:gd name="connsiteX5" fmla="*/ 2479626 w 5020208"/>
                    <a:gd name="connsiteY5" fmla="*/ 11526 h 983447"/>
                    <a:gd name="connsiteX6" fmla="*/ 1662381 w 5020208"/>
                    <a:gd name="connsiteY6" fmla="*/ 8668 h 983447"/>
                    <a:gd name="connsiteX7" fmla="*/ 1088976 w 5020208"/>
                    <a:gd name="connsiteY7" fmla="*/ 26766 h 983447"/>
                    <a:gd name="connsiteX8" fmla="*/ 913716 w 5020208"/>
                    <a:gd name="connsiteY8" fmla="*/ 13431 h 983447"/>
                    <a:gd name="connsiteX9" fmla="*/ 496521 w 5020208"/>
                    <a:gd name="connsiteY9" fmla="*/ 10573 h 983447"/>
                    <a:gd name="connsiteX10" fmla="*/ 17413 w 5020208"/>
                    <a:gd name="connsiteY10" fmla="*/ 303943 h 983447"/>
                    <a:gd name="connsiteX11" fmla="*/ 128856 w 5020208"/>
                    <a:gd name="connsiteY11" fmla="*/ 712566 h 983447"/>
                    <a:gd name="connsiteX12" fmla="*/ 377458 w 5020208"/>
                    <a:gd name="connsiteY12" fmla="*/ 812578 h 983447"/>
                    <a:gd name="connsiteX13" fmla="*/ 661303 w 5020208"/>
                    <a:gd name="connsiteY13" fmla="*/ 865918 h 983447"/>
                    <a:gd name="connsiteX14" fmla="*/ 1080403 w 5020208"/>
                    <a:gd name="connsiteY14" fmla="*/ 903066 h 983447"/>
                    <a:gd name="connsiteX15" fmla="*/ 2850148 w 5020208"/>
                    <a:gd name="connsiteY15" fmla="*/ 982123 h 983447"/>
                    <a:gd name="connsiteX16" fmla="*/ 3747403 w 5020208"/>
                    <a:gd name="connsiteY16" fmla="*/ 951643 h 983447"/>
                    <a:gd name="connsiteX17" fmla="*/ 4443681 w 5020208"/>
                    <a:gd name="connsiteY17" fmla="*/ 855441 h 983447"/>
                    <a:gd name="connsiteX18" fmla="*/ 4961841 w 5020208"/>
                    <a:gd name="connsiteY18" fmla="*/ 572548 h 983447"/>
                    <a:gd name="connsiteX19" fmla="*/ 4826586 w 5020208"/>
                    <a:gd name="connsiteY19" fmla="*/ 106776 h 9834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5020208" h="983447">
                      <a:moveTo>
                        <a:pt x="4826586" y="106776"/>
                      </a:moveTo>
                      <a:cubicBezTo>
                        <a:pt x="4806583" y="98203"/>
                        <a:pt x="4786581" y="90583"/>
                        <a:pt x="4765626" y="83916"/>
                      </a:cubicBezTo>
                      <a:cubicBezTo>
                        <a:pt x="4619893" y="11526"/>
                        <a:pt x="4421773" y="37243"/>
                        <a:pt x="4269373" y="48673"/>
                      </a:cubicBezTo>
                      <a:cubicBezTo>
                        <a:pt x="4186506" y="55341"/>
                        <a:pt x="4103638" y="59151"/>
                        <a:pt x="4020771" y="63913"/>
                      </a:cubicBezTo>
                      <a:cubicBezTo>
                        <a:pt x="3804553" y="63913"/>
                        <a:pt x="3588336" y="53436"/>
                        <a:pt x="3373071" y="45816"/>
                      </a:cubicBezTo>
                      <a:cubicBezTo>
                        <a:pt x="3074938" y="34386"/>
                        <a:pt x="2777758" y="20098"/>
                        <a:pt x="2479626" y="11526"/>
                      </a:cubicBezTo>
                      <a:cubicBezTo>
                        <a:pt x="2207211" y="3906"/>
                        <a:pt x="1934796" y="6763"/>
                        <a:pt x="1662381" y="8668"/>
                      </a:cubicBezTo>
                      <a:cubicBezTo>
                        <a:pt x="1481406" y="9621"/>
                        <a:pt x="1283286" y="10573"/>
                        <a:pt x="1088976" y="26766"/>
                      </a:cubicBezTo>
                      <a:cubicBezTo>
                        <a:pt x="1030873" y="23908"/>
                        <a:pt x="971818" y="20098"/>
                        <a:pt x="913716" y="13431"/>
                      </a:cubicBezTo>
                      <a:cubicBezTo>
                        <a:pt x="775603" y="-857"/>
                        <a:pt x="635586" y="-6572"/>
                        <a:pt x="496521" y="10573"/>
                      </a:cubicBezTo>
                      <a:cubicBezTo>
                        <a:pt x="299353" y="34386"/>
                        <a:pt x="85993" y="99156"/>
                        <a:pt x="17413" y="303943"/>
                      </a:cubicBezTo>
                      <a:cubicBezTo>
                        <a:pt x="-30212" y="445866"/>
                        <a:pt x="24081" y="610648"/>
                        <a:pt x="128856" y="712566"/>
                      </a:cubicBezTo>
                      <a:cubicBezTo>
                        <a:pt x="195531" y="777336"/>
                        <a:pt x="286018" y="810673"/>
                        <a:pt x="377458" y="812578"/>
                      </a:cubicBezTo>
                      <a:cubicBezTo>
                        <a:pt x="468898" y="839248"/>
                        <a:pt x="567006" y="852583"/>
                        <a:pt x="661303" y="865918"/>
                      </a:cubicBezTo>
                      <a:cubicBezTo>
                        <a:pt x="799416" y="884968"/>
                        <a:pt x="940386" y="894493"/>
                        <a:pt x="1080403" y="903066"/>
                      </a:cubicBezTo>
                      <a:cubicBezTo>
                        <a:pt x="1669048" y="937356"/>
                        <a:pt x="2259598" y="973551"/>
                        <a:pt x="2850148" y="982123"/>
                      </a:cubicBezTo>
                      <a:cubicBezTo>
                        <a:pt x="3149233" y="986886"/>
                        <a:pt x="3449271" y="979266"/>
                        <a:pt x="3747403" y="951643"/>
                      </a:cubicBezTo>
                      <a:cubicBezTo>
                        <a:pt x="3978861" y="930688"/>
                        <a:pt x="4216986" y="904018"/>
                        <a:pt x="4443681" y="855441"/>
                      </a:cubicBezTo>
                      <a:cubicBezTo>
                        <a:pt x="4648468" y="811626"/>
                        <a:pt x="4854208" y="730663"/>
                        <a:pt x="4961841" y="572548"/>
                      </a:cubicBezTo>
                      <a:cubicBezTo>
                        <a:pt x="5069473" y="411576"/>
                        <a:pt x="5030421" y="198216"/>
                        <a:pt x="4826586" y="106776"/>
                      </a:cubicBezTo>
                      <a:close/>
                    </a:path>
                  </a:pathLst>
                </a:custGeom>
                <a:solidFill>
                  <a:srgbClr val="296D2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17" name="Đồ họa 6">
                  <a:extLst>
                    <a:ext uri="{FF2B5EF4-FFF2-40B4-BE49-F238E27FC236}">
                      <a16:creationId xmlns:a16="http://schemas.microsoft.com/office/drawing/2014/main" id="{3CE4CC11-65FA-EA13-75F8-1BC484AF2A63}"/>
                    </a:ext>
                  </a:extLst>
                </p:cNvPr>
                <p:cNvGrpSpPr/>
                <p:nvPr/>
              </p:nvGrpSpPr>
              <p:grpSpPr>
                <a:xfrm>
                  <a:off x="3928521" y="3049819"/>
                  <a:ext cx="2863590" cy="367574"/>
                  <a:chOff x="3928521" y="3049819"/>
                  <a:chExt cx="2863590" cy="367574"/>
                </a:xfrm>
                <a:solidFill>
                  <a:srgbClr val="FFFFFF"/>
                </a:solidFill>
              </p:grpSpPr>
              <p:sp>
                <p:nvSpPr>
                  <p:cNvPr id="21" name="Hình tự do: Hình 20">
                    <a:extLst>
                      <a:ext uri="{FF2B5EF4-FFF2-40B4-BE49-F238E27FC236}">
                        <a16:creationId xmlns:a16="http://schemas.microsoft.com/office/drawing/2014/main" id="{9E30C933-BC73-9B4B-6DBA-074034531752}"/>
                      </a:ext>
                    </a:extLst>
                  </p:cNvPr>
                  <p:cNvSpPr/>
                  <p:nvPr/>
                </p:nvSpPr>
                <p:spPr>
                  <a:xfrm>
                    <a:off x="4042575" y="3150155"/>
                    <a:ext cx="73305" cy="236102"/>
                  </a:xfrm>
                  <a:custGeom>
                    <a:avLst/>
                    <a:gdLst>
                      <a:gd name="connsiteX0" fmla="*/ 62699 w 73305"/>
                      <a:gd name="connsiteY0" fmla="*/ 29289 h 236102"/>
                      <a:gd name="connsiteX1" fmla="*/ 1739 w 73305"/>
                      <a:gd name="connsiteY1" fmla="*/ 29289 h 236102"/>
                      <a:gd name="connsiteX2" fmla="*/ 12217 w 73305"/>
                      <a:gd name="connsiteY2" fmla="*/ 206454 h 236102"/>
                      <a:gd name="connsiteX3" fmla="*/ 73177 w 73305"/>
                      <a:gd name="connsiteY3" fmla="*/ 206454 h 236102"/>
                      <a:gd name="connsiteX4" fmla="*/ 62699 w 73305"/>
                      <a:gd name="connsiteY4" fmla="*/ 29289 h 2361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305" h="236102">
                        <a:moveTo>
                          <a:pt x="62699" y="29289"/>
                        </a:moveTo>
                        <a:cubicBezTo>
                          <a:pt x="67462" y="-9763"/>
                          <a:pt x="6502" y="-9763"/>
                          <a:pt x="1739" y="29289"/>
                        </a:cubicBezTo>
                        <a:cubicBezTo>
                          <a:pt x="-5881" y="89297"/>
                          <a:pt x="14122" y="146447"/>
                          <a:pt x="12217" y="206454"/>
                        </a:cubicBezTo>
                        <a:cubicBezTo>
                          <a:pt x="11264" y="246459"/>
                          <a:pt x="72224" y="245507"/>
                          <a:pt x="73177" y="206454"/>
                        </a:cubicBezTo>
                        <a:cubicBezTo>
                          <a:pt x="75082" y="146447"/>
                          <a:pt x="55079" y="89297"/>
                          <a:pt x="6269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2" name="Hình tự do: Hình 21">
                    <a:extLst>
                      <a:ext uri="{FF2B5EF4-FFF2-40B4-BE49-F238E27FC236}">
                        <a16:creationId xmlns:a16="http://schemas.microsoft.com/office/drawing/2014/main" id="{EE1562A6-B002-8834-463E-782C3D7D2C17}"/>
                      </a:ext>
                    </a:extLst>
                  </p:cNvPr>
                  <p:cNvSpPr/>
                  <p:nvPr/>
                </p:nvSpPr>
                <p:spPr>
                  <a:xfrm>
                    <a:off x="3928521" y="3150091"/>
                    <a:ext cx="94921" cy="267302"/>
                  </a:xfrm>
                  <a:custGeom>
                    <a:avLst/>
                    <a:gdLst>
                      <a:gd name="connsiteX0" fmla="*/ 93886 w 94921"/>
                      <a:gd name="connsiteY0" fmla="*/ 229378 h 267302"/>
                      <a:gd name="connsiteX1" fmla="*/ 66263 w 94921"/>
                      <a:gd name="connsiteY1" fmla="*/ 37925 h 267302"/>
                      <a:gd name="connsiteX2" fmla="*/ 7208 w 94921"/>
                      <a:gd name="connsiteY2" fmla="*/ 21733 h 267302"/>
                      <a:gd name="connsiteX3" fmla="*/ 34831 w 94921"/>
                      <a:gd name="connsiteY3" fmla="*/ 245570 h 267302"/>
                      <a:gd name="connsiteX4" fmla="*/ 93886 w 94921"/>
                      <a:gd name="connsiteY4" fmla="*/ 229378 h 2673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921" h="267302">
                        <a:moveTo>
                          <a:pt x="93886" y="229378"/>
                        </a:moveTo>
                        <a:cubicBezTo>
                          <a:pt x="77693" y="165560"/>
                          <a:pt x="49118" y="104600"/>
                          <a:pt x="66263" y="37925"/>
                        </a:cubicBezTo>
                        <a:cubicBezTo>
                          <a:pt x="76741" y="-175"/>
                          <a:pt x="17686" y="-16367"/>
                          <a:pt x="7208" y="21733"/>
                        </a:cubicBezTo>
                        <a:cubicBezTo>
                          <a:pt x="-13747" y="99838"/>
                          <a:pt x="15781" y="169370"/>
                          <a:pt x="34831" y="245570"/>
                        </a:cubicBezTo>
                        <a:cubicBezTo>
                          <a:pt x="44356" y="283670"/>
                          <a:pt x="103411" y="267478"/>
                          <a:pt x="93886" y="22937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3" name="Hình tự do: Hình 22">
                    <a:extLst>
                      <a:ext uri="{FF2B5EF4-FFF2-40B4-BE49-F238E27FC236}">
                        <a16:creationId xmlns:a16="http://schemas.microsoft.com/office/drawing/2014/main" id="{701CB975-1968-099F-F2C2-CE9739B9913B}"/>
                      </a:ext>
                    </a:extLst>
                  </p:cNvPr>
                  <p:cNvSpPr/>
                  <p:nvPr/>
                </p:nvSpPr>
                <p:spPr>
                  <a:xfrm>
                    <a:off x="6583325" y="3049819"/>
                    <a:ext cx="98012" cy="258171"/>
                  </a:xfrm>
                  <a:custGeom>
                    <a:avLst/>
                    <a:gdLst>
                      <a:gd name="connsiteX0" fmla="*/ 85079 w 98012"/>
                      <a:gd name="connsiteY0" fmla="*/ 20366 h 258171"/>
                      <a:gd name="connsiteX1" fmla="*/ 26024 w 98012"/>
                      <a:gd name="connsiteY1" fmla="*/ 36559 h 258171"/>
                      <a:gd name="connsiteX2" fmla="*/ 2212 w 98012"/>
                      <a:gd name="connsiteY2" fmla="*/ 221344 h 258171"/>
                      <a:gd name="connsiteX3" fmla="*/ 61267 w 98012"/>
                      <a:gd name="connsiteY3" fmla="*/ 237536 h 258171"/>
                      <a:gd name="connsiteX4" fmla="*/ 85079 w 98012"/>
                      <a:gd name="connsiteY4" fmla="*/ 20366 h 258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012" h="258171">
                        <a:moveTo>
                          <a:pt x="85079" y="20366"/>
                        </a:moveTo>
                        <a:cubicBezTo>
                          <a:pt x="69839" y="-15829"/>
                          <a:pt x="10784" y="364"/>
                          <a:pt x="26024" y="36559"/>
                        </a:cubicBezTo>
                        <a:cubicBezTo>
                          <a:pt x="51742" y="99424"/>
                          <a:pt x="25072" y="161336"/>
                          <a:pt x="2212" y="221344"/>
                        </a:cubicBezTo>
                        <a:cubicBezTo>
                          <a:pt x="-12076" y="258491"/>
                          <a:pt x="46979" y="273731"/>
                          <a:pt x="61267" y="237536"/>
                        </a:cubicBezTo>
                        <a:cubicBezTo>
                          <a:pt x="87937" y="168956"/>
                          <a:pt x="114607" y="93709"/>
                          <a:pt x="85079" y="2036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4" name="Hình tự do: Hình 23">
                    <a:extLst>
                      <a:ext uri="{FF2B5EF4-FFF2-40B4-BE49-F238E27FC236}">
                        <a16:creationId xmlns:a16="http://schemas.microsoft.com/office/drawing/2014/main" id="{F8DD3B0F-777E-55EE-3D23-BECF2CC557B9}"/>
                      </a:ext>
                    </a:extLst>
                  </p:cNvPr>
                  <p:cNvSpPr/>
                  <p:nvPr/>
                </p:nvSpPr>
                <p:spPr>
                  <a:xfrm>
                    <a:off x="6639987" y="3056136"/>
                    <a:ext cx="152124" cy="317716"/>
                  </a:xfrm>
                  <a:custGeom>
                    <a:avLst/>
                    <a:gdLst>
                      <a:gd name="connsiteX0" fmla="*/ 151289 w 152124"/>
                      <a:gd name="connsiteY0" fmla="*/ 29289 h 317716"/>
                      <a:gd name="connsiteX1" fmla="*/ 90329 w 152124"/>
                      <a:gd name="connsiteY1" fmla="*/ 29289 h 317716"/>
                      <a:gd name="connsiteX2" fmla="*/ 10319 w 152124"/>
                      <a:gd name="connsiteY2" fmla="*/ 266462 h 317716"/>
                      <a:gd name="connsiteX3" fmla="*/ 54134 w 152124"/>
                      <a:gd name="connsiteY3" fmla="*/ 310277 h 317716"/>
                      <a:gd name="connsiteX4" fmla="*/ 151289 w 152124"/>
                      <a:gd name="connsiteY4" fmla="*/ 29289 h 317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124" h="317716">
                        <a:moveTo>
                          <a:pt x="151289" y="29289"/>
                        </a:moveTo>
                        <a:cubicBezTo>
                          <a:pt x="148432" y="-9763"/>
                          <a:pt x="87472" y="-9763"/>
                          <a:pt x="90329" y="29289"/>
                        </a:cubicBezTo>
                        <a:cubicBezTo>
                          <a:pt x="96044" y="103584"/>
                          <a:pt x="69374" y="216932"/>
                          <a:pt x="10319" y="266462"/>
                        </a:cubicBezTo>
                        <a:cubicBezTo>
                          <a:pt x="-20161" y="292179"/>
                          <a:pt x="23654" y="335042"/>
                          <a:pt x="54134" y="310277"/>
                        </a:cubicBezTo>
                        <a:cubicBezTo>
                          <a:pt x="124619" y="250269"/>
                          <a:pt x="157957" y="117872"/>
                          <a:pt x="15128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7EF865F9-5F9A-803E-95BD-F341C4009EA3}"/>
                </a:ext>
              </a:extLst>
            </p:cNvPr>
            <p:cNvSpPr txBox="1"/>
            <p:nvPr/>
          </p:nvSpPr>
          <p:spPr>
            <a:xfrm>
              <a:off x="3904616" y="2927886"/>
              <a:ext cx="3154032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latinLnBrk="0"/>
              <a:r>
                <a:rPr lang="pt-BR" sz="32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Chữ </a:t>
              </a:r>
              <a:r>
                <a:rPr lang="pt-BR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</a:t>
              </a:r>
              <a:r>
                <a:rPr lang="pt-BR" sz="32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cao 2 li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95318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2">
            <a:extLst>
              <a:ext uri="{FF2B5EF4-FFF2-40B4-BE49-F238E27FC236}">
                <a16:creationId xmlns:a16="http://schemas.microsoft.com/office/drawing/2014/main" id="{CCDE01F7-10E8-61A6-845E-5FB09B55BE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58" y="96190"/>
            <a:ext cx="904346" cy="14714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F4F635-E7BC-C034-61A4-2E39D8CDE820}"/>
              </a:ext>
            </a:extLst>
          </p:cNvPr>
          <p:cNvSpPr txBox="1"/>
          <p:nvPr/>
        </p:nvSpPr>
        <p:spPr>
          <a:xfrm>
            <a:off x="1414549" y="1567668"/>
            <a:ext cx="9783447" cy="33378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Kiến thức, kĩ năng: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Biết viết chữ viết hoa U, Ư cỡ vừa và cỡ nhỏ.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Viết đúng câu ứng dựng: Rừng U Minh có nhiều loài chim quý.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 triển năng lực và phẩm chất: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Rèn cho HS tính kiên nhẫn, cẩn thận.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Có ý thức thẩm mỹ khi viết chữ.</a:t>
            </a:r>
          </a:p>
        </p:txBody>
      </p:sp>
      <p:pic>
        <p:nvPicPr>
          <p:cNvPr id="12" name="图片 32">
            <a:extLst>
              <a:ext uri="{FF2B5EF4-FFF2-40B4-BE49-F238E27FC236}">
                <a16:creationId xmlns:a16="http://schemas.microsoft.com/office/drawing/2014/main" id="{D8928380-D851-28A4-ABF9-CB2525883C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196" y="96190"/>
            <a:ext cx="904346" cy="1471478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05E8C0E2-12EF-9490-62EA-BDC3B8F412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4273" y="96190"/>
            <a:ext cx="8083997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822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2CDDC3D-99F7-42AE-EFF8-238149068D5A}"/>
              </a:ext>
            </a:extLst>
          </p:cNvPr>
          <p:cNvSpPr txBox="1"/>
          <p:nvPr/>
        </p:nvSpPr>
        <p:spPr>
          <a:xfrm>
            <a:off x="760594" y="723648"/>
            <a:ext cx="3719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ứng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dụng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:</a:t>
            </a:r>
          </a:p>
        </p:txBody>
      </p:sp>
      <p:grpSp>
        <p:nvGrpSpPr>
          <p:cNvPr id="2" name="Nhóm 5">
            <a:extLst>
              <a:ext uri="{FF2B5EF4-FFF2-40B4-BE49-F238E27FC236}">
                <a16:creationId xmlns:a16="http://schemas.microsoft.com/office/drawing/2014/main" id="{94D06DD7-F013-1E5C-E0AD-76D3247F499E}"/>
              </a:ext>
            </a:extLst>
          </p:cNvPr>
          <p:cNvGrpSpPr/>
          <p:nvPr/>
        </p:nvGrpSpPr>
        <p:grpSpPr>
          <a:xfrm>
            <a:off x="953653" y="4101747"/>
            <a:ext cx="5447147" cy="749923"/>
            <a:chOff x="403095" y="4111823"/>
            <a:chExt cx="6828926" cy="749923"/>
          </a:xfrm>
        </p:grpSpPr>
        <p:sp>
          <p:nvSpPr>
            <p:cNvPr id="3" name="Bong bóng Lời nói: Hình chữ nhật với Góc Tròn 6">
              <a:extLst>
                <a:ext uri="{FF2B5EF4-FFF2-40B4-BE49-F238E27FC236}">
                  <a16:creationId xmlns:a16="http://schemas.microsoft.com/office/drawing/2014/main" id="{2C2B7786-057D-1D8D-1703-49C26865FF33}"/>
                </a:ext>
              </a:extLst>
            </p:cNvPr>
            <p:cNvSpPr/>
            <p:nvPr/>
          </p:nvSpPr>
          <p:spPr>
            <a:xfrm>
              <a:off x="403095" y="4111823"/>
              <a:ext cx="6828926" cy="749923"/>
            </a:xfrm>
            <a:prstGeom prst="wedgeRoundRectCallout">
              <a:avLst>
                <a:gd name="adj1" fmla="val -36678"/>
                <a:gd name="adj2" fmla="val 133073"/>
                <a:gd name="adj3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5A862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Hộp Văn bản 7">
              <a:extLst>
                <a:ext uri="{FF2B5EF4-FFF2-40B4-BE49-F238E27FC236}">
                  <a16:creationId xmlns:a16="http://schemas.microsoft.com/office/drawing/2014/main" id="{B9D6A1D4-0352-7148-ADFE-B8A69EF0C2C5}"/>
                </a:ext>
              </a:extLst>
            </p:cNvPr>
            <p:cNvSpPr txBox="1"/>
            <p:nvPr/>
          </p:nvSpPr>
          <p:spPr>
            <a:xfrm>
              <a:off x="799353" y="4194396"/>
              <a:ext cx="603641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1 li?</a:t>
              </a:r>
            </a:p>
          </p:txBody>
        </p:sp>
      </p:grpSp>
      <p:pic>
        <p:nvPicPr>
          <p:cNvPr id="6" name="图片 2">
            <a:extLst>
              <a:ext uri="{FF2B5EF4-FFF2-40B4-BE49-F238E27FC236}">
                <a16:creationId xmlns:a16="http://schemas.microsoft.com/office/drawing/2014/main" id="{3619BE3B-2574-5CE6-4BBB-4EAB031430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492" y="-148168"/>
            <a:ext cx="1477244" cy="1743632"/>
          </a:xfrm>
          <a:prstGeom prst="rect">
            <a:avLst/>
          </a:prstGeom>
        </p:spPr>
      </p:pic>
      <p:grpSp>
        <p:nvGrpSpPr>
          <p:cNvPr id="7" name="Nhóm 6">
            <a:extLst>
              <a:ext uri="{FF2B5EF4-FFF2-40B4-BE49-F238E27FC236}">
                <a16:creationId xmlns:a16="http://schemas.microsoft.com/office/drawing/2014/main" id="{A7E6F3DF-E276-4A81-D39B-7AE3C678DCB5}"/>
              </a:ext>
            </a:extLst>
          </p:cNvPr>
          <p:cNvGrpSpPr/>
          <p:nvPr/>
        </p:nvGrpSpPr>
        <p:grpSpPr>
          <a:xfrm>
            <a:off x="425955" y="1944764"/>
            <a:ext cx="11633313" cy="1930983"/>
            <a:chOff x="425955" y="1944764"/>
            <a:chExt cx="11633313" cy="1930983"/>
          </a:xfrm>
        </p:grpSpPr>
        <p:pic>
          <p:nvPicPr>
            <p:cNvPr id="8" name="Picture 17">
              <a:extLst>
                <a:ext uri="{FF2B5EF4-FFF2-40B4-BE49-F238E27FC236}">
                  <a16:creationId xmlns:a16="http://schemas.microsoft.com/office/drawing/2014/main" id="{1C0FF626-FD32-9DD4-0CE8-B551186AEA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6250" y="1944764"/>
              <a:ext cx="11239500" cy="1930983"/>
            </a:xfrm>
            <a:prstGeom prst="rect">
              <a:avLst/>
            </a:prstGeom>
          </p:spPr>
        </p:pic>
        <p:sp>
          <p:nvSpPr>
            <p:cNvPr id="9" name="Hộp Văn bản 8">
              <a:extLst>
                <a:ext uri="{FF2B5EF4-FFF2-40B4-BE49-F238E27FC236}">
                  <a16:creationId xmlns:a16="http://schemas.microsoft.com/office/drawing/2014/main" id="{1BD7BB15-192D-D01C-85C0-41792C9B7600}"/>
                </a:ext>
              </a:extLst>
            </p:cNvPr>
            <p:cNvSpPr txBox="1"/>
            <p:nvPr/>
          </p:nvSpPr>
          <p:spPr>
            <a:xfrm>
              <a:off x="425955" y="2635573"/>
              <a:ext cx="11633313" cy="9156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vi-VN" sz="4900" dirty="0">
                  <a:latin typeface="HP001 5H" panose="020B0603050302020204" pitchFamily="34" charset="0"/>
                  <a:ea typeface="Cambria" panose="02040503050406030204" pitchFamily="18" charset="0"/>
                  <a:cs typeface="HP001 5H" panose="020B0603050302020204" pitchFamily="34" charset="0"/>
                </a:rPr>
                <a:t>Rừng U Minh có nhiều loài chim quý.</a:t>
              </a:r>
            </a:p>
          </p:txBody>
        </p:sp>
      </p:grp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50A85FC5-4796-9EF4-31EA-0880A05FBD24}"/>
              </a:ext>
            </a:extLst>
          </p:cNvPr>
          <p:cNvGrpSpPr/>
          <p:nvPr/>
        </p:nvGrpSpPr>
        <p:grpSpPr>
          <a:xfrm>
            <a:off x="6491710" y="5077670"/>
            <a:ext cx="4833959" cy="1045974"/>
            <a:chOff x="3355446" y="2735849"/>
            <a:chExt cx="4833959" cy="1045974"/>
          </a:xfrm>
        </p:grpSpPr>
        <p:grpSp>
          <p:nvGrpSpPr>
            <p:cNvPr id="12" name="Đồ họa 6">
              <a:extLst>
                <a:ext uri="{FF2B5EF4-FFF2-40B4-BE49-F238E27FC236}">
                  <a16:creationId xmlns:a16="http://schemas.microsoft.com/office/drawing/2014/main" id="{A3F63CFC-1DE8-7A7C-7743-4AE2B502009B}"/>
                </a:ext>
              </a:extLst>
            </p:cNvPr>
            <p:cNvGrpSpPr/>
            <p:nvPr/>
          </p:nvGrpSpPr>
          <p:grpSpPr>
            <a:xfrm>
              <a:off x="3355446" y="2735849"/>
              <a:ext cx="4833959" cy="1045974"/>
              <a:chOff x="3561331" y="2905366"/>
              <a:chExt cx="4056940" cy="1045974"/>
            </a:xfrm>
          </p:grpSpPr>
          <p:sp>
            <p:nvSpPr>
              <p:cNvPr id="14" name="Hình tự do: Hình 13">
                <a:extLst>
                  <a:ext uri="{FF2B5EF4-FFF2-40B4-BE49-F238E27FC236}">
                    <a16:creationId xmlns:a16="http://schemas.microsoft.com/office/drawing/2014/main" id="{1B1282E8-1DB7-D4DB-3FA5-5109B2EE5D44}"/>
                  </a:ext>
                </a:extLst>
              </p:cNvPr>
              <p:cNvSpPr/>
              <p:nvPr/>
            </p:nvSpPr>
            <p:spPr>
              <a:xfrm>
                <a:off x="3609706" y="2966941"/>
                <a:ext cx="4008565" cy="984399"/>
              </a:xfrm>
              <a:custGeom>
                <a:avLst/>
                <a:gdLst>
                  <a:gd name="connsiteX0" fmla="*/ 377458 w 5021148"/>
                  <a:gd name="connsiteY0" fmla="*/ 813531 h 984399"/>
                  <a:gd name="connsiteX1" fmla="*/ 661303 w 5021148"/>
                  <a:gd name="connsiteY1" fmla="*/ 866871 h 984399"/>
                  <a:gd name="connsiteX2" fmla="*/ 1080403 w 5021148"/>
                  <a:gd name="connsiteY2" fmla="*/ 904018 h 984399"/>
                  <a:gd name="connsiteX3" fmla="*/ 2850148 w 5021148"/>
                  <a:gd name="connsiteY3" fmla="*/ 983076 h 984399"/>
                  <a:gd name="connsiteX4" fmla="*/ 3747403 w 5021148"/>
                  <a:gd name="connsiteY4" fmla="*/ 952596 h 984399"/>
                  <a:gd name="connsiteX5" fmla="*/ 4443681 w 5021148"/>
                  <a:gd name="connsiteY5" fmla="*/ 856393 h 984399"/>
                  <a:gd name="connsiteX6" fmla="*/ 4961841 w 5021148"/>
                  <a:gd name="connsiteY6" fmla="*/ 573501 h 984399"/>
                  <a:gd name="connsiteX7" fmla="*/ 4827538 w 5021148"/>
                  <a:gd name="connsiteY7" fmla="*/ 106776 h 984399"/>
                  <a:gd name="connsiteX8" fmla="*/ 4766578 w 5021148"/>
                  <a:gd name="connsiteY8" fmla="*/ 83916 h 984399"/>
                  <a:gd name="connsiteX9" fmla="*/ 4270326 w 5021148"/>
                  <a:gd name="connsiteY9" fmla="*/ 48673 h 984399"/>
                  <a:gd name="connsiteX10" fmla="*/ 4021723 w 5021148"/>
                  <a:gd name="connsiteY10" fmla="*/ 63913 h 984399"/>
                  <a:gd name="connsiteX11" fmla="*/ 3374023 w 5021148"/>
                  <a:gd name="connsiteY11" fmla="*/ 45816 h 984399"/>
                  <a:gd name="connsiteX12" fmla="*/ 2480578 w 5021148"/>
                  <a:gd name="connsiteY12" fmla="*/ 11526 h 984399"/>
                  <a:gd name="connsiteX13" fmla="*/ 1663333 w 5021148"/>
                  <a:gd name="connsiteY13" fmla="*/ 8668 h 984399"/>
                  <a:gd name="connsiteX14" fmla="*/ 1089928 w 5021148"/>
                  <a:gd name="connsiteY14" fmla="*/ 26766 h 984399"/>
                  <a:gd name="connsiteX15" fmla="*/ 914668 w 5021148"/>
                  <a:gd name="connsiteY15" fmla="*/ 13431 h 984399"/>
                  <a:gd name="connsiteX16" fmla="*/ 496521 w 5021148"/>
                  <a:gd name="connsiteY16" fmla="*/ 10573 h 984399"/>
                  <a:gd name="connsiteX17" fmla="*/ 17413 w 5021148"/>
                  <a:gd name="connsiteY17" fmla="*/ 303943 h 984399"/>
                  <a:gd name="connsiteX18" fmla="*/ 128856 w 5021148"/>
                  <a:gd name="connsiteY18" fmla="*/ 712566 h 984399"/>
                  <a:gd name="connsiteX19" fmla="*/ 377458 w 5021148"/>
                  <a:gd name="connsiteY19" fmla="*/ 813531 h 984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021148" h="984399">
                    <a:moveTo>
                      <a:pt x="377458" y="813531"/>
                    </a:moveTo>
                    <a:cubicBezTo>
                      <a:pt x="468898" y="840201"/>
                      <a:pt x="567006" y="853536"/>
                      <a:pt x="661303" y="866871"/>
                    </a:cubicBezTo>
                    <a:cubicBezTo>
                      <a:pt x="799416" y="885921"/>
                      <a:pt x="940386" y="895446"/>
                      <a:pt x="1080403" y="904018"/>
                    </a:cubicBezTo>
                    <a:cubicBezTo>
                      <a:pt x="1669048" y="938308"/>
                      <a:pt x="2259598" y="974503"/>
                      <a:pt x="2850148" y="983076"/>
                    </a:cubicBezTo>
                    <a:cubicBezTo>
                      <a:pt x="3149233" y="987838"/>
                      <a:pt x="3449271" y="980218"/>
                      <a:pt x="3747403" y="952596"/>
                    </a:cubicBezTo>
                    <a:cubicBezTo>
                      <a:pt x="3978861" y="931641"/>
                      <a:pt x="4216986" y="904971"/>
                      <a:pt x="4443681" y="856393"/>
                    </a:cubicBezTo>
                    <a:cubicBezTo>
                      <a:pt x="4648468" y="812578"/>
                      <a:pt x="4854208" y="731616"/>
                      <a:pt x="4961841" y="573501"/>
                    </a:cubicBezTo>
                    <a:cubicBezTo>
                      <a:pt x="5070426" y="411576"/>
                      <a:pt x="5032326" y="198216"/>
                      <a:pt x="4827538" y="106776"/>
                    </a:cubicBezTo>
                    <a:cubicBezTo>
                      <a:pt x="4807536" y="98203"/>
                      <a:pt x="4787533" y="90583"/>
                      <a:pt x="4766578" y="83916"/>
                    </a:cubicBezTo>
                    <a:cubicBezTo>
                      <a:pt x="4620846" y="11526"/>
                      <a:pt x="4422726" y="37243"/>
                      <a:pt x="4270326" y="48673"/>
                    </a:cubicBezTo>
                    <a:cubicBezTo>
                      <a:pt x="4187458" y="55341"/>
                      <a:pt x="4104591" y="59151"/>
                      <a:pt x="4021723" y="63913"/>
                    </a:cubicBezTo>
                    <a:cubicBezTo>
                      <a:pt x="3805506" y="63913"/>
                      <a:pt x="3589288" y="53436"/>
                      <a:pt x="3374023" y="45816"/>
                    </a:cubicBezTo>
                    <a:cubicBezTo>
                      <a:pt x="3075891" y="34386"/>
                      <a:pt x="2778711" y="20098"/>
                      <a:pt x="2480578" y="11526"/>
                    </a:cubicBezTo>
                    <a:cubicBezTo>
                      <a:pt x="2208163" y="3906"/>
                      <a:pt x="1935748" y="6763"/>
                      <a:pt x="1663333" y="8668"/>
                    </a:cubicBezTo>
                    <a:cubicBezTo>
                      <a:pt x="1482358" y="9621"/>
                      <a:pt x="1284238" y="10573"/>
                      <a:pt x="1089928" y="26766"/>
                    </a:cubicBezTo>
                    <a:cubicBezTo>
                      <a:pt x="1031826" y="23908"/>
                      <a:pt x="972771" y="20098"/>
                      <a:pt x="914668" y="13431"/>
                    </a:cubicBezTo>
                    <a:cubicBezTo>
                      <a:pt x="775603" y="-857"/>
                      <a:pt x="635586" y="-6572"/>
                      <a:pt x="496521" y="10573"/>
                    </a:cubicBezTo>
                    <a:cubicBezTo>
                      <a:pt x="299353" y="34386"/>
                      <a:pt x="85993" y="99156"/>
                      <a:pt x="17413" y="303943"/>
                    </a:cubicBezTo>
                    <a:cubicBezTo>
                      <a:pt x="-30212" y="445866"/>
                      <a:pt x="24081" y="610648"/>
                      <a:pt x="128856" y="712566"/>
                    </a:cubicBezTo>
                    <a:cubicBezTo>
                      <a:pt x="195531" y="777336"/>
                      <a:pt x="286018" y="810673"/>
                      <a:pt x="377458" y="813531"/>
                    </a:cubicBezTo>
                    <a:close/>
                  </a:path>
                </a:pathLst>
              </a:custGeom>
              <a:solidFill>
                <a:srgbClr val="ECECE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18" name="Đồ họa 6">
                <a:extLst>
                  <a:ext uri="{FF2B5EF4-FFF2-40B4-BE49-F238E27FC236}">
                    <a16:creationId xmlns:a16="http://schemas.microsoft.com/office/drawing/2014/main" id="{E3546DE9-437C-82DA-A56A-70AA392DD418}"/>
                  </a:ext>
                </a:extLst>
              </p:cNvPr>
              <p:cNvGrpSpPr/>
              <p:nvPr/>
            </p:nvGrpSpPr>
            <p:grpSpPr>
              <a:xfrm>
                <a:off x="3561331" y="2905366"/>
                <a:ext cx="4007816" cy="983447"/>
                <a:chOff x="3561331" y="2905366"/>
                <a:chExt cx="4007816" cy="983447"/>
              </a:xfrm>
            </p:grpSpPr>
            <p:sp>
              <p:nvSpPr>
                <p:cNvPr id="19" name="Hình tự do: Hình 18">
                  <a:extLst>
                    <a:ext uri="{FF2B5EF4-FFF2-40B4-BE49-F238E27FC236}">
                      <a16:creationId xmlns:a16="http://schemas.microsoft.com/office/drawing/2014/main" id="{0EBEC38C-D1AF-9A4C-CD6E-337CC7732CB9}"/>
                    </a:ext>
                  </a:extLst>
                </p:cNvPr>
                <p:cNvSpPr/>
                <p:nvPr/>
              </p:nvSpPr>
              <p:spPr>
                <a:xfrm>
                  <a:off x="3561331" y="2905366"/>
                  <a:ext cx="4007816" cy="983447"/>
                </a:xfrm>
                <a:custGeom>
                  <a:avLst/>
                  <a:gdLst>
                    <a:gd name="connsiteX0" fmla="*/ 4826586 w 5020208"/>
                    <a:gd name="connsiteY0" fmla="*/ 106776 h 983447"/>
                    <a:gd name="connsiteX1" fmla="*/ 4765626 w 5020208"/>
                    <a:gd name="connsiteY1" fmla="*/ 83916 h 983447"/>
                    <a:gd name="connsiteX2" fmla="*/ 4269373 w 5020208"/>
                    <a:gd name="connsiteY2" fmla="*/ 48673 h 983447"/>
                    <a:gd name="connsiteX3" fmla="*/ 4020771 w 5020208"/>
                    <a:gd name="connsiteY3" fmla="*/ 63913 h 983447"/>
                    <a:gd name="connsiteX4" fmla="*/ 3373071 w 5020208"/>
                    <a:gd name="connsiteY4" fmla="*/ 45816 h 983447"/>
                    <a:gd name="connsiteX5" fmla="*/ 2479626 w 5020208"/>
                    <a:gd name="connsiteY5" fmla="*/ 11526 h 983447"/>
                    <a:gd name="connsiteX6" fmla="*/ 1662381 w 5020208"/>
                    <a:gd name="connsiteY6" fmla="*/ 8668 h 983447"/>
                    <a:gd name="connsiteX7" fmla="*/ 1088976 w 5020208"/>
                    <a:gd name="connsiteY7" fmla="*/ 26766 h 983447"/>
                    <a:gd name="connsiteX8" fmla="*/ 913716 w 5020208"/>
                    <a:gd name="connsiteY8" fmla="*/ 13431 h 983447"/>
                    <a:gd name="connsiteX9" fmla="*/ 496521 w 5020208"/>
                    <a:gd name="connsiteY9" fmla="*/ 10573 h 983447"/>
                    <a:gd name="connsiteX10" fmla="*/ 17413 w 5020208"/>
                    <a:gd name="connsiteY10" fmla="*/ 303943 h 983447"/>
                    <a:gd name="connsiteX11" fmla="*/ 128856 w 5020208"/>
                    <a:gd name="connsiteY11" fmla="*/ 712566 h 983447"/>
                    <a:gd name="connsiteX12" fmla="*/ 377458 w 5020208"/>
                    <a:gd name="connsiteY12" fmla="*/ 812578 h 983447"/>
                    <a:gd name="connsiteX13" fmla="*/ 661303 w 5020208"/>
                    <a:gd name="connsiteY13" fmla="*/ 865918 h 983447"/>
                    <a:gd name="connsiteX14" fmla="*/ 1080403 w 5020208"/>
                    <a:gd name="connsiteY14" fmla="*/ 903066 h 983447"/>
                    <a:gd name="connsiteX15" fmla="*/ 2850148 w 5020208"/>
                    <a:gd name="connsiteY15" fmla="*/ 982123 h 983447"/>
                    <a:gd name="connsiteX16" fmla="*/ 3747403 w 5020208"/>
                    <a:gd name="connsiteY16" fmla="*/ 951643 h 983447"/>
                    <a:gd name="connsiteX17" fmla="*/ 4443681 w 5020208"/>
                    <a:gd name="connsiteY17" fmla="*/ 855441 h 983447"/>
                    <a:gd name="connsiteX18" fmla="*/ 4961841 w 5020208"/>
                    <a:gd name="connsiteY18" fmla="*/ 572548 h 983447"/>
                    <a:gd name="connsiteX19" fmla="*/ 4826586 w 5020208"/>
                    <a:gd name="connsiteY19" fmla="*/ 106776 h 9834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5020208" h="983447">
                      <a:moveTo>
                        <a:pt x="4826586" y="106776"/>
                      </a:moveTo>
                      <a:cubicBezTo>
                        <a:pt x="4806583" y="98203"/>
                        <a:pt x="4786581" y="90583"/>
                        <a:pt x="4765626" y="83916"/>
                      </a:cubicBezTo>
                      <a:cubicBezTo>
                        <a:pt x="4619893" y="11526"/>
                        <a:pt x="4421773" y="37243"/>
                        <a:pt x="4269373" y="48673"/>
                      </a:cubicBezTo>
                      <a:cubicBezTo>
                        <a:pt x="4186506" y="55341"/>
                        <a:pt x="4103638" y="59151"/>
                        <a:pt x="4020771" y="63913"/>
                      </a:cubicBezTo>
                      <a:cubicBezTo>
                        <a:pt x="3804553" y="63913"/>
                        <a:pt x="3588336" y="53436"/>
                        <a:pt x="3373071" y="45816"/>
                      </a:cubicBezTo>
                      <a:cubicBezTo>
                        <a:pt x="3074938" y="34386"/>
                        <a:pt x="2777758" y="20098"/>
                        <a:pt x="2479626" y="11526"/>
                      </a:cubicBezTo>
                      <a:cubicBezTo>
                        <a:pt x="2207211" y="3906"/>
                        <a:pt x="1934796" y="6763"/>
                        <a:pt x="1662381" y="8668"/>
                      </a:cubicBezTo>
                      <a:cubicBezTo>
                        <a:pt x="1481406" y="9621"/>
                        <a:pt x="1283286" y="10573"/>
                        <a:pt x="1088976" y="26766"/>
                      </a:cubicBezTo>
                      <a:cubicBezTo>
                        <a:pt x="1030873" y="23908"/>
                        <a:pt x="971818" y="20098"/>
                        <a:pt x="913716" y="13431"/>
                      </a:cubicBezTo>
                      <a:cubicBezTo>
                        <a:pt x="775603" y="-857"/>
                        <a:pt x="635586" y="-6572"/>
                        <a:pt x="496521" y="10573"/>
                      </a:cubicBezTo>
                      <a:cubicBezTo>
                        <a:pt x="299353" y="34386"/>
                        <a:pt x="85993" y="99156"/>
                        <a:pt x="17413" y="303943"/>
                      </a:cubicBezTo>
                      <a:cubicBezTo>
                        <a:pt x="-30212" y="445866"/>
                        <a:pt x="24081" y="610648"/>
                        <a:pt x="128856" y="712566"/>
                      </a:cubicBezTo>
                      <a:cubicBezTo>
                        <a:pt x="195531" y="777336"/>
                        <a:pt x="286018" y="810673"/>
                        <a:pt x="377458" y="812578"/>
                      </a:cubicBezTo>
                      <a:cubicBezTo>
                        <a:pt x="468898" y="839248"/>
                        <a:pt x="567006" y="852583"/>
                        <a:pt x="661303" y="865918"/>
                      </a:cubicBezTo>
                      <a:cubicBezTo>
                        <a:pt x="799416" y="884968"/>
                        <a:pt x="940386" y="894493"/>
                        <a:pt x="1080403" y="903066"/>
                      </a:cubicBezTo>
                      <a:cubicBezTo>
                        <a:pt x="1669048" y="937356"/>
                        <a:pt x="2259598" y="973551"/>
                        <a:pt x="2850148" y="982123"/>
                      </a:cubicBezTo>
                      <a:cubicBezTo>
                        <a:pt x="3149233" y="986886"/>
                        <a:pt x="3449271" y="979266"/>
                        <a:pt x="3747403" y="951643"/>
                      </a:cubicBezTo>
                      <a:cubicBezTo>
                        <a:pt x="3978861" y="930688"/>
                        <a:pt x="4216986" y="904018"/>
                        <a:pt x="4443681" y="855441"/>
                      </a:cubicBezTo>
                      <a:cubicBezTo>
                        <a:pt x="4648468" y="811626"/>
                        <a:pt x="4854208" y="730663"/>
                        <a:pt x="4961841" y="572548"/>
                      </a:cubicBezTo>
                      <a:cubicBezTo>
                        <a:pt x="5069473" y="411576"/>
                        <a:pt x="5030421" y="198216"/>
                        <a:pt x="4826586" y="106776"/>
                      </a:cubicBezTo>
                      <a:close/>
                    </a:path>
                  </a:pathLst>
                </a:custGeom>
                <a:solidFill>
                  <a:srgbClr val="296D2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20" name="Đồ họa 6">
                  <a:extLst>
                    <a:ext uri="{FF2B5EF4-FFF2-40B4-BE49-F238E27FC236}">
                      <a16:creationId xmlns:a16="http://schemas.microsoft.com/office/drawing/2014/main" id="{8D033FD5-5965-9A86-8767-B68E942F369A}"/>
                    </a:ext>
                  </a:extLst>
                </p:cNvPr>
                <p:cNvGrpSpPr/>
                <p:nvPr/>
              </p:nvGrpSpPr>
              <p:grpSpPr>
                <a:xfrm>
                  <a:off x="3928521" y="3093360"/>
                  <a:ext cx="3394387" cy="324033"/>
                  <a:chOff x="3928521" y="3093360"/>
                  <a:chExt cx="3394387" cy="324033"/>
                </a:xfrm>
                <a:solidFill>
                  <a:srgbClr val="FFFFFF"/>
                </a:solidFill>
              </p:grpSpPr>
              <p:sp>
                <p:nvSpPr>
                  <p:cNvPr id="21" name="Hình tự do: Hình 20">
                    <a:extLst>
                      <a:ext uri="{FF2B5EF4-FFF2-40B4-BE49-F238E27FC236}">
                        <a16:creationId xmlns:a16="http://schemas.microsoft.com/office/drawing/2014/main" id="{CE5B550B-46D4-8497-A8FF-6738BCA2704A}"/>
                      </a:ext>
                    </a:extLst>
                  </p:cNvPr>
                  <p:cNvSpPr/>
                  <p:nvPr/>
                </p:nvSpPr>
                <p:spPr>
                  <a:xfrm>
                    <a:off x="4042575" y="3150155"/>
                    <a:ext cx="73305" cy="236102"/>
                  </a:xfrm>
                  <a:custGeom>
                    <a:avLst/>
                    <a:gdLst>
                      <a:gd name="connsiteX0" fmla="*/ 62699 w 73305"/>
                      <a:gd name="connsiteY0" fmla="*/ 29289 h 236102"/>
                      <a:gd name="connsiteX1" fmla="*/ 1739 w 73305"/>
                      <a:gd name="connsiteY1" fmla="*/ 29289 h 236102"/>
                      <a:gd name="connsiteX2" fmla="*/ 12217 w 73305"/>
                      <a:gd name="connsiteY2" fmla="*/ 206454 h 236102"/>
                      <a:gd name="connsiteX3" fmla="*/ 73177 w 73305"/>
                      <a:gd name="connsiteY3" fmla="*/ 206454 h 236102"/>
                      <a:gd name="connsiteX4" fmla="*/ 62699 w 73305"/>
                      <a:gd name="connsiteY4" fmla="*/ 29289 h 2361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305" h="236102">
                        <a:moveTo>
                          <a:pt x="62699" y="29289"/>
                        </a:moveTo>
                        <a:cubicBezTo>
                          <a:pt x="67462" y="-9763"/>
                          <a:pt x="6502" y="-9763"/>
                          <a:pt x="1739" y="29289"/>
                        </a:cubicBezTo>
                        <a:cubicBezTo>
                          <a:pt x="-5881" y="89297"/>
                          <a:pt x="14122" y="146447"/>
                          <a:pt x="12217" y="206454"/>
                        </a:cubicBezTo>
                        <a:cubicBezTo>
                          <a:pt x="11264" y="246459"/>
                          <a:pt x="72224" y="245507"/>
                          <a:pt x="73177" y="206454"/>
                        </a:cubicBezTo>
                        <a:cubicBezTo>
                          <a:pt x="75082" y="146447"/>
                          <a:pt x="55079" y="89297"/>
                          <a:pt x="6269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2" name="Hình tự do: Hình 21">
                    <a:extLst>
                      <a:ext uri="{FF2B5EF4-FFF2-40B4-BE49-F238E27FC236}">
                        <a16:creationId xmlns:a16="http://schemas.microsoft.com/office/drawing/2014/main" id="{D0F8450A-68DD-BFCB-01B0-435A00363CF8}"/>
                      </a:ext>
                    </a:extLst>
                  </p:cNvPr>
                  <p:cNvSpPr/>
                  <p:nvPr/>
                </p:nvSpPr>
                <p:spPr>
                  <a:xfrm>
                    <a:off x="3928521" y="3150091"/>
                    <a:ext cx="94921" cy="267302"/>
                  </a:xfrm>
                  <a:custGeom>
                    <a:avLst/>
                    <a:gdLst>
                      <a:gd name="connsiteX0" fmla="*/ 93886 w 94921"/>
                      <a:gd name="connsiteY0" fmla="*/ 229378 h 267302"/>
                      <a:gd name="connsiteX1" fmla="*/ 66263 w 94921"/>
                      <a:gd name="connsiteY1" fmla="*/ 37925 h 267302"/>
                      <a:gd name="connsiteX2" fmla="*/ 7208 w 94921"/>
                      <a:gd name="connsiteY2" fmla="*/ 21733 h 267302"/>
                      <a:gd name="connsiteX3" fmla="*/ 34831 w 94921"/>
                      <a:gd name="connsiteY3" fmla="*/ 245570 h 267302"/>
                      <a:gd name="connsiteX4" fmla="*/ 93886 w 94921"/>
                      <a:gd name="connsiteY4" fmla="*/ 229378 h 2673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921" h="267302">
                        <a:moveTo>
                          <a:pt x="93886" y="229378"/>
                        </a:moveTo>
                        <a:cubicBezTo>
                          <a:pt x="77693" y="165560"/>
                          <a:pt x="49118" y="104600"/>
                          <a:pt x="66263" y="37925"/>
                        </a:cubicBezTo>
                        <a:cubicBezTo>
                          <a:pt x="76741" y="-175"/>
                          <a:pt x="17686" y="-16367"/>
                          <a:pt x="7208" y="21733"/>
                        </a:cubicBezTo>
                        <a:cubicBezTo>
                          <a:pt x="-13747" y="99838"/>
                          <a:pt x="15781" y="169370"/>
                          <a:pt x="34831" y="245570"/>
                        </a:cubicBezTo>
                        <a:cubicBezTo>
                          <a:pt x="44356" y="283670"/>
                          <a:pt x="103411" y="267478"/>
                          <a:pt x="93886" y="22937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3" name="Hình tự do: Hình 22">
                    <a:extLst>
                      <a:ext uri="{FF2B5EF4-FFF2-40B4-BE49-F238E27FC236}">
                        <a16:creationId xmlns:a16="http://schemas.microsoft.com/office/drawing/2014/main" id="{E771634A-63CE-2B97-EFF9-664D8CD754D2}"/>
                      </a:ext>
                    </a:extLst>
                  </p:cNvPr>
                  <p:cNvSpPr/>
                  <p:nvPr/>
                </p:nvSpPr>
                <p:spPr>
                  <a:xfrm>
                    <a:off x="7114123" y="3093360"/>
                    <a:ext cx="98012" cy="258171"/>
                  </a:xfrm>
                  <a:custGeom>
                    <a:avLst/>
                    <a:gdLst>
                      <a:gd name="connsiteX0" fmla="*/ 85079 w 98012"/>
                      <a:gd name="connsiteY0" fmla="*/ 20366 h 258171"/>
                      <a:gd name="connsiteX1" fmla="*/ 26024 w 98012"/>
                      <a:gd name="connsiteY1" fmla="*/ 36559 h 258171"/>
                      <a:gd name="connsiteX2" fmla="*/ 2212 w 98012"/>
                      <a:gd name="connsiteY2" fmla="*/ 221344 h 258171"/>
                      <a:gd name="connsiteX3" fmla="*/ 61267 w 98012"/>
                      <a:gd name="connsiteY3" fmla="*/ 237536 h 258171"/>
                      <a:gd name="connsiteX4" fmla="*/ 85079 w 98012"/>
                      <a:gd name="connsiteY4" fmla="*/ 20366 h 258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012" h="258171">
                        <a:moveTo>
                          <a:pt x="85079" y="20366"/>
                        </a:moveTo>
                        <a:cubicBezTo>
                          <a:pt x="69839" y="-15829"/>
                          <a:pt x="10784" y="364"/>
                          <a:pt x="26024" y="36559"/>
                        </a:cubicBezTo>
                        <a:cubicBezTo>
                          <a:pt x="51742" y="99424"/>
                          <a:pt x="25072" y="161336"/>
                          <a:pt x="2212" y="221344"/>
                        </a:cubicBezTo>
                        <a:cubicBezTo>
                          <a:pt x="-12076" y="258491"/>
                          <a:pt x="46979" y="273731"/>
                          <a:pt x="61267" y="237536"/>
                        </a:cubicBezTo>
                        <a:cubicBezTo>
                          <a:pt x="87937" y="168956"/>
                          <a:pt x="114607" y="93709"/>
                          <a:pt x="85079" y="2036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4" name="Hình tự do: Hình 23">
                    <a:extLst>
                      <a:ext uri="{FF2B5EF4-FFF2-40B4-BE49-F238E27FC236}">
                        <a16:creationId xmlns:a16="http://schemas.microsoft.com/office/drawing/2014/main" id="{0EC489EB-B883-B985-FB4A-48FA8FBBB8A4}"/>
                      </a:ext>
                    </a:extLst>
                  </p:cNvPr>
                  <p:cNvSpPr/>
                  <p:nvPr/>
                </p:nvSpPr>
                <p:spPr>
                  <a:xfrm>
                    <a:off x="7170784" y="3099677"/>
                    <a:ext cx="152124" cy="317716"/>
                  </a:xfrm>
                  <a:custGeom>
                    <a:avLst/>
                    <a:gdLst>
                      <a:gd name="connsiteX0" fmla="*/ 151289 w 152124"/>
                      <a:gd name="connsiteY0" fmla="*/ 29289 h 317716"/>
                      <a:gd name="connsiteX1" fmla="*/ 90329 w 152124"/>
                      <a:gd name="connsiteY1" fmla="*/ 29289 h 317716"/>
                      <a:gd name="connsiteX2" fmla="*/ 10319 w 152124"/>
                      <a:gd name="connsiteY2" fmla="*/ 266462 h 317716"/>
                      <a:gd name="connsiteX3" fmla="*/ 54134 w 152124"/>
                      <a:gd name="connsiteY3" fmla="*/ 310277 h 317716"/>
                      <a:gd name="connsiteX4" fmla="*/ 151289 w 152124"/>
                      <a:gd name="connsiteY4" fmla="*/ 29289 h 317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124" h="317716">
                        <a:moveTo>
                          <a:pt x="151289" y="29289"/>
                        </a:moveTo>
                        <a:cubicBezTo>
                          <a:pt x="148432" y="-9763"/>
                          <a:pt x="87472" y="-9763"/>
                          <a:pt x="90329" y="29289"/>
                        </a:cubicBezTo>
                        <a:cubicBezTo>
                          <a:pt x="96044" y="103584"/>
                          <a:pt x="69374" y="216932"/>
                          <a:pt x="10319" y="266462"/>
                        </a:cubicBezTo>
                        <a:cubicBezTo>
                          <a:pt x="-20161" y="292179"/>
                          <a:pt x="23654" y="335042"/>
                          <a:pt x="54134" y="310277"/>
                        </a:cubicBezTo>
                        <a:cubicBezTo>
                          <a:pt x="124619" y="250269"/>
                          <a:pt x="157957" y="117872"/>
                          <a:pt x="15128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72E3A00B-86F0-260F-709C-EDA015DEB27E}"/>
                </a:ext>
              </a:extLst>
            </p:cNvPr>
            <p:cNvSpPr txBox="1"/>
            <p:nvPr/>
          </p:nvSpPr>
          <p:spPr>
            <a:xfrm>
              <a:off x="3945944" y="2907900"/>
              <a:ext cx="3693062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latinLnBrk="0"/>
              <a:r>
                <a:rPr lang="pt-BR" sz="32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Những chữ còn lại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79903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2CDDC3D-99F7-42AE-EFF8-238149068D5A}"/>
              </a:ext>
            </a:extLst>
          </p:cNvPr>
          <p:cNvSpPr txBox="1"/>
          <p:nvPr/>
        </p:nvSpPr>
        <p:spPr>
          <a:xfrm>
            <a:off x="760594" y="723648"/>
            <a:ext cx="3719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ứng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dụng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:</a:t>
            </a:r>
          </a:p>
        </p:txBody>
      </p:sp>
      <p:grpSp>
        <p:nvGrpSpPr>
          <p:cNvPr id="6" name="Nhóm 5">
            <a:extLst>
              <a:ext uri="{FF2B5EF4-FFF2-40B4-BE49-F238E27FC236}">
                <a16:creationId xmlns:a16="http://schemas.microsoft.com/office/drawing/2014/main" id="{DB8784B1-6D97-204A-DB54-296354BCF4DB}"/>
              </a:ext>
            </a:extLst>
          </p:cNvPr>
          <p:cNvGrpSpPr/>
          <p:nvPr/>
        </p:nvGrpSpPr>
        <p:grpSpPr>
          <a:xfrm>
            <a:off x="560130" y="4075570"/>
            <a:ext cx="6760764" cy="749923"/>
            <a:chOff x="403095" y="4111823"/>
            <a:chExt cx="6862764" cy="749923"/>
          </a:xfrm>
        </p:grpSpPr>
        <p:sp>
          <p:nvSpPr>
            <p:cNvPr id="7" name="Bong bóng Lời nói: Hình chữ nhật với Góc Tròn 6">
              <a:extLst>
                <a:ext uri="{FF2B5EF4-FFF2-40B4-BE49-F238E27FC236}">
                  <a16:creationId xmlns:a16="http://schemas.microsoft.com/office/drawing/2014/main" id="{B43D6621-D074-4E9A-1A54-CC1E365295ED}"/>
                </a:ext>
              </a:extLst>
            </p:cNvPr>
            <p:cNvSpPr/>
            <p:nvPr/>
          </p:nvSpPr>
          <p:spPr>
            <a:xfrm>
              <a:off x="403095" y="4111823"/>
              <a:ext cx="6828926" cy="749923"/>
            </a:xfrm>
            <a:prstGeom prst="wedgeRoundRectCallout">
              <a:avLst>
                <a:gd name="adj1" fmla="val -36678"/>
                <a:gd name="adj2" fmla="val 133073"/>
                <a:gd name="adj3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5A862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id="{28E5E37E-5697-1C50-FE59-E936A718F67B}"/>
                </a:ext>
              </a:extLst>
            </p:cNvPr>
            <p:cNvSpPr txBox="1"/>
            <p:nvPr/>
          </p:nvSpPr>
          <p:spPr>
            <a:xfrm>
              <a:off x="635758" y="4184321"/>
              <a:ext cx="663010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Vị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trí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các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dấu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thanh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như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thế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nào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" name="图片 2">
            <a:extLst>
              <a:ext uri="{FF2B5EF4-FFF2-40B4-BE49-F238E27FC236}">
                <a16:creationId xmlns:a16="http://schemas.microsoft.com/office/drawing/2014/main" id="{8AACE95F-B552-2B74-294D-6C8DD96641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492" y="-148168"/>
            <a:ext cx="1477244" cy="1743632"/>
          </a:xfrm>
          <a:prstGeom prst="rect">
            <a:avLst/>
          </a:prstGeom>
        </p:spPr>
      </p:pic>
      <p:grpSp>
        <p:nvGrpSpPr>
          <p:cNvPr id="3" name="Nhóm 2">
            <a:extLst>
              <a:ext uri="{FF2B5EF4-FFF2-40B4-BE49-F238E27FC236}">
                <a16:creationId xmlns:a16="http://schemas.microsoft.com/office/drawing/2014/main" id="{6E2373E2-DEFD-0958-A790-99E7A9DCAF54}"/>
              </a:ext>
            </a:extLst>
          </p:cNvPr>
          <p:cNvGrpSpPr/>
          <p:nvPr/>
        </p:nvGrpSpPr>
        <p:grpSpPr>
          <a:xfrm>
            <a:off x="425955" y="1944764"/>
            <a:ext cx="11633313" cy="1930983"/>
            <a:chOff x="425955" y="1944764"/>
            <a:chExt cx="11633313" cy="1930983"/>
          </a:xfrm>
        </p:grpSpPr>
        <p:pic>
          <p:nvPicPr>
            <p:cNvPr id="4" name="Picture 17">
              <a:extLst>
                <a:ext uri="{FF2B5EF4-FFF2-40B4-BE49-F238E27FC236}">
                  <a16:creationId xmlns:a16="http://schemas.microsoft.com/office/drawing/2014/main" id="{494E59B6-06B9-7C3E-1282-DC52B10696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6250" y="1944764"/>
              <a:ext cx="11239500" cy="1930983"/>
            </a:xfrm>
            <a:prstGeom prst="rect">
              <a:avLst/>
            </a:prstGeom>
          </p:spPr>
        </p:pic>
        <p:sp>
          <p:nvSpPr>
            <p:cNvPr id="10" name="Hộp Văn bản 9">
              <a:extLst>
                <a:ext uri="{FF2B5EF4-FFF2-40B4-BE49-F238E27FC236}">
                  <a16:creationId xmlns:a16="http://schemas.microsoft.com/office/drawing/2014/main" id="{8AF0179B-CC07-BC15-B635-EE32A4BDD521}"/>
                </a:ext>
              </a:extLst>
            </p:cNvPr>
            <p:cNvSpPr txBox="1"/>
            <p:nvPr/>
          </p:nvSpPr>
          <p:spPr>
            <a:xfrm>
              <a:off x="425955" y="2635573"/>
              <a:ext cx="11633313" cy="9156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vi-VN" sz="4900" dirty="0">
                  <a:latin typeface="HP001 5H" panose="020B0603050302020204" pitchFamily="34" charset="0"/>
                  <a:ea typeface="Cambria" panose="02040503050406030204" pitchFamily="18" charset="0"/>
                  <a:cs typeface="HP001 5H" panose="020B0603050302020204" pitchFamily="34" charset="0"/>
                </a:rPr>
                <a:t>Rừng U Minh có nhiều loài chim quý.</a:t>
              </a:r>
            </a:p>
          </p:txBody>
        </p:sp>
      </p:grp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110BFB7D-75FC-176D-2CDA-20E7B31EFD93}"/>
              </a:ext>
            </a:extLst>
          </p:cNvPr>
          <p:cNvGrpSpPr/>
          <p:nvPr/>
        </p:nvGrpSpPr>
        <p:grpSpPr>
          <a:xfrm>
            <a:off x="2720341" y="4897991"/>
            <a:ext cx="8828697" cy="1545369"/>
            <a:chOff x="1684021" y="2740274"/>
            <a:chExt cx="8828697" cy="1298326"/>
          </a:xfrm>
        </p:grpSpPr>
        <p:grpSp>
          <p:nvGrpSpPr>
            <p:cNvPr id="12" name="Đồ họa 6">
              <a:extLst>
                <a:ext uri="{FF2B5EF4-FFF2-40B4-BE49-F238E27FC236}">
                  <a16:creationId xmlns:a16="http://schemas.microsoft.com/office/drawing/2014/main" id="{7F40B152-262F-96E2-E0C7-8184FFBAF622}"/>
                </a:ext>
              </a:extLst>
            </p:cNvPr>
            <p:cNvGrpSpPr/>
            <p:nvPr/>
          </p:nvGrpSpPr>
          <p:grpSpPr>
            <a:xfrm>
              <a:off x="1684021" y="2740274"/>
              <a:ext cx="8828697" cy="1298326"/>
              <a:chOff x="2158573" y="2909791"/>
              <a:chExt cx="7409556" cy="1298326"/>
            </a:xfrm>
          </p:grpSpPr>
          <p:sp>
            <p:nvSpPr>
              <p:cNvPr id="14" name="Hình tự do: Hình 13">
                <a:extLst>
                  <a:ext uri="{FF2B5EF4-FFF2-40B4-BE49-F238E27FC236}">
                    <a16:creationId xmlns:a16="http://schemas.microsoft.com/office/drawing/2014/main" id="{F1EB31D1-BFED-3536-2C23-D45941AE05E8}"/>
                  </a:ext>
                </a:extLst>
              </p:cNvPr>
              <p:cNvSpPr/>
              <p:nvPr/>
            </p:nvSpPr>
            <p:spPr>
              <a:xfrm>
                <a:off x="2205936" y="2966941"/>
                <a:ext cx="7362193" cy="1241176"/>
              </a:xfrm>
              <a:custGeom>
                <a:avLst/>
                <a:gdLst>
                  <a:gd name="connsiteX0" fmla="*/ 377458 w 5021148"/>
                  <a:gd name="connsiteY0" fmla="*/ 813531 h 984399"/>
                  <a:gd name="connsiteX1" fmla="*/ 661303 w 5021148"/>
                  <a:gd name="connsiteY1" fmla="*/ 866871 h 984399"/>
                  <a:gd name="connsiteX2" fmla="*/ 1080403 w 5021148"/>
                  <a:gd name="connsiteY2" fmla="*/ 904018 h 984399"/>
                  <a:gd name="connsiteX3" fmla="*/ 2850148 w 5021148"/>
                  <a:gd name="connsiteY3" fmla="*/ 983076 h 984399"/>
                  <a:gd name="connsiteX4" fmla="*/ 3747403 w 5021148"/>
                  <a:gd name="connsiteY4" fmla="*/ 952596 h 984399"/>
                  <a:gd name="connsiteX5" fmla="*/ 4443681 w 5021148"/>
                  <a:gd name="connsiteY5" fmla="*/ 856393 h 984399"/>
                  <a:gd name="connsiteX6" fmla="*/ 4961841 w 5021148"/>
                  <a:gd name="connsiteY6" fmla="*/ 573501 h 984399"/>
                  <a:gd name="connsiteX7" fmla="*/ 4827538 w 5021148"/>
                  <a:gd name="connsiteY7" fmla="*/ 106776 h 984399"/>
                  <a:gd name="connsiteX8" fmla="*/ 4766578 w 5021148"/>
                  <a:gd name="connsiteY8" fmla="*/ 83916 h 984399"/>
                  <a:gd name="connsiteX9" fmla="*/ 4270326 w 5021148"/>
                  <a:gd name="connsiteY9" fmla="*/ 48673 h 984399"/>
                  <a:gd name="connsiteX10" fmla="*/ 4021723 w 5021148"/>
                  <a:gd name="connsiteY10" fmla="*/ 63913 h 984399"/>
                  <a:gd name="connsiteX11" fmla="*/ 3374023 w 5021148"/>
                  <a:gd name="connsiteY11" fmla="*/ 45816 h 984399"/>
                  <a:gd name="connsiteX12" fmla="*/ 2480578 w 5021148"/>
                  <a:gd name="connsiteY12" fmla="*/ 11526 h 984399"/>
                  <a:gd name="connsiteX13" fmla="*/ 1663333 w 5021148"/>
                  <a:gd name="connsiteY13" fmla="*/ 8668 h 984399"/>
                  <a:gd name="connsiteX14" fmla="*/ 1089928 w 5021148"/>
                  <a:gd name="connsiteY14" fmla="*/ 26766 h 984399"/>
                  <a:gd name="connsiteX15" fmla="*/ 914668 w 5021148"/>
                  <a:gd name="connsiteY15" fmla="*/ 13431 h 984399"/>
                  <a:gd name="connsiteX16" fmla="*/ 496521 w 5021148"/>
                  <a:gd name="connsiteY16" fmla="*/ 10573 h 984399"/>
                  <a:gd name="connsiteX17" fmla="*/ 17413 w 5021148"/>
                  <a:gd name="connsiteY17" fmla="*/ 303943 h 984399"/>
                  <a:gd name="connsiteX18" fmla="*/ 128856 w 5021148"/>
                  <a:gd name="connsiteY18" fmla="*/ 712566 h 984399"/>
                  <a:gd name="connsiteX19" fmla="*/ 377458 w 5021148"/>
                  <a:gd name="connsiteY19" fmla="*/ 813531 h 984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021148" h="984399">
                    <a:moveTo>
                      <a:pt x="377458" y="813531"/>
                    </a:moveTo>
                    <a:cubicBezTo>
                      <a:pt x="468898" y="840201"/>
                      <a:pt x="567006" y="853536"/>
                      <a:pt x="661303" y="866871"/>
                    </a:cubicBezTo>
                    <a:cubicBezTo>
                      <a:pt x="799416" y="885921"/>
                      <a:pt x="940386" y="895446"/>
                      <a:pt x="1080403" y="904018"/>
                    </a:cubicBezTo>
                    <a:cubicBezTo>
                      <a:pt x="1669048" y="938308"/>
                      <a:pt x="2259598" y="974503"/>
                      <a:pt x="2850148" y="983076"/>
                    </a:cubicBezTo>
                    <a:cubicBezTo>
                      <a:pt x="3149233" y="987838"/>
                      <a:pt x="3449271" y="980218"/>
                      <a:pt x="3747403" y="952596"/>
                    </a:cubicBezTo>
                    <a:cubicBezTo>
                      <a:pt x="3978861" y="931641"/>
                      <a:pt x="4216986" y="904971"/>
                      <a:pt x="4443681" y="856393"/>
                    </a:cubicBezTo>
                    <a:cubicBezTo>
                      <a:pt x="4648468" y="812578"/>
                      <a:pt x="4854208" y="731616"/>
                      <a:pt x="4961841" y="573501"/>
                    </a:cubicBezTo>
                    <a:cubicBezTo>
                      <a:pt x="5070426" y="411576"/>
                      <a:pt x="5032326" y="198216"/>
                      <a:pt x="4827538" y="106776"/>
                    </a:cubicBezTo>
                    <a:cubicBezTo>
                      <a:pt x="4807536" y="98203"/>
                      <a:pt x="4787533" y="90583"/>
                      <a:pt x="4766578" y="83916"/>
                    </a:cubicBezTo>
                    <a:cubicBezTo>
                      <a:pt x="4620846" y="11526"/>
                      <a:pt x="4422726" y="37243"/>
                      <a:pt x="4270326" y="48673"/>
                    </a:cubicBezTo>
                    <a:cubicBezTo>
                      <a:pt x="4187458" y="55341"/>
                      <a:pt x="4104591" y="59151"/>
                      <a:pt x="4021723" y="63913"/>
                    </a:cubicBezTo>
                    <a:cubicBezTo>
                      <a:pt x="3805506" y="63913"/>
                      <a:pt x="3589288" y="53436"/>
                      <a:pt x="3374023" y="45816"/>
                    </a:cubicBezTo>
                    <a:cubicBezTo>
                      <a:pt x="3075891" y="34386"/>
                      <a:pt x="2778711" y="20098"/>
                      <a:pt x="2480578" y="11526"/>
                    </a:cubicBezTo>
                    <a:cubicBezTo>
                      <a:pt x="2208163" y="3906"/>
                      <a:pt x="1935748" y="6763"/>
                      <a:pt x="1663333" y="8668"/>
                    </a:cubicBezTo>
                    <a:cubicBezTo>
                      <a:pt x="1482358" y="9621"/>
                      <a:pt x="1284238" y="10573"/>
                      <a:pt x="1089928" y="26766"/>
                    </a:cubicBezTo>
                    <a:cubicBezTo>
                      <a:pt x="1031826" y="23908"/>
                      <a:pt x="972771" y="20098"/>
                      <a:pt x="914668" y="13431"/>
                    </a:cubicBezTo>
                    <a:cubicBezTo>
                      <a:pt x="775603" y="-857"/>
                      <a:pt x="635586" y="-6572"/>
                      <a:pt x="496521" y="10573"/>
                    </a:cubicBezTo>
                    <a:cubicBezTo>
                      <a:pt x="299353" y="34386"/>
                      <a:pt x="85993" y="99156"/>
                      <a:pt x="17413" y="303943"/>
                    </a:cubicBezTo>
                    <a:cubicBezTo>
                      <a:pt x="-30212" y="445866"/>
                      <a:pt x="24081" y="610648"/>
                      <a:pt x="128856" y="712566"/>
                    </a:cubicBezTo>
                    <a:cubicBezTo>
                      <a:pt x="195531" y="777336"/>
                      <a:pt x="286018" y="810673"/>
                      <a:pt x="377458" y="813531"/>
                    </a:cubicBezTo>
                    <a:close/>
                  </a:path>
                </a:pathLst>
              </a:custGeom>
              <a:solidFill>
                <a:srgbClr val="ECECE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18" name="Đồ họa 6">
                <a:extLst>
                  <a:ext uri="{FF2B5EF4-FFF2-40B4-BE49-F238E27FC236}">
                    <a16:creationId xmlns:a16="http://schemas.microsoft.com/office/drawing/2014/main" id="{CCF14A50-CE19-E19D-6240-F9C9442849E8}"/>
                  </a:ext>
                </a:extLst>
              </p:cNvPr>
              <p:cNvGrpSpPr/>
              <p:nvPr/>
            </p:nvGrpSpPr>
            <p:grpSpPr>
              <a:xfrm>
                <a:off x="2158573" y="2909791"/>
                <a:ext cx="7360814" cy="1239976"/>
                <a:chOff x="2158573" y="2909791"/>
                <a:chExt cx="7360814" cy="1239976"/>
              </a:xfrm>
            </p:grpSpPr>
            <p:sp>
              <p:nvSpPr>
                <p:cNvPr id="19" name="Hình tự do: Hình 18">
                  <a:extLst>
                    <a:ext uri="{FF2B5EF4-FFF2-40B4-BE49-F238E27FC236}">
                      <a16:creationId xmlns:a16="http://schemas.microsoft.com/office/drawing/2014/main" id="{EC722CDB-E49B-C290-67B8-A4F171494A0E}"/>
                    </a:ext>
                  </a:extLst>
                </p:cNvPr>
                <p:cNvSpPr/>
                <p:nvPr/>
              </p:nvSpPr>
              <p:spPr>
                <a:xfrm>
                  <a:off x="2158573" y="2909791"/>
                  <a:ext cx="7360814" cy="1239976"/>
                </a:xfrm>
                <a:custGeom>
                  <a:avLst/>
                  <a:gdLst>
                    <a:gd name="connsiteX0" fmla="*/ 4826586 w 5020208"/>
                    <a:gd name="connsiteY0" fmla="*/ 106776 h 983447"/>
                    <a:gd name="connsiteX1" fmla="*/ 4765626 w 5020208"/>
                    <a:gd name="connsiteY1" fmla="*/ 83916 h 983447"/>
                    <a:gd name="connsiteX2" fmla="*/ 4269373 w 5020208"/>
                    <a:gd name="connsiteY2" fmla="*/ 48673 h 983447"/>
                    <a:gd name="connsiteX3" fmla="*/ 4020771 w 5020208"/>
                    <a:gd name="connsiteY3" fmla="*/ 63913 h 983447"/>
                    <a:gd name="connsiteX4" fmla="*/ 3373071 w 5020208"/>
                    <a:gd name="connsiteY4" fmla="*/ 45816 h 983447"/>
                    <a:gd name="connsiteX5" fmla="*/ 2479626 w 5020208"/>
                    <a:gd name="connsiteY5" fmla="*/ 11526 h 983447"/>
                    <a:gd name="connsiteX6" fmla="*/ 1662381 w 5020208"/>
                    <a:gd name="connsiteY6" fmla="*/ 8668 h 983447"/>
                    <a:gd name="connsiteX7" fmla="*/ 1088976 w 5020208"/>
                    <a:gd name="connsiteY7" fmla="*/ 26766 h 983447"/>
                    <a:gd name="connsiteX8" fmla="*/ 913716 w 5020208"/>
                    <a:gd name="connsiteY8" fmla="*/ 13431 h 983447"/>
                    <a:gd name="connsiteX9" fmla="*/ 496521 w 5020208"/>
                    <a:gd name="connsiteY9" fmla="*/ 10573 h 983447"/>
                    <a:gd name="connsiteX10" fmla="*/ 17413 w 5020208"/>
                    <a:gd name="connsiteY10" fmla="*/ 303943 h 983447"/>
                    <a:gd name="connsiteX11" fmla="*/ 128856 w 5020208"/>
                    <a:gd name="connsiteY11" fmla="*/ 712566 h 983447"/>
                    <a:gd name="connsiteX12" fmla="*/ 377458 w 5020208"/>
                    <a:gd name="connsiteY12" fmla="*/ 812578 h 983447"/>
                    <a:gd name="connsiteX13" fmla="*/ 661303 w 5020208"/>
                    <a:gd name="connsiteY13" fmla="*/ 865918 h 983447"/>
                    <a:gd name="connsiteX14" fmla="*/ 1080403 w 5020208"/>
                    <a:gd name="connsiteY14" fmla="*/ 903066 h 983447"/>
                    <a:gd name="connsiteX15" fmla="*/ 2850148 w 5020208"/>
                    <a:gd name="connsiteY15" fmla="*/ 982123 h 983447"/>
                    <a:gd name="connsiteX16" fmla="*/ 3747403 w 5020208"/>
                    <a:gd name="connsiteY16" fmla="*/ 951643 h 983447"/>
                    <a:gd name="connsiteX17" fmla="*/ 4443681 w 5020208"/>
                    <a:gd name="connsiteY17" fmla="*/ 855441 h 983447"/>
                    <a:gd name="connsiteX18" fmla="*/ 4961841 w 5020208"/>
                    <a:gd name="connsiteY18" fmla="*/ 572548 h 983447"/>
                    <a:gd name="connsiteX19" fmla="*/ 4826586 w 5020208"/>
                    <a:gd name="connsiteY19" fmla="*/ 106776 h 9834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5020208" h="983447">
                      <a:moveTo>
                        <a:pt x="4826586" y="106776"/>
                      </a:moveTo>
                      <a:cubicBezTo>
                        <a:pt x="4806583" y="98203"/>
                        <a:pt x="4786581" y="90583"/>
                        <a:pt x="4765626" y="83916"/>
                      </a:cubicBezTo>
                      <a:cubicBezTo>
                        <a:pt x="4619893" y="11526"/>
                        <a:pt x="4421773" y="37243"/>
                        <a:pt x="4269373" y="48673"/>
                      </a:cubicBezTo>
                      <a:cubicBezTo>
                        <a:pt x="4186506" y="55341"/>
                        <a:pt x="4103638" y="59151"/>
                        <a:pt x="4020771" y="63913"/>
                      </a:cubicBezTo>
                      <a:cubicBezTo>
                        <a:pt x="3804553" y="63913"/>
                        <a:pt x="3588336" y="53436"/>
                        <a:pt x="3373071" y="45816"/>
                      </a:cubicBezTo>
                      <a:cubicBezTo>
                        <a:pt x="3074938" y="34386"/>
                        <a:pt x="2777758" y="20098"/>
                        <a:pt x="2479626" y="11526"/>
                      </a:cubicBezTo>
                      <a:cubicBezTo>
                        <a:pt x="2207211" y="3906"/>
                        <a:pt x="1934796" y="6763"/>
                        <a:pt x="1662381" y="8668"/>
                      </a:cubicBezTo>
                      <a:cubicBezTo>
                        <a:pt x="1481406" y="9621"/>
                        <a:pt x="1283286" y="10573"/>
                        <a:pt x="1088976" y="26766"/>
                      </a:cubicBezTo>
                      <a:cubicBezTo>
                        <a:pt x="1030873" y="23908"/>
                        <a:pt x="971818" y="20098"/>
                        <a:pt x="913716" y="13431"/>
                      </a:cubicBezTo>
                      <a:cubicBezTo>
                        <a:pt x="775603" y="-857"/>
                        <a:pt x="635586" y="-6572"/>
                        <a:pt x="496521" y="10573"/>
                      </a:cubicBezTo>
                      <a:cubicBezTo>
                        <a:pt x="299353" y="34386"/>
                        <a:pt x="85993" y="99156"/>
                        <a:pt x="17413" y="303943"/>
                      </a:cubicBezTo>
                      <a:cubicBezTo>
                        <a:pt x="-30212" y="445866"/>
                        <a:pt x="24081" y="610648"/>
                        <a:pt x="128856" y="712566"/>
                      </a:cubicBezTo>
                      <a:cubicBezTo>
                        <a:pt x="195531" y="777336"/>
                        <a:pt x="286018" y="810673"/>
                        <a:pt x="377458" y="812578"/>
                      </a:cubicBezTo>
                      <a:cubicBezTo>
                        <a:pt x="468898" y="839248"/>
                        <a:pt x="567006" y="852583"/>
                        <a:pt x="661303" y="865918"/>
                      </a:cubicBezTo>
                      <a:cubicBezTo>
                        <a:pt x="799416" y="884968"/>
                        <a:pt x="940386" y="894493"/>
                        <a:pt x="1080403" y="903066"/>
                      </a:cubicBezTo>
                      <a:cubicBezTo>
                        <a:pt x="1669048" y="937356"/>
                        <a:pt x="2259598" y="973551"/>
                        <a:pt x="2850148" y="982123"/>
                      </a:cubicBezTo>
                      <a:cubicBezTo>
                        <a:pt x="3149233" y="986886"/>
                        <a:pt x="3449271" y="979266"/>
                        <a:pt x="3747403" y="951643"/>
                      </a:cubicBezTo>
                      <a:cubicBezTo>
                        <a:pt x="3978861" y="930688"/>
                        <a:pt x="4216986" y="904018"/>
                        <a:pt x="4443681" y="855441"/>
                      </a:cubicBezTo>
                      <a:cubicBezTo>
                        <a:pt x="4648468" y="811626"/>
                        <a:pt x="4854208" y="730663"/>
                        <a:pt x="4961841" y="572548"/>
                      </a:cubicBezTo>
                      <a:cubicBezTo>
                        <a:pt x="5069473" y="411576"/>
                        <a:pt x="5030421" y="198216"/>
                        <a:pt x="4826586" y="106776"/>
                      </a:cubicBezTo>
                      <a:close/>
                    </a:path>
                  </a:pathLst>
                </a:custGeom>
                <a:solidFill>
                  <a:srgbClr val="296D2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20" name="Đồ họa 6">
                  <a:extLst>
                    <a:ext uri="{FF2B5EF4-FFF2-40B4-BE49-F238E27FC236}">
                      <a16:creationId xmlns:a16="http://schemas.microsoft.com/office/drawing/2014/main" id="{0C2CCB23-7925-96CC-7843-F1F46C247852}"/>
                    </a:ext>
                  </a:extLst>
                </p:cNvPr>
                <p:cNvGrpSpPr/>
                <p:nvPr/>
              </p:nvGrpSpPr>
              <p:grpSpPr>
                <a:xfrm>
                  <a:off x="2464033" y="3093360"/>
                  <a:ext cx="6778195" cy="324033"/>
                  <a:chOff x="2464033" y="3093360"/>
                  <a:chExt cx="6778195" cy="324033"/>
                </a:xfrm>
                <a:solidFill>
                  <a:srgbClr val="FFFFFF"/>
                </a:solidFill>
              </p:grpSpPr>
              <p:sp>
                <p:nvSpPr>
                  <p:cNvPr id="21" name="Hình tự do: Hình 20">
                    <a:extLst>
                      <a:ext uri="{FF2B5EF4-FFF2-40B4-BE49-F238E27FC236}">
                        <a16:creationId xmlns:a16="http://schemas.microsoft.com/office/drawing/2014/main" id="{C7B16C87-0D69-93AF-36D1-ED577BC39B57}"/>
                      </a:ext>
                    </a:extLst>
                  </p:cNvPr>
                  <p:cNvSpPr/>
                  <p:nvPr/>
                </p:nvSpPr>
                <p:spPr>
                  <a:xfrm>
                    <a:off x="2578087" y="3149776"/>
                    <a:ext cx="73305" cy="236102"/>
                  </a:xfrm>
                  <a:custGeom>
                    <a:avLst/>
                    <a:gdLst>
                      <a:gd name="connsiteX0" fmla="*/ 62699 w 73305"/>
                      <a:gd name="connsiteY0" fmla="*/ 29289 h 236102"/>
                      <a:gd name="connsiteX1" fmla="*/ 1739 w 73305"/>
                      <a:gd name="connsiteY1" fmla="*/ 29289 h 236102"/>
                      <a:gd name="connsiteX2" fmla="*/ 12217 w 73305"/>
                      <a:gd name="connsiteY2" fmla="*/ 206454 h 236102"/>
                      <a:gd name="connsiteX3" fmla="*/ 73177 w 73305"/>
                      <a:gd name="connsiteY3" fmla="*/ 206454 h 236102"/>
                      <a:gd name="connsiteX4" fmla="*/ 62699 w 73305"/>
                      <a:gd name="connsiteY4" fmla="*/ 29289 h 2361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305" h="236102">
                        <a:moveTo>
                          <a:pt x="62699" y="29289"/>
                        </a:moveTo>
                        <a:cubicBezTo>
                          <a:pt x="67462" y="-9763"/>
                          <a:pt x="6502" y="-9763"/>
                          <a:pt x="1739" y="29289"/>
                        </a:cubicBezTo>
                        <a:cubicBezTo>
                          <a:pt x="-5881" y="89297"/>
                          <a:pt x="14122" y="146447"/>
                          <a:pt x="12217" y="206454"/>
                        </a:cubicBezTo>
                        <a:cubicBezTo>
                          <a:pt x="11264" y="246459"/>
                          <a:pt x="72224" y="245507"/>
                          <a:pt x="73177" y="206454"/>
                        </a:cubicBezTo>
                        <a:cubicBezTo>
                          <a:pt x="75082" y="146447"/>
                          <a:pt x="55079" y="89297"/>
                          <a:pt x="6269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2" name="Hình tự do: Hình 21">
                    <a:extLst>
                      <a:ext uri="{FF2B5EF4-FFF2-40B4-BE49-F238E27FC236}">
                        <a16:creationId xmlns:a16="http://schemas.microsoft.com/office/drawing/2014/main" id="{62B8D37D-C5BB-8B5F-A9EF-04256CE40B2D}"/>
                      </a:ext>
                    </a:extLst>
                  </p:cNvPr>
                  <p:cNvSpPr/>
                  <p:nvPr/>
                </p:nvSpPr>
                <p:spPr>
                  <a:xfrm>
                    <a:off x="2464033" y="3149712"/>
                    <a:ext cx="94921" cy="267302"/>
                  </a:xfrm>
                  <a:custGeom>
                    <a:avLst/>
                    <a:gdLst>
                      <a:gd name="connsiteX0" fmla="*/ 93886 w 94921"/>
                      <a:gd name="connsiteY0" fmla="*/ 229378 h 267302"/>
                      <a:gd name="connsiteX1" fmla="*/ 66263 w 94921"/>
                      <a:gd name="connsiteY1" fmla="*/ 37925 h 267302"/>
                      <a:gd name="connsiteX2" fmla="*/ 7208 w 94921"/>
                      <a:gd name="connsiteY2" fmla="*/ 21733 h 267302"/>
                      <a:gd name="connsiteX3" fmla="*/ 34831 w 94921"/>
                      <a:gd name="connsiteY3" fmla="*/ 245570 h 267302"/>
                      <a:gd name="connsiteX4" fmla="*/ 93886 w 94921"/>
                      <a:gd name="connsiteY4" fmla="*/ 229378 h 2673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921" h="267302">
                        <a:moveTo>
                          <a:pt x="93886" y="229378"/>
                        </a:moveTo>
                        <a:cubicBezTo>
                          <a:pt x="77693" y="165560"/>
                          <a:pt x="49118" y="104600"/>
                          <a:pt x="66263" y="37925"/>
                        </a:cubicBezTo>
                        <a:cubicBezTo>
                          <a:pt x="76741" y="-175"/>
                          <a:pt x="17686" y="-16367"/>
                          <a:pt x="7208" y="21733"/>
                        </a:cubicBezTo>
                        <a:cubicBezTo>
                          <a:pt x="-13747" y="99838"/>
                          <a:pt x="15781" y="169370"/>
                          <a:pt x="34831" y="245570"/>
                        </a:cubicBezTo>
                        <a:cubicBezTo>
                          <a:pt x="44356" y="283670"/>
                          <a:pt x="103411" y="267478"/>
                          <a:pt x="93886" y="22937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3" name="Hình tự do: Hình 22">
                    <a:extLst>
                      <a:ext uri="{FF2B5EF4-FFF2-40B4-BE49-F238E27FC236}">
                        <a16:creationId xmlns:a16="http://schemas.microsoft.com/office/drawing/2014/main" id="{DEEC8531-2671-CFBD-BD08-DD9C1597213A}"/>
                      </a:ext>
                    </a:extLst>
                  </p:cNvPr>
                  <p:cNvSpPr/>
                  <p:nvPr/>
                </p:nvSpPr>
                <p:spPr>
                  <a:xfrm>
                    <a:off x="9033442" y="3093360"/>
                    <a:ext cx="98012" cy="258171"/>
                  </a:xfrm>
                  <a:custGeom>
                    <a:avLst/>
                    <a:gdLst>
                      <a:gd name="connsiteX0" fmla="*/ 85079 w 98012"/>
                      <a:gd name="connsiteY0" fmla="*/ 20366 h 258171"/>
                      <a:gd name="connsiteX1" fmla="*/ 26024 w 98012"/>
                      <a:gd name="connsiteY1" fmla="*/ 36559 h 258171"/>
                      <a:gd name="connsiteX2" fmla="*/ 2212 w 98012"/>
                      <a:gd name="connsiteY2" fmla="*/ 221344 h 258171"/>
                      <a:gd name="connsiteX3" fmla="*/ 61267 w 98012"/>
                      <a:gd name="connsiteY3" fmla="*/ 237536 h 258171"/>
                      <a:gd name="connsiteX4" fmla="*/ 85079 w 98012"/>
                      <a:gd name="connsiteY4" fmla="*/ 20366 h 258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012" h="258171">
                        <a:moveTo>
                          <a:pt x="85079" y="20366"/>
                        </a:moveTo>
                        <a:cubicBezTo>
                          <a:pt x="69839" y="-15829"/>
                          <a:pt x="10784" y="364"/>
                          <a:pt x="26024" y="36559"/>
                        </a:cubicBezTo>
                        <a:cubicBezTo>
                          <a:pt x="51742" y="99424"/>
                          <a:pt x="25072" y="161336"/>
                          <a:pt x="2212" y="221344"/>
                        </a:cubicBezTo>
                        <a:cubicBezTo>
                          <a:pt x="-12076" y="258491"/>
                          <a:pt x="46979" y="273731"/>
                          <a:pt x="61267" y="237536"/>
                        </a:cubicBezTo>
                        <a:cubicBezTo>
                          <a:pt x="87937" y="168956"/>
                          <a:pt x="114607" y="93709"/>
                          <a:pt x="85079" y="2036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4" name="Hình tự do: Hình 23">
                    <a:extLst>
                      <a:ext uri="{FF2B5EF4-FFF2-40B4-BE49-F238E27FC236}">
                        <a16:creationId xmlns:a16="http://schemas.microsoft.com/office/drawing/2014/main" id="{F418FCF3-2ECE-82F7-4E45-A792110534CC}"/>
                      </a:ext>
                    </a:extLst>
                  </p:cNvPr>
                  <p:cNvSpPr/>
                  <p:nvPr/>
                </p:nvSpPr>
                <p:spPr>
                  <a:xfrm>
                    <a:off x="9090104" y="3099677"/>
                    <a:ext cx="152124" cy="317716"/>
                  </a:xfrm>
                  <a:custGeom>
                    <a:avLst/>
                    <a:gdLst>
                      <a:gd name="connsiteX0" fmla="*/ 151289 w 152124"/>
                      <a:gd name="connsiteY0" fmla="*/ 29289 h 317716"/>
                      <a:gd name="connsiteX1" fmla="*/ 90329 w 152124"/>
                      <a:gd name="connsiteY1" fmla="*/ 29289 h 317716"/>
                      <a:gd name="connsiteX2" fmla="*/ 10319 w 152124"/>
                      <a:gd name="connsiteY2" fmla="*/ 266462 h 317716"/>
                      <a:gd name="connsiteX3" fmla="*/ 54134 w 152124"/>
                      <a:gd name="connsiteY3" fmla="*/ 310277 h 317716"/>
                      <a:gd name="connsiteX4" fmla="*/ 151289 w 152124"/>
                      <a:gd name="connsiteY4" fmla="*/ 29289 h 317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124" h="317716">
                        <a:moveTo>
                          <a:pt x="151289" y="29289"/>
                        </a:moveTo>
                        <a:cubicBezTo>
                          <a:pt x="148432" y="-9763"/>
                          <a:pt x="87472" y="-9763"/>
                          <a:pt x="90329" y="29289"/>
                        </a:cubicBezTo>
                        <a:cubicBezTo>
                          <a:pt x="96044" y="103584"/>
                          <a:pt x="69374" y="216932"/>
                          <a:pt x="10319" y="266462"/>
                        </a:cubicBezTo>
                        <a:cubicBezTo>
                          <a:pt x="-20161" y="292179"/>
                          <a:pt x="23654" y="335042"/>
                          <a:pt x="54134" y="310277"/>
                        </a:cubicBezTo>
                        <a:cubicBezTo>
                          <a:pt x="124619" y="250269"/>
                          <a:pt x="157957" y="117872"/>
                          <a:pt x="15128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976402E7-33FB-BD66-71B2-8749CB27CED8}"/>
                </a:ext>
              </a:extLst>
            </p:cNvPr>
            <p:cNvSpPr txBox="1"/>
            <p:nvPr/>
          </p:nvSpPr>
          <p:spPr>
            <a:xfrm>
              <a:off x="1779270" y="2865400"/>
              <a:ext cx="8580121" cy="8015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latinLnBrk="0"/>
              <a:r>
                <a:rPr lang="pt-BR" sz="28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 sắc đặt trên chữ </a:t>
              </a:r>
              <a:r>
                <a:rPr lang="pt-BR" sz="28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y (quý)</a:t>
              </a:r>
              <a:r>
                <a:rPr lang="pt-BR" sz="28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chữ </a:t>
              </a:r>
              <a:r>
                <a:rPr lang="pt-BR" sz="28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o (có)</a:t>
              </a:r>
              <a:r>
                <a:rPr lang="pt-BR" sz="28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; </a:t>
              </a:r>
            </a:p>
            <a:p>
              <a:pPr algn="ctr" latinLnBrk="0"/>
              <a:r>
                <a:rPr lang="pt-BR" sz="28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 huyền đặt trên chữ </a:t>
              </a:r>
              <a:r>
                <a:rPr lang="pt-BR" sz="28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ư (Rừng)</a:t>
              </a:r>
              <a:r>
                <a:rPr lang="pt-BR" sz="28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pt-BR" sz="28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ê (nhiều), a (loài)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2386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2CDDC3D-99F7-42AE-EFF8-238149068D5A}"/>
              </a:ext>
            </a:extLst>
          </p:cNvPr>
          <p:cNvSpPr txBox="1"/>
          <p:nvPr/>
        </p:nvSpPr>
        <p:spPr>
          <a:xfrm>
            <a:off x="760594" y="723648"/>
            <a:ext cx="3719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ứng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dụng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:</a:t>
            </a:r>
          </a:p>
        </p:txBody>
      </p:sp>
      <p:grpSp>
        <p:nvGrpSpPr>
          <p:cNvPr id="2" name="Nhóm 4">
            <a:extLst>
              <a:ext uri="{FF2B5EF4-FFF2-40B4-BE49-F238E27FC236}">
                <a16:creationId xmlns:a16="http://schemas.microsoft.com/office/drawing/2014/main" id="{298B7A58-450D-BB11-A1BA-D4648F3C9643}"/>
              </a:ext>
            </a:extLst>
          </p:cNvPr>
          <p:cNvGrpSpPr/>
          <p:nvPr/>
        </p:nvGrpSpPr>
        <p:grpSpPr>
          <a:xfrm>
            <a:off x="560130" y="4287178"/>
            <a:ext cx="8273091" cy="1149716"/>
            <a:chOff x="403095" y="4111823"/>
            <a:chExt cx="6862764" cy="1149716"/>
          </a:xfrm>
        </p:grpSpPr>
        <p:sp>
          <p:nvSpPr>
            <p:cNvPr id="3" name="Bong bóng Lời nói: Hình chữ nhật với Góc Tròn 5">
              <a:extLst>
                <a:ext uri="{FF2B5EF4-FFF2-40B4-BE49-F238E27FC236}">
                  <a16:creationId xmlns:a16="http://schemas.microsoft.com/office/drawing/2014/main" id="{CFA6BBE9-DC97-800C-096C-E054D6EC3894}"/>
                </a:ext>
              </a:extLst>
            </p:cNvPr>
            <p:cNvSpPr/>
            <p:nvPr/>
          </p:nvSpPr>
          <p:spPr>
            <a:xfrm>
              <a:off x="403095" y="4111823"/>
              <a:ext cx="6828926" cy="749923"/>
            </a:xfrm>
            <a:prstGeom prst="wedgeRoundRectCallout">
              <a:avLst>
                <a:gd name="adj1" fmla="val -36678"/>
                <a:gd name="adj2" fmla="val 133073"/>
                <a:gd name="adj3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5A862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Hộp Văn bản 9">
              <a:extLst>
                <a:ext uri="{FF2B5EF4-FFF2-40B4-BE49-F238E27FC236}">
                  <a16:creationId xmlns:a16="http://schemas.microsoft.com/office/drawing/2014/main" id="{8EA6E562-3F5B-4F4D-25A6-A1FA19A08A6A}"/>
                </a:ext>
              </a:extLst>
            </p:cNvPr>
            <p:cNvSpPr txBox="1"/>
            <p:nvPr/>
          </p:nvSpPr>
          <p:spPr>
            <a:xfrm>
              <a:off x="635758" y="4184321"/>
              <a:ext cx="6630101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Vị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trí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dấu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chấm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cuối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câu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như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thế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nào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6" name="图片 2">
            <a:extLst>
              <a:ext uri="{FF2B5EF4-FFF2-40B4-BE49-F238E27FC236}">
                <a16:creationId xmlns:a16="http://schemas.microsoft.com/office/drawing/2014/main" id="{0E0ABFCB-DE05-2D5F-8D89-CBFCBFF69F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492" y="-148168"/>
            <a:ext cx="1477244" cy="1743632"/>
          </a:xfrm>
          <a:prstGeom prst="rect">
            <a:avLst/>
          </a:prstGeom>
        </p:spPr>
      </p:pic>
      <p:grpSp>
        <p:nvGrpSpPr>
          <p:cNvPr id="7" name="Nhóm 6">
            <a:extLst>
              <a:ext uri="{FF2B5EF4-FFF2-40B4-BE49-F238E27FC236}">
                <a16:creationId xmlns:a16="http://schemas.microsoft.com/office/drawing/2014/main" id="{99933AC5-5F6B-237D-4E00-7AEBEFE3E7DC}"/>
              </a:ext>
            </a:extLst>
          </p:cNvPr>
          <p:cNvGrpSpPr/>
          <p:nvPr/>
        </p:nvGrpSpPr>
        <p:grpSpPr>
          <a:xfrm>
            <a:off x="425955" y="1944764"/>
            <a:ext cx="11633313" cy="1930983"/>
            <a:chOff x="425955" y="1944764"/>
            <a:chExt cx="11633313" cy="1930983"/>
          </a:xfrm>
        </p:grpSpPr>
        <p:pic>
          <p:nvPicPr>
            <p:cNvPr id="8" name="Picture 17">
              <a:extLst>
                <a:ext uri="{FF2B5EF4-FFF2-40B4-BE49-F238E27FC236}">
                  <a16:creationId xmlns:a16="http://schemas.microsoft.com/office/drawing/2014/main" id="{3CE742C0-D5A2-EA1E-D9C5-8409AE3254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6250" y="1944764"/>
              <a:ext cx="11239500" cy="1930983"/>
            </a:xfrm>
            <a:prstGeom prst="rect">
              <a:avLst/>
            </a:prstGeom>
          </p:spPr>
        </p:pic>
        <p:sp>
          <p:nvSpPr>
            <p:cNvPr id="9" name="Hộp Văn bản 8">
              <a:extLst>
                <a:ext uri="{FF2B5EF4-FFF2-40B4-BE49-F238E27FC236}">
                  <a16:creationId xmlns:a16="http://schemas.microsoft.com/office/drawing/2014/main" id="{2F1A1F98-C961-D977-28E2-05BC10884567}"/>
                </a:ext>
              </a:extLst>
            </p:cNvPr>
            <p:cNvSpPr txBox="1"/>
            <p:nvPr/>
          </p:nvSpPr>
          <p:spPr>
            <a:xfrm>
              <a:off x="425955" y="2635573"/>
              <a:ext cx="11633313" cy="9156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vi-VN" sz="4900" dirty="0">
                  <a:latin typeface="HP001 5H" panose="020B0603050302020204" pitchFamily="34" charset="0"/>
                  <a:ea typeface="Cambria" panose="02040503050406030204" pitchFamily="18" charset="0"/>
                  <a:cs typeface="HP001 5H" panose="020B0603050302020204" pitchFamily="34" charset="0"/>
                </a:rPr>
                <a:t>Rừng U Minh có nhiều loài chim quý.</a:t>
              </a:r>
            </a:p>
          </p:txBody>
        </p:sp>
      </p:grpSp>
      <p:grpSp>
        <p:nvGrpSpPr>
          <p:cNvPr id="14" name="Nhóm 13">
            <a:extLst>
              <a:ext uri="{FF2B5EF4-FFF2-40B4-BE49-F238E27FC236}">
                <a16:creationId xmlns:a16="http://schemas.microsoft.com/office/drawing/2014/main" id="{65FD80B3-59DC-5A52-5084-9B2A6AEE3BBA}"/>
              </a:ext>
            </a:extLst>
          </p:cNvPr>
          <p:cNvGrpSpPr/>
          <p:nvPr/>
        </p:nvGrpSpPr>
        <p:grpSpPr>
          <a:xfrm>
            <a:off x="4008121" y="5239401"/>
            <a:ext cx="7562790" cy="1041549"/>
            <a:chOff x="2949927" y="2740274"/>
            <a:chExt cx="7562790" cy="1041549"/>
          </a:xfrm>
        </p:grpSpPr>
        <p:grpSp>
          <p:nvGrpSpPr>
            <p:cNvPr id="15" name="Đồ họa 6">
              <a:extLst>
                <a:ext uri="{FF2B5EF4-FFF2-40B4-BE49-F238E27FC236}">
                  <a16:creationId xmlns:a16="http://schemas.microsoft.com/office/drawing/2014/main" id="{F3976FB0-5E7C-93A5-5D42-BAEEE23A24B9}"/>
                </a:ext>
              </a:extLst>
            </p:cNvPr>
            <p:cNvGrpSpPr/>
            <p:nvPr/>
          </p:nvGrpSpPr>
          <p:grpSpPr>
            <a:xfrm>
              <a:off x="2949927" y="2740274"/>
              <a:ext cx="7562790" cy="1041549"/>
              <a:chOff x="3220995" y="2909791"/>
              <a:chExt cx="6347133" cy="1041549"/>
            </a:xfrm>
          </p:grpSpPr>
          <p:sp>
            <p:nvSpPr>
              <p:cNvPr id="17" name="Hình tự do: Hình 16">
                <a:extLst>
                  <a:ext uri="{FF2B5EF4-FFF2-40B4-BE49-F238E27FC236}">
                    <a16:creationId xmlns:a16="http://schemas.microsoft.com/office/drawing/2014/main" id="{52AE101D-D5B2-C8BC-AD96-3B565449475C}"/>
                  </a:ext>
                </a:extLst>
              </p:cNvPr>
              <p:cNvSpPr/>
              <p:nvPr/>
            </p:nvSpPr>
            <p:spPr>
              <a:xfrm>
                <a:off x="3268556" y="2966941"/>
                <a:ext cx="6299572" cy="984399"/>
              </a:xfrm>
              <a:custGeom>
                <a:avLst/>
                <a:gdLst>
                  <a:gd name="connsiteX0" fmla="*/ 377458 w 5021148"/>
                  <a:gd name="connsiteY0" fmla="*/ 813531 h 984399"/>
                  <a:gd name="connsiteX1" fmla="*/ 661303 w 5021148"/>
                  <a:gd name="connsiteY1" fmla="*/ 866871 h 984399"/>
                  <a:gd name="connsiteX2" fmla="*/ 1080403 w 5021148"/>
                  <a:gd name="connsiteY2" fmla="*/ 904018 h 984399"/>
                  <a:gd name="connsiteX3" fmla="*/ 2850148 w 5021148"/>
                  <a:gd name="connsiteY3" fmla="*/ 983076 h 984399"/>
                  <a:gd name="connsiteX4" fmla="*/ 3747403 w 5021148"/>
                  <a:gd name="connsiteY4" fmla="*/ 952596 h 984399"/>
                  <a:gd name="connsiteX5" fmla="*/ 4443681 w 5021148"/>
                  <a:gd name="connsiteY5" fmla="*/ 856393 h 984399"/>
                  <a:gd name="connsiteX6" fmla="*/ 4961841 w 5021148"/>
                  <a:gd name="connsiteY6" fmla="*/ 573501 h 984399"/>
                  <a:gd name="connsiteX7" fmla="*/ 4827538 w 5021148"/>
                  <a:gd name="connsiteY7" fmla="*/ 106776 h 984399"/>
                  <a:gd name="connsiteX8" fmla="*/ 4766578 w 5021148"/>
                  <a:gd name="connsiteY8" fmla="*/ 83916 h 984399"/>
                  <a:gd name="connsiteX9" fmla="*/ 4270326 w 5021148"/>
                  <a:gd name="connsiteY9" fmla="*/ 48673 h 984399"/>
                  <a:gd name="connsiteX10" fmla="*/ 4021723 w 5021148"/>
                  <a:gd name="connsiteY10" fmla="*/ 63913 h 984399"/>
                  <a:gd name="connsiteX11" fmla="*/ 3374023 w 5021148"/>
                  <a:gd name="connsiteY11" fmla="*/ 45816 h 984399"/>
                  <a:gd name="connsiteX12" fmla="*/ 2480578 w 5021148"/>
                  <a:gd name="connsiteY12" fmla="*/ 11526 h 984399"/>
                  <a:gd name="connsiteX13" fmla="*/ 1663333 w 5021148"/>
                  <a:gd name="connsiteY13" fmla="*/ 8668 h 984399"/>
                  <a:gd name="connsiteX14" fmla="*/ 1089928 w 5021148"/>
                  <a:gd name="connsiteY14" fmla="*/ 26766 h 984399"/>
                  <a:gd name="connsiteX15" fmla="*/ 914668 w 5021148"/>
                  <a:gd name="connsiteY15" fmla="*/ 13431 h 984399"/>
                  <a:gd name="connsiteX16" fmla="*/ 496521 w 5021148"/>
                  <a:gd name="connsiteY16" fmla="*/ 10573 h 984399"/>
                  <a:gd name="connsiteX17" fmla="*/ 17413 w 5021148"/>
                  <a:gd name="connsiteY17" fmla="*/ 303943 h 984399"/>
                  <a:gd name="connsiteX18" fmla="*/ 128856 w 5021148"/>
                  <a:gd name="connsiteY18" fmla="*/ 712566 h 984399"/>
                  <a:gd name="connsiteX19" fmla="*/ 377458 w 5021148"/>
                  <a:gd name="connsiteY19" fmla="*/ 813531 h 984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021148" h="984399">
                    <a:moveTo>
                      <a:pt x="377458" y="813531"/>
                    </a:moveTo>
                    <a:cubicBezTo>
                      <a:pt x="468898" y="840201"/>
                      <a:pt x="567006" y="853536"/>
                      <a:pt x="661303" y="866871"/>
                    </a:cubicBezTo>
                    <a:cubicBezTo>
                      <a:pt x="799416" y="885921"/>
                      <a:pt x="940386" y="895446"/>
                      <a:pt x="1080403" y="904018"/>
                    </a:cubicBezTo>
                    <a:cubicBezTo>
                      <a:pt x="1669048" y="938308"/>
                      <a:pt x="2259598" y="974503"/>
                      <a:pt x="2850148" y="983076"/>
                    </a:cubicBezTo>
                    <a:cubicBezTo>
                      <a:pt x="3149233" y="987838"/>
                      <a:pt x="3449271" y="980218"/>
                      <a:pt x="3747403" y="952596"/>
                    </a:cubicBezTo>
                    <a:cubicBezTo>
                      <a:pt x="3978861" y="931641"/>
                      <a:pt x="4216986" y="904971"/>
                      <a:pt x="4443681" y="856393"/>
                    </a:cubicBezTo>
                    <a:cubicBezTo>
                      <a:pt x="4648468" y="812578"/>
                      <a:pt x="4854208" y="731616"/>
                      <a:pt x="4961841" y="573501"/>
                    </a:cubicBezTo>
                    <a:cubicBezTo>
                      <a:pt x="5070426" y="411576"/>
                      <a:pt x="5032326" y="198216"/>
                      <a:pt x="4827538" y="106776"/>
                    </a:cubicBezTo>
                    <a:cubicBezTo>
                      <a:pt x="4807536" y="98203"/>
                      <a:pt x="4787533" y="90583"/>
                      <a:pt x="4766578" y="83916"/>
                    </a:cubicBezTo>
                    <a:cubicBezTo>
                      <a:pt x="4620846" y="11526"/>
                      <a:pt x="4422726" y="37243"/>
                      <a:pt x="4270326" y="48673"/>
                    </a:cubicBezTo>
                    <a:cubicBezTo>
                      <a:pt x="4187458" y="55341"/>
                      <a:pt x="4104591" y="59151"/>
                      <a:pt x="4021723" y="63913"/>
                    </a:cubicBezTo>
                    <a:cubicBezTo>
                      <a:pt x="3805506" y="63913"/>
                      <a:pt x="3589288" y="53436"/>
                      <a:pt x="3374023" y="45816"/>
                    </a:cubicBezTo>
                    <a:cubicBezTo>
                      <a:pt x="3075891" y="34386"/>
                      <a:pt x="2778711" y="20098"/>
                      <a:pt x="2480578" y="11526"/>
                    </a:cubicBezTo>
                    <a:cubicBezTo>
                      <a:pt x="2208163" y="3906"/>
                      <a:pt x="1935748" y="6763"/>
                      <a:pt x="1663333" y="8668"/>
                    </a:cubicBezTo>
                    <a:cubicBezTo>
                      <a:pt x="1482358" y="9621"/>
                      <a:pt x="1284238" y="10573"/>
                      <a:pt x="1089928" y="26766"/>
                    </a:cubicBezTo>
                    <a:cubicBezTo>
                      <a:pt x="1031826" y="23908"/>
                      <a:pt x="972771" y="20098"/>
                      <a:pt x="914668" y="13431"/>
                    </a:cubicBezTo>
                    <a:cubicBezTo>
                      <a:pt x="775603" y="-857"/>
                      <a:pt x="635586" y="-6572"/>
                      <a:pt x="496521" y="10573"/>
                    </a:cubicBezTo>
                    <a:cubicBezTo>
                      <a:pt x="299353" y="34386"/>
                      <a:pt x="85993" y="99156"/>
                      <a:pt x="17413" y="303943"/>
                    </a:cubicBezTo>
                    <a:cubicBezTo>
                      <a:pt x="-30212" y="445866"/>
                      <a:pt x="24081" y="610648"/>
                      <a:pt x="128856" y="712566"/>
                    </a:cubicBezTo>
                    <a:cubicBezTo>
                      <a:pt x="195531" y="777336"/>
                      <a:pt x="286018" y="810673"/>
                      <a:pt x="377458" y="813531"/>
                    </a:cubicBezTo>
                    <a:close/>
                  </a:path>
                </a:pathLst>
              </a:custGeom>
              <a:solidFill>
                <a:srgbClr val="ECECE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18" name="Đồ họa 6">
                <a:extLst>
                  <a:ext uri="{FF2B5EF4-FFF2-40B4-BE49-F238E27FC236}">
                    <a16:creationId xmlns:a16="http://schemas.microsoft.com/office/drawing/2014/main" id="{6CAEE092-DDC5-1A4E-2A10-668FF531D3C9}"/>
                  </a:ext>
                </a:extLst>
              </p:cNvPr>
              <p:cNvGrpSpPr/>
              <p:nvPr/>
            </p:nvGrpSpPr>
            <p:grpSpPr>
              <a:xfrm>
                <a:off x="3220995" y="2909791"/>
                <a:ext cx="6298393" cy="983447"/>
                <a:chOff x="3220995" y="2909791"/>
                <a:chExt cx="6298393" cy="983447"/>
              </a:xfrm>
            </p:grpSpPr>
            <p:sp>
              <p:nvSpPr>
                <p:cNvPr id="19" name="Hình tự do: Hình 18">
                  <a:extLst>
                    <a:ext uri="{FF2B5EF4-FFF2-40B4-BE49-F238E27FC236}">
                      <a16:creationId xmlns:a16="http://schemas.microsoft.com/office/drawing/2014/main" id="{C71CFC3A-90E6-DD21-C44D-559E4C42E3FC}"/>
                    </a:ext>
                  </a:extLst>
                </p:cNvPr>
                <p:cNvSpPr/>
                <p:nvPr/>
              </p:nvSpPr>
              <p:spPr>
                <a:xfrm>
                  <a:off x="3220995" y="2909791"/>
                  <a:ext cx="6298393" cy="983447"/>
                </a:xfrm>
                <a:custGeom>
                  <a:avLst/>
                  <a:gdLst>
                    <a:gd name="connsiteX0" fmla="*/ 4826586 w 5020208"/>
                    <a:gd name="connsiteY0" fmla="*/ 106776 h 983447"/>
                    <a:gd name="connsiteX1" fmla="*/ 4765626 w 5020208"/>
                    <a:gd name="connsiteY1" fmla="*/ 83916 h 983447"/>
                    <a:gd name="connsiteX2" fmla="*/ 4269373 w 5020208"/>
                    <a:gd name="connsiteY2" fmla="*/ 48673 h 983447"/>
                    <a:gd name="connsiteX3" fmla="*/ 4020771 w 5020208"/>
                    <a:gd name="connsiteY3" fmla="*/ 63913 h 983447"/>
                    <a:gd name="connsiteX4" fmla="*/ 3373071 w 5020208"/>
                    <a:gd name="connsiteY4" fmla="*/ 45816 h 983447"/>
                    <a:gd name="connsiteX5" fmla="*/ 2479626 w 5020208"/>
                    <a:gd name="connsiteY5" fmla="*/ 11526 h 983447"/>
                    <a:gd name="connsiteX6" fmla="*/ 1662381 w 5020208"/>
                    <a:gd name="connsiteY6" fmla="*/ 8668 h 983447"/>
                    <a:gd name="connsiteX7" fmla="*/ 1088976 w 5020208"/>
                    <a:gd name="connsiteY7" fmla="*/ 26766 h 983447"/>
                    <a:gd name="connsiteX8" fmla="*/ 913716 w 5020208"/>
                    <a:gd name="connsiteY8" fmla="*/ 13431 h 983447"/>
                    <a:gd name="connsiteX9" fmla="*/ 496521 w 5020208"/>
                    <a:gd name="connsiteY9" fmla="*/ 10573 h 983447"/>
                    <a:gd name="connsiteX10" fmla="*/ 17413 w 5020208"/>
                    <a:gd name="connsiteY10" fmla="*/ 303943 h 983447"/>
                    <a:gd name="connsiteX11" fmla="*/ 128856 w 5020208"/>
                    <a:gd name="connsiteY11" fmla="*/ 712566 h 983447"/>
                    <a:gd name="connsiteX12" fmla="*/ 377458 w 5020208"/>
                    <a:gd name="connsiteY12" fmla="*/ 812578 h 983447"/>
                    <a:gd name="connsiteX13" fmla="*/ 661303 w 5020208"/>
                    <a:gd name="connsiteY13" fmla="*/ 865918 h 983447"/>
                    <a:gd name="connsiteX14" fmla="*/ 1080403 w 5020208"/>
                    <a:gd name="connsiteY14" fmla="*/ 903066 h 983447"/>
                    <a:gd name="connsiteX15" fmla="*/ 2850148 w 5020208"/>
                    <a:gd name="connsiteY15" fmla="*/ 982123 h 983447"/>
                    <a:gd name="connsiteX16" fmla="*/ 3747403 w 5020208"/>
                    <a:gd name="connsiteY16" fmla="*/ 951643 h 983447"/>
                    <a:gd name="connsiteX17" fmla="*/ 4443681 w 5020208"/>
                    <a:gd name="connsiteY17" fmla="*/ 855441 h 983447"/>
                    <a:gd name="connsiteX18" fmla="*/ 4961841 w 5020208"/>
                    <a:gd name="connsiteY18" fmla="*/ 572548 h 983447"/>
                    <a:gd name="connsiteX19" fmla="*/ 4826586 w 5020208"/>
                    <a:gd name="connsiteY19" fmla="*/ 106776 h 9834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5020208" h="983447">
                      <a:moveTo>
                        <a:pt x="4826586" y="106776"/>
                      </a:moveTo>
                      <a:cubicBezTo>
                        <a:pt x="4806583" y="98203"/>
                        <a:pt x="4786581" y="90583"/>
                        <a:pt x="4765626" y="83916"/>
                      </a:cubicBezTo>
                      <a:cubicBezTo>
                        <a:pt x="4619893" y="11526"/>
                        <a:pt x="4421773" y="37243"/>
                        <a:pt x="4269373" y="48673"/>
                      </a:cubicBezTo>
                      <a:cubicBezTo>
                        <a:pt x="4186506" y="55341"/>
                        <a:pt x="4103638" y="59151"/>
                        <a:pt x="4020771" y="63913"/>
                      </a:cubicBezTo>
                      <a:cubicBezTo>
                        <a:pt x="3804553" y="63913"/>
                        <a:pt x="3588336" y="53436"/>
                        <a:pt x="3373071" y="45816"/>
                      </a:cubicBezTo>
                      <a:cubicBezTo>
                        <a:pt x="3074938" y="34386"/>
                        <a:pt x="2777758" y="20098"/>
                        <a:pt x="2479626" y="11526"/>
                      </a:cubicBezTo>
                      <a:cubicBezTo>
                        <a:pt x="2207211" y="3906"/>
                        <a:pt x="1934796" y="6763"/>
                        <a:pt x="1662381" y="8668"/>
                      </a:cubicBezTo>
                      <a:cubicBezTo>
                        <a:pt x="1481406" y="9621"/>
                        <a:pt x="1283286" y="10573"/>
                        <a:pt x="1088976" y="26766"/>
                      </a:cubicBezTo>
                      <a:cubicBezTo>
                        <a:pt x="1030873" y="23908"/>
                        <a:pt x="971818" y="20098"/>
                        <a:pt x="913716" y="13431"/>
                      </a:cubicBezTo>
                      <a:cubicBezTo>
                        <a:pt x="775603" y="-857"/>
                        <a:pt x="635586" y="-6572"/>
                        <a:pt x="496521" y="10573"/>
                      </a:cubicBezTo>
                      <a:cubicBezTo>
                        <a:pt x="299353" y="34386"/>
                        <a:pt x="85993" y="99156"/>
                        <a:pt x="17413" y="303943"/>
                      </a:cubicBezTo>
                      <a:cubicBezTo>
                        <a:pt x="-30212" y="445866"/>
                        <a:pt x="24081" y="610648"/>
                        <a:pt x="128856" y="712566"/>
                      </a:cubicBezTo>
                      <a:cubicBezTo>
                        <a:pt x="195531" y="777336"/>
                        <a:pt x="286018" y="810673"/>
                        <a:pt x="377458" y="812578"/>
                      </a:cubicBezTo>
                      <a:cubicBezTo>
                        <a:pt x="468898" y="839248"/>
                        <a:pt x="567006" y="852583"/>
                        <a:pt x="661303" y="865918"/>
                      </a:cubicBezTo>
                      <a:cubicBezTo>
                        <a:pt x="799416" y="884968"/>
                        <a:pt x="940386" y="894493"/>
                        <a:pt x="1080403" y="903066"/>
                      </a:cubicBezTo>
                      <a:cubicBezTo>
                        <a:pt x="1669048" y="937356"/>
                        <a:pt x="2259598" y="973551"/>
                        <a:pt x="2850148" y="982123"/>
                      </a:cubicBezTo>
                      <a:cubicBezTo>
                        <a:pt x="3149233" y="986886"/>
                        <a:pt x="3449271" y="979266"/>
                        <a:pt x="3747403" y="951643"/>
                      </a:cubicBezTo>
                      <a:cubicBezTo>
                        <a:pt x="3978861" y="930688"/>
                        <a:pt x="4216986" y="904018"/>
                        <a:pt x="4443681" y="855441"/>
                      </a:cubicBezTo>
                      <a:cubicBezTo>
                        <a:pt x="4648468" y="811626"/>
                        <a:pt x="4854208" y="730663"/>
                        <a:pt x="4961841" y="572548"/>
                      </a:cubicBezTo>
                      <a:cubicBezTo>
                        <a:pt x="5069473" y="411576"/>
                        <a:pt x="5030421" y="198216"/>
                        <a:pt x="4826586" y="106776"/>
                      </a:cubicBezTo>
                      <a:close/>
                    </a:path>
                  </a:pathLst>
                </a:custGeom>
                <a:solidFill>
                  <a:srgbClr val="296D2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20" name="Đồ họa 6">
                  <a:extLst>
                    <a:ext uri="{FF2B5EF4-FFF2-40B4-BE49-F238E27FC236}">
                      <a16:creationId xmlns:a16="http://schemas.microsoft.com/office/drawing/2014/main" id="{366C426B-674B-2C10-711C-1EFE277E348A}"/>
                    </a:ext>
                  </a:extLst>
                </p:cNvPr>
                <p:cNvGrpSpPr/>
                <p:nvPr/>
              </p:nvGrpSpPr>
              <p:grpSpPr>
                <a:xfrm>
                  <a:off x="3355887" y="3093360"/>
                  <a:ext cx="5886341" cy="324033"/>
                  <a:chOff x="3355887" y="3093360"/>
                  <a:chExt cx="5886341" cy="324033"/>
                </a:xfrm>
                <a:solidFill>
                  <a:srgbClr val="FFFFFF"/>
                </a:solidFill>
              </p:grpSpPr>
              <p:sp>
                <p:nvSpPr>
                  <p:cNvPr id="21" name="Hình tự do: Hình 20">
                    <a:extLst>
                      <a:ext uri="{FF2B5EF4-FFF2-40B4-BE49-F238E27FC236}">
                        <a16:creationId xmlns:a16="http://schemas.microsoft.com/office/drawing/2014/main" id="{F8C0922D-8493-88B5-7131-3BA53D13E615}"/>
                      </a:ext>
                    </a:extLst>
                  </p:cNvPr>
                  <p:cNvSpPr/>
                  <p:nvPr/>
                </p:nvSpPr>
                <p:spPr>
                  <a:xfrm>
                    <a:off x="3469942" y="3150155"/>
                    <a:ext cx="73305" cy="236102"/>
                  </a:xfrm>
                  <a:custGeom>
                    <a:avLst/>
                    <a:gdLst>
                      <a:gd name="connsiteX0" fmla="*/ 62699 w 73305"/>
                      <a:gd name="connsiteY0" fmla="*/ 29289 h 236102"/>
                      <a:gd name="connsiteX1" fmla="*/ 1739 w 73305"/>
                      <a:gd name="connsiteY1" fmla="*/ 29289 h 236102"/>
                      <a:gd name="connsiteX2" fmla="*/ 12217 w 73305"/>
                      <a:gd name="connsiteY2" fmla="*/ 206454 h 236102"/>
                      <a:gd name="connsiteX3" fmla="*/ 73177 w 73305"/>
                      <a:gd name="connsiteY3" fmla="*/ 206454 h 236102"/>
                      <a:gd name="connsiteX4" fmla="*/ 62699 w 73305"/>
                      <a:gd name="connsiteY4" fmla="*/ 29289 h 2361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305" h="236102">
                        <a:moveTo>
                          <a:pt x="62699" y="29289"/>
                        </a:moveTo>
                        <a:cubicBezTo>
                          <a:pt x="67462" y="-9763"/>
                          <a:pt x="6502" y="-9763"/>
                          <a:pt x="1739" y="29289"/>
                        </a:cubicBezTo>
                        <a:cubicBezTo>
                          <a:pt x="-5881" y="89297"/>
                          <a:pt x="14122" y="146447"/>
                          <a:pt x="12217" y="206454"/>
                        </a:cubicBezTo>
                        <a:cubicBezTo>
                          <a:pt x="11264" y="246459"/>
                          <a:pt x="72224" y="245507"/>
                          <a:pt x="73177" y="206454"/>
                        </a:cubicBezTo>
                        <a:cubicBezTo>
                          <a:pt x="75082" y="146447"/>
                          <a:pt x="55079" y="89297"/>
                          <a:pt x="6269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2" name="Hình tự do: Hình 21">
                    <a:extLst>
                      <a:ext uri="{FF2B5EF4-FFF2-40B4-BE49-F238E27FC236}">
                        <a16:creationId xmlns:a16="http://schemas.microsoft.com/office/drawing/2014/main" id="{5E0CEC3F-DAB4-292E-7979-C4FC3E019537}"/>
                      </a:ext>
                    </a:extLst>
                  </p:cNvPr>
                  <p:cNvSpPr/>
                  <p:nvPr/>
                </p:nvSpPr>
                <p:spPr>
                  <a:xfrm>
                    <a:off x="3355887" y="3150091"/>
                    <a:ext cx="94921" cy="267302"/>
                  </a:xfrm>
                  <a:custGeom>
                    <a:avLst/>
                    <a:gdLst>
                      <a:gd name="connsiteX0" fmla="*/ 93886 w 94921"/>
                      <a:gd name="connsiteY0" fmla="*/ 229378 h 267302"/>
                      <a:gd name="connsiteX1" fmla="*/ 66263 w 94921"/>
                      <a:gd name="connsiteY1" fmla="*/ 37925 h 267302"/>
                      <a:gd name="connsiteX2" fmla="*/ 7208 w 94921"/>
                      <a:gd name="connsiteY2" fmla="*/ 21733 h 267302"/>
                      <a:gd name="connsiteX3" fmla="*/ 34831 w 94921"/>
                      <a:gd name="connsiteY3" fmla="*/ 245570 h 267302"/>
                      <a:gd name="connsiteX4" fmla="*/ 93886 w 94921"/>
                      <a:gd name="connsiteY4" fmla="*/ 229378 h 2673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921" h="267302">
                        <a:moveTo>
                          <a:pt x="93886" y="229378"/>
                        </a:moveTo>
                        <a:cubicBezTo>
                          <a:pt x="77693" y="165560"/>
                          <a:pt x="49118" y="104600"/>
                          <a:pt x="66263" y="37925"/>
                        </a:cubicBezTo>
                        <a:cubicBezTo>
                          <a:pt x="76741" y="-175"/>
                          <a:pt x="17686" y="-16367"/>
                          <a:pt x="7208" y="21733"/>
                        </a:cubicBezTo>
                        <a:cubicBezTo>
                          <a:pt x="-13747" y="99838"/>
                          <a:pt x="15781" y="169370"/>
                          <a:pt x="34831" y="245570"/>
                        </a:cubicBezTo>
                        <a:cubicBezTo>
                          <a:pt x="44356" y="283670"/>
                          <a:pt x="103411" y="267478"/>
                          <a:pt x="93886" y="22937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3" name="Hình tự do: Hình 22">
                    <a:extLst>
                      <a:ext uri="{FF2B5EF4-FFF2-40B4-BE49-F238E27FC236}">
                        <a16:creationId xmlns:a16="http://schemas.microsoft.com/office/drawing/2014/main" id="{49D390AC-17BF-443F-E8C4-622E1C9032C7}"/>
                      </a:ext>
                    </a:extLst>
                  </p:cNvPr>
                  <p:cNvSpPr/>
                  <p:nvPr/>
                </p:nvSpPr>
                <p:spPr>
                  <a:xfrm>
                    <a:off x="9033442" y="3093360"/>
                    <a:ext cx="98012" cy="258171"/>
                  </a:xfrm>
                  <a:custGeom>
                    <a:avLst/>
                    <a:gdLst>
                      <a:gd name="connsiteX0" fmla="*/ 85079 w 98012"/>
                      <a:gd name="connsiteY0" fmla="*/ 20366 h 258171"/>
                      <a:gd name="connsiteX1" fmla="*/ 26024 w 98012"/>
                      <a:gd name="connsiteY1" fmla="*/ 36559 h 258171"/>
                      <a:gd name="connsiteX2" fmla="*/ 2212 w 98012"/>
                      <a:gd name="connsiteY2" fmla="*/ 221344 h 258171"/>
                      <a:gd name="connsiteX3" fmla="*/ 61267 w 98012"/>
                      <a:gd name="connsiteY3" fmla="*/ 237536 h 258171"/>
                      <a:gd name="connsiteX4" fmla="*/ 85079 w 98012"/>
                      <a:gd name="connsiteY4" fmla="*/ 20366 h 258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012" h="258171">
                        <a:moveTo>
                          <a:pt x="85079" y="20366"/>
                        </a:moveTo>
                        <a:cubicBezTo>
                          <a:pt x="69839" y="-15829"/>
                          <a:pt x="10784" y="364"/>
                          <a:pt x="26024" y="36559"/>
                        </a:cubicBezTo>
                        <a:cubicBezTo>
                          <a:pt x="51742" y="99424"/>
                          <a:pt x="25072" y="161336"/>
                          <a:pt x="2212" y="221344"/>
                        </a:cubicBezTo>
                        <a:cubicBezTo>
                          <a:pt x="-12076" y="258491"/>
                          <a:pt x="46979" y="273731"/>
                          <a:pt x="61267" y="237536"/>
                        </a:cubicBezTo>
                        <a:cubicBezTo>
                          <a:pt x="87937" y="168956"/>
                          <a:pt x="114607" y="93709"/>
                          <a:pt x="85079" y="2036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4" name="Hình tự do: Hình 23">
                    <a:extLst>
                      <a:ext uri="{FF2B5EF4-FFF2-40B4-BE49-F238E27FC236}">
                        <a16:creationId xmlns:a16="http://schemas.microsoft.com/office/drawing/2014/main" id="{2D751993-8718-A4C0-69C5-B1E4D88AAD0C}"/>
                      </a:ext>
                    </a:extLst>
                  </p:cNvPr>
                  <p:cNvSpPr/>
                  <p:nvPr/>
                </p:nvSpPr>
                <p:spPr>
                  <a:xfrm>
                    <a:off x="9090104" y="3099677"/>
                    <a:ext cx="152124" cy="317716"/>
                  </a:xfrm>
                  <a:custGeom>
                    <a:avLst/>
                    <a:gdLst>
                      <a:gd name="connsiteX0" fmla="*/ 151289 w 152124"/>
                      <a:gd name="connsiteY0" fmla="*/ 29289 h 317716"/>
                      <a:gd name="connsiteX1" fmla="*/ 90329 w 152124"/>
                      <a:gd name="connsiteY1" fmla="*/ 29289 h 317716"/>
                      <a:gd name="connsiteX2" fmla="*/ 10319 w 152124"/>
                      <a:gd name="connsiteY2" fmla="*/ 266462 h 317716"/>
                      <a:gd name="connsiteX3" fmla="*/ 54134 w 152124"/>
                      <a:gd name="connsiteY3" fmla="*/ 310277 h 317716"/>
                      <a:gd name="connsiteX4" fmla="*/ 151289 w 152124"/>
                      <a:gd name="connsiteY4" fmla="*/ 29289 h 317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124" h="317716">
                        <a:moveTo>
                          <a:pt x="151289" y="29289"/>
                        </a:moveTo>
                        <a:cubicBezTo>
                          <a:pt x="148432" y="-9763"/>
                          <a:pt x="87472" y="-9763"/>
                          <a:pt x="90329" y="29289"/>
                        </a:cubicBezTo>
                        <a:cubicBezTo>
                          <a:pt x="96044" y="103584"/>
                          <a:pt x="69374" y="216932"/>
                          <a:pt x="10319" y="266462"/>
                        </a:cubicBezTo>
                        <a:cubicBezTo>
                          <a:pt x="-20161" y="292179"/>
                          <a:pt x="23654" y="335042"/>
                          <a:pt x="54134" y="310277"/>
                        </a:cubicBezTo>
                        <a:cubicBezTo>
                          <a:pt x="124619" y="250269"/>
                          <a:pt x="157957" y="117872"/>
                          <a:pt x="15128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id="{21C59679-0B2C-E625-34B7-6ED59CA9F34F}"/>
                </a:ext>
              </a:extLst>
            </p:cNvPr>
            <p:cNvSpPr txBox="1"/>
            <p:nvPr/>
          </p:nvSpPr>
          <p:spPr>
            <a:xfrm>
              <a:off x="3224717" y="2889626"/>
              <a:ext cx="676769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latinLnBrk="0"/>
              <a:r>
                <a:rPr lang="pt-BR" sz="32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Ngay sau chữ cái </a:t>
              </a:r>
              <a:r>
                <a:rPr lang="pt-BR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y</a:t>
              </a:r>
              <a:r>
                <a:rPr lang="pt-BR" sz="32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trong tiếng </a:t>
              </a:r>
              <a:r>
                <a:rPr lang="pt-BR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quý</a:t>
              </a:r>
              <a:r>
                <a:rPr lang="pt-BR" sz="32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5126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>
            <a:extLst>
              <a:ext uri="{FF2B5EF4-FFF2-40B4-BE49-F238E27FC236}">
                <a16:creationId xmlns:a16="http://schemas.microsoft.com/office/drawing/2014/main" id="{103BAEF7-6315-5872-7EA7-2A67C4AE27D3}"/>
              </a:ext>
            </a:extLst>
          </p:cNvPr>
          <p:cNvSpPr txBox="1"/>
          <p:nvPr/>
        </p:nvSpPr>
        <p:spPr>
          <a:xfrm>
            <a:off x="811072" y="618349"/>
            <a:ext cx="84360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296D2D"/>
                </a:solidFill>
                <a:latin typeface="Cambria" panose="02040503050406030204" pitchFamily="18" charset="0"/>
              </a:rPr>
              <a:t>Viết</a:t>
            </a:r>
            <a:r>
              <a:rPr lang="en-US" sz="4000" b="1" dirty="0">
                <a:solidFill>
                  <a:srgbClr val="296D2D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96D2D"/>
                </a:solidFill>
                <a:latin typeface="Cambria" panose="02040503050406030204" pitchFamily="18" charset="0"/>
              </a:rPr>
              <a:t>câu</a:t>
            </a:r>
            <a:r>
              <a:rPr lang="en-US" sz="4000" b="1" dirty="0">
                <a:solidFill>
                  <a:srgbClr val="296D2D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96D2D"/>
                </a:solidFill>
                <a:latin typeface="Cambria" panose="02040503050406030204" pitchFamily="18" charset="0"/>
              </a:rPr>
              <a:t>ứng</a:t>
            </a:r>
            <a:r>
              <a:rPr lang="en-US" sz="4000" b="1" dirty="0">
                <a:solidFill>
                  <a:srgbClr val="296D2D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96D2D"/>
                </a:solidFill>
                <a:latin typeface="Cambria" panose="02040503050406030204" pitchFamily="18" charset="0"/>
              </a:rPr>
              <a:t>dụng</a:t>
            </a:r>
            <a:r>
              <a:rPr lang="en-US" sz="4000" b="1" dirty="0">
                <a:solidFill>
                  <a:srgbClr val="296D2D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96D2D"/>
                </a:solidFill>
                <a:latin typeface="Cambria" panose="02040503050406030204" pitchFamily="18" charset="0"/>
              </a:rPr>
              <a:t>vào</a:t>
            </a:r>
            <a:r>
              <a:rPr lang="en-US" sz="4000" b="1" dirty="0">
                <a:solidFill>
                  <a:srgbClr val="296D2D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96D2D"/>
                </a:solidFill>
                <a:latin typeface="Cambria" panose="02040503050406030204" pitchFamily="18" charset="0"/>
              </a:rPr>
              <a:t>vở</a:t>
            </a:r>
            <a:r>
              <a:rPr lang="en-US" sz="4000" b="1" dirty="0">
                <a:solidFill>
                  <a:srgbClr val="296D2D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96D2D"/>
                </a:solidFill>
                <a:latin typeface="Cambria" panose="02040503050406030204" pitchFamily="18" charset="0"/>
              </a:rPr>
              <a:t>Tập</a:t>
            </a:r>
            <a:r>
              <a:rPr lang="en-US" sz="4000" b="1" dirty="0">
                <a:solidFill>
                  <a:srgbClr val="296D2D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96D2D"/>
                </a:solidFill>
                <a:latin typeface="Cambria" panose="02040503050406030204" pitchFamily="18" charset="0"/>
              </a:rPr>
              <a:t>viết</a:t>
            </a:r>
            <a:r>
              <a:rPr lang="en-US" sz="4000" b="1" dirty="0">
                <a:solidFill>
                  <a:srgbClr val="296D2D"/>
                </a:solidFill>
                <a:latin typeface="Cambria" panose="02040503050406030204" pitchFamily="18" charset="0"/>
              </a:rPr>
              <a:t>:</a:t>
            </a:r>
          </a:p>
        </p:txBody>
      </p:sp>
      <p:sp>
        <p:nvSpPr>
          <p:cNvPr id="12" name="ïṩľíḋê">
            <a:extLst>
              <a:ext uri="{FF2B5EF4-FFF2-40B4-BE49-F238E27FC236}">
                <a16:creationId xmlns:a16="http://schemas.microsoft.com/office/drawing/2014/main" id="{EC71902A-C822-B55F-62DB-D990038BC166}"/>
              </a:ext>
            </a:extLst>
          </p:cNvPr>
          <p:cNvSpPr/>
          <p:nvPr/>
        </p:nvSpPr>
        <p:spPr>
          <a:xfrm>
            <a:off x="9686479" y="4123017"/>
            <a:ext cx="2374900" cy="2374900"/>
          </a:xfrm>
          <a:prstGeom prst="ellipse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algn="ctr"/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南构钦雕汉古" panose="00020600040101010101" pitchFamily="18" charset="-122"/>
              <a:ea typeface="南构钦雕汉古" panose="00020600040101010101" pitchFamily="18" charset="-122"/>
              <a:sym typeface="思源黑体旧字形 ExtraLight" panose="020B0200000000000000" pitchFamily="34" charset="-128"/>
            </a:endParaRPr>
          </a:p>
        </p:txBody>
      </p:sp>
      <p:pic>
        <p:nvPicPr>
          <p:cNvPr id="2" name="图片 2">
            <a:extLst>
              <a:ext uri="{FF2B5EF4-FFF2-40B4-BE49-F238E27FC236}">
                <a16:creationId xmlns:a16="http://schemas.microsoft.com/office/drawing/2014/main" id="{84113D4E-C1C5-7CA7-C1DE-F00F88EF54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492" y="-148168"/>
            <a:ext cx="1477244" cy="1743632"/>
          </a:xfrm>
          <a:prstGeom prst="rect">
            <a:avLst/>
          </a:prstGeom>
        </p:spPr>
      </p:pic>
      <p:grpSp>
        <p:nvGrpSpPr>
          <p:cNvPr id="3" name="Nhóm 2">
            <a:extLst>
              <a:ext uri="{FF2B5EF4-FFF2-40B4-BE49-F238E27FC236}">
                <a16:creationId xmlns:a16="http://schemas.microsoft.com/office/drawing/2014/main" id="{B7D9D7BB-DF06-283E-EB6E-7A53D73EEE7D}"/>
              </a:ext>
            </a:extLst>
          </p:cNvPr>
          <p:cNvGrpSpPr/>
          <p:nvPr/>
        </p:nvGrpSpPr>
        <p:grpSpPr>
          <a:xfrm>
            <a:off x="425955" y="1944764"/>
            <a:ext cx="11633313" cy="1930983"/>
            <a:chOff x="425955" y="1944764"/>
            <a:chExt cx="11633313" cy="1930983"/>
          </a:xfrm>
        </p:grpSpPr>
        <p:pic>
          <p:nvPicPr>
            <p:cNvPr id="4" name="Picture 17">
              <a:extLst>
                <a:ext uri="{FF2B5EF4-FFF2-40B4-BE49-F238E27FC236}">
                  <a16:creationId xmlns:a16="http://schemas.microsoft.com/office/drawing/2014/main" id="{C73E07A4-FF15-6BE7-869F-853FFF3BE0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6250" y="1944764"/>
              <a:ext cx="11239500" cy="1930983"/>
            </a:xfrm>
            <a:prstGeom prst="rect">
              <a:avLst/>
            </a:prstGeom>
          </p:spPr>
        </p:pic>
        <p:sp>
          <p:nvSpPr>
            <p:cNvPr id="5" name="Hộp Văn bản 4">
              <a:extLst>
                <a:ext uri="{FF2B5EF4-FFF2-40B4-BE49-F238E27FC236}">
                  <a16:creationId xmlns:a16="http://schemas.microsoft.com/office/drawing/2014/main" id="{0EECADD9-ED25-2CAD-EB8F-CB2A02A8BAE0}"/>
                </a:ext>
              </a:extLst>
            </p:cNvPr>
            <p:cNvSpPr txBox="1"/>
            <p:nvPr/>
          </p:nvSpPr>
          <p:spPr>
            <a:xfrm>
              <a:off x="425955" y="2635573"/>
              <a:ext cx="11633313" cy="9156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vi-VN" sz="4900" dirty="0">
                  <a:latin typeface="HP001 5H" panose="020B0603050302020204" pitchFamily="34" charset="0"/>
                  <a:ea typeface="Cambria" panose="02040503050406030204" pitchFamily="18" charset="0"/>
                  <a:cs typeface="HP001 5H" panose="020B0603050302020204" pitchFamily="34" charset="0"/>
                </a:rPr>
                <a:t>Rừng U Minh có nhiều loài chim quý.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189688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4BBCC78E-7E32-7CC6-8B06-C6EDC57F263B}"/>
              </a:ext>
            </a:extLst>
          </p:cNvPr>
          <p:cNvSpPr txBox="1"/>
          <p:nvPr/>
        </p:nvSpPr>
        <p:spPr>
          <a:xfrm>
            <a:off x="1564194" y="2790037"/>
            <a:ext cx="9063612" cy="1659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296D2D"/>
                </a:solidFill>
                <a:latin typeface="Cambria" panose="02040503050406030204" pitchFamily="18" charset="0"/>
              </a:rPr>
              <a:t>- </a:t>
            </a:r>
            <a:r>
              <a:rPr lang="en-US" sz="4400" b="1" dirty="0" err="1">
                <a:solidFill>
                  <a:srgbClr val="296D2D"/>
                </a:solidFill>
                <a:latin typeface="Cambria" panose="02040503050406030204" pitchFamily="18" charset="0"/>
              </a:rPr>
              <a:t>Hoàn</a:t>
            </a:r>
            <a:r>
              <a:rPr lang="en-US" sz="4400" b="1" dirty="0">
                <a:solidFill>
                  <a:srgbClr val="296D2D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296D2D"/>
                </a:solidFill>
                <a:latin typeface="Cambria" panose="02040503050406030204" pitchFamily="18" charset="0"/>
              </a:rPr>
              <a:t>thành</a:t>
            </a:r>
            <a:r>
              <a:rPr lang="en-US" sz="4400" b="1" dirty="0">
                <a:solidFill>
                  <a:srgbClr val="296D2D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296D2D"/>
                </a:solidFill>
                <a:latin typeface="Cambria" panose="02040503050406030204" pitchFamily="18" charset="0"/>
              </a:rPr>
              <a:t>bài</a:t>
            </a:r>
            <a:r>
              <a:rPr lang="en-US" sz="4400" b="1" dirty="0">
                <a:solidFill>
                  <a:srgbClr val="296D2D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296D2D"/>
                </a:solidFill>
                <a:latin typeface="Cambria" panose="02040503050406030204" pitchFamily="18" charset="0"/>
              </a:rPr>
              <a:t>tập</a:t>
            </a:r>
            <a:r>
              <a:rPr lang="en-US" sz="4400" b="1" dirty="0">
                <a:solidFill>
                  <a:srgbClr val="296D2D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296D2D"/>
                </a:solidFill>
                <a:latin typeface="Cambria" panose="02040503050406030204" pitchFamily="18" charset="0"/>
              </a:rPr>
              <a:t>viết</a:t>
            </a:r>
            <a:r>
              <a:rPr lang="en-US" sz="4400" b="1" dirty="0">
                <a:solidFill>
                  <a:srgbClr val="296D2D"/>
                </a:solidFill>
                <a:latin typeface="Cambria" panose="02040503050406030204" pitchFamily="18" charset="0"/>
              </a:rPr>
              <a:t> ở </a:t>
            </a:r>
            <a:r>
              <a:rPr lang="en-US" sz="4400" b="1" dirty="0" err="1">
                <a:solidFill>
                  <a:srgbClr val="296D2D"/>
                </a:solidFill>
                <a:latin typeface="Cambria" panose="02040503050406030204" pitchFamily="18" charset="0"/>
              </a:rPr>
              <a:t>nhà</a:t>
            </a:r>
            <a:endParaRPr lang="en-US" sz="4400" b="1" dirty="0">
              <a:solidFill>
                <a:srgbClr val="296D2D"/>
              </a:solidFill>
              <a:latin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rgbClr val="296D2D"/>
                </a:solidFill>
                <a:latin typeface="Cambria" panose="02040503050406030204" pitchFamily="18" charset="0"/>
              </a:rPr>
              <a:t>- </a:t>
            </a:r>
            <a:r>
              <a:rPr lang="en-US" sz="4400" b="1" dirty="0" err="1">
                <a:solidFill>
                  <a:srgbClr val="296D2D"/>
                </a:solidFill>
                <a:latin typeface="Cambria" panose="02040503050406030204" pitchFamily="18" charset="0"/>
              </a:rPr>
              <a:t>Chuẩn</a:t>
            </a:r>
            <a:r>
              <a:rPr lang="en-US" sz="4400" b="1" dirty="0">
                <a:solidFill>
                  <a:srgbClr val="296D2D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296D2D"/>
                </a:solidFill>
                <a:latin typeface="Cambria" panose="02040503050406030204" pitchFamily="18" charset="0"/>
              </a:rPr>
              <a:t>bị</a:t>
            </a:r>
            <a:r>
              <a:rPr lang="en-US" sz="4400" b="1" dirty="0">
                <a:solidFill>
                  <a:srgbClr val="296D2D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296D2D"/>
                </a:solidFill>
                <a:latin typeface="Cambria" panose="02040503050406030204" pitchFamily="18" charset="0"/>
              </a:rPr>
              <a:t>bài</a:t>
            </a:r>
            <a:r>
              <a:rPr lang="en-US" sz="4400" b="1" dirty="0">
                <a:solidFill>
                  <a:srgbClr val="296D2D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296D2D"/>
                </a:solidFill>
                <a:latin typeface="Cambria" panose="02040503050406030204" pitchFamily="18" charset="0"/>
              </a:rPr>
              <a:t>mới</a:t>
            </a:r>
            <a:endParaRPr lang="en-US" sz="4400" b="1" dirty="0">
              <a:solidFill>
                <a:srgbClr val="296D2D"/>
              </a:solidFill>
              <a:latin typeface="Cambria" panose="02040503050406030204" pitchFamily="18" charset="0"/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86DBD942-AE21-CDD8-1556-DFF1C405B1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3045" y="506697"/>
            <a:ext cx="5425910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602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id="{ABD86ECE-2BC4-0F84-58F4-9B6A5E6E68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937" y="1146242"/>
            <a:ext cx="10492125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88805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65172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>
            <a:extLst>
              <a:ext uri="{FF2B5EF4-FFF2-40B4-BE49-F238E27FC236}">
                <a16:creationId xmlns:a16="http://schemas.microsoft.com/office/drawing/2014/main" id="{7284FD69-35F6-31FC-57DA-6C59263442ED}"/>
              </a:ext>
            </a:extLst>
          </p:cNvPr>
          <p:cNvGrpSpPr/>
          <p:nvPr/>
        </p:nvGrpSpPr>
        <p:grpSpPr>
          <a:xfrm>
            <a:off x="4126722" y="1373220"/>
            <a:ext cx="3938556" cy="1618212"/>
            <a:chOff x="4126722" y="1373220"/>
            <a:chExt cx="3938556" cy="1618212"/>
          </a:xfrm>
        </p:grpSpPr>
        <p:grpSp>
          <p:nvGrpSpPr>
            <p:cNvPr id="12" name="组合 27">
              <a:extLst>
                <a:ext uri="{FF2B5EF4-FFF2-40B4-BE49-F238E27FC236}">
                  <a16:creationId xmlns:a16="http://schemas.microsoft.com/office/drawing/2014/main" id="{5B040B89-B109-27CF-3F78-54C77DDE624C}"/>
                </a:ext>
              </a:extLst>
            </p:cNvPr>
            <p:cNvGrpSpPr/>
            <p:nvPr/>
          </p:nvGrpSpPr>
          <p:grpSpPr>
            <a:xfrm>
              <a:off x="4126722" y="1373220"/>
              <a:ext cx="3938556" cy="1475371"/>
              <a:chOff x="2354169" y="1158842"/>
              <a:chExt cx="3938556" cy="1475371"/>
            </a:xfrm>
          </p:grpSpPr>
          <p:sp>
            <p:nvSpPr>
              <p:cNvPr id="13" name="圆角矩形 1">
                <a:extLst>
                  <a:ext uri="{FF2B5EF4-FFF2-40B4-BE49-F238E27FC236}">
                    <a16:creationId xmlns:a16="http://schemas.microsoft.com/office/drawing/2014/main" id="{EDDC9069-9D02-6EA0-BFB7-D8158344703D}"/>
                  </a:ext>
                </a:extLst>
              </p:cNvPr>
              <p:cNvSpPr/>
              <p:nvPr/>
            </p:nvSpPr>
            <p:spPr>
              <a:xfrm>
                <a:off x="2768173" y="1606539"/>
                <a:ext cx="3203889" cy="902335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296D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296D2D"/>
                  </a:solidFill>
                  <a:latin typeface="思源宋体 CN Medium" panose="02020500000000000000" pitchFamily="18" charset="-122"/>
                  <a:ea typeface="思源宋体 CN Medium" panose="02020500000000000000" pitchFamily="18" charset="-122"/>
                </a:endParaRPr>
              </a:p>
            </p:txBody>
          </p:sp>
          <p:pic>
            <p:nvPicPr>
              <p:cNvPr id="15" name="图片 31">
                <a:extLst>
                  <a:ext uri="{FF2B5EF4-FFF2-40B4-BE49-F238E27FC236}">
                    <a16:creationId xmlns:a16="http://schemas.microsoft.com/office/drawing/2014/main" id="{277B363A-0FBD-E8DE-347C-742998B57C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929958">
                <a:off x="2354169" y="1158842"/>
                <a:ext cx="1031210" cy="1031210"/>
              </a:xfrm>
              <a:prstGeom prst="rect">
                <a:avLst/>
              </a:prstGeom>
            </p:spPr>
          </p:pic>
          <p:pic>
            <p:nvPicPr>
              <p:cNvPr id="16" name="图片 38">
                <a:extLst>
                  <a:ext uri="{FF2B5EF4-FFF2-40B4-BE49-F238E27FC236}">
                    <a16:creationId xmlns:a16="http://schemas.microsoft.com/office/drawing/2014/main" id="{7A54366E-9D93-7B09-93D2-02EC50BC7F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04470" y="1633527"/>
                <a:ext cx="988255" cy="1000686"/>
              </a:xfrm>
              <a:prstGeom prst="rect">
                <a:avLst/>
              </a:prstGeom>
            </p:spPr>
          </p:pic>
        </p:grpSp>
        <p:pic>
          <p:nvPicPr>
            <p:cNvPr id="3" name="Hình ảnh 2">
              <a:extLst>
                <a:ext uri="{FF2B5EF4-FFF2-40B4-BE49-F238E27FC236}">
                  <a16:creationId xmlns:a16="http://schemas.microsoft.com/office/drawing/2014/main" id="{95474832-A978-1B9D-35A6-4076CCAE1E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85430" y="1705065"/>
              <a:ext cx="914479" cy="1286367"/>
            </a:xfrm>
            <a:prstGeom prst="rect">
              <a:avLst/>
            </a:prstGeom>
          </p:spPr>
        </p:pic>
      </p:grpSp>
      <p:pic>
        <p:nvPicPr>
          <p:cNvPr id="7" name="Hình ảnh 6">
            <a:extLst>
              <a:ext uri="{FF2B5EF4-FFF2-40B4-BE49-F238E27FC236}">
                <a16:creationId xmlns:a16="http://schemas.microsoft.com/office/drawing/2014/main" id="{DF89B852-3D1B-483B-844A-7EE4E7C945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1038" y="2272084"/>
            <a:ext cx="9089924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5574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an You Stand Up ♫ _ Action Song _ Wormhole Learning - Songs For Kids">
            <a:hlinkClick r:id="" action="ppaction://media"/>
            <a:extLst>
              <a:ext uri="{FF2B5EF4-FFF2-40B4-BE49-F238E27FC236}">
                <a16:creationId xmlns:a16="http://schemas.microsoft.com/office/drawing/2014/main" id="{7AEC73F3-A22B-9171-E93A-0F8C4B490D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9830" y="449904"/>
            <a:ext cx="10592340" cy="595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470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3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Nhóm 5">
            <a:extLst>
              <a:ext uri="{FF2B5EF4-FFF2-40B4-BE49-F238E27FC236}">
                <a16:creationId xmlns:a16="http://schemas.microsoft.com/office/drawing/2014/main" id="{F1A81FA3-481F-9F9D-65C3-7B6CEED75CED}"/>
              </a:ext>
            </a:extLst>
          </p:cNvPr>
          <p:cNvGrpSpPr/>
          <p:nvPr/>
        </p:nvGrpSpPr>
        <p:grpSpPr>
          <a:xfrm>
            <a:off x="865347" y="2351045"/>
            <a:ext cx="3698240" cy="3827385"/>
            <a:chOff x="405707" y="2168236"/>
            <a:chExt cx="3698240" cy="3827385"/>
          </a:xfrm>
        </p:grpSpPr>
        <p:sp>
          <p:nvSpPr>
            <p:cNvPr id="6" name="Hộp Văn bản 2">
              <a:extLst>
                <a:ext uri="{FF2B5EF4-FFF2-40B4-BE49-F238E27FC236}">
                  <a16:creationId xmlns:a16="http://schemas.microsoft.com/office/drawing/2014/main" id="{5C1E44D6-B54F-769E-B67C-C492C7639075}"/>
                </a:ext>
              </a:extLst>
            </p:cNvPr>
            <p:cNvSpPr txBox="1"/>
            <p:nvPr/>
          </p:nvSpPr>
          <p:spPr>
            <a:xfrm>
              <a:off x="1305688" y="5349290"/>
              <a:ext cx="211147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Bảng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con</a:t>
              </a:r>
            </a:p>
          </p:txBody>
        </p:sp>
        <p:pic>
          <p:nvPicPr>
            <p:cNvPr id="7" name="Hình ảnh 6">
              <a:extLst>
                <a:ext uri="{FF2B5EF4-FFF2-40B4-BE49-F238E27FC236}">
                  <a16:creationId xmlns:a16="http://schemas.microsoft.com/office/drawing/2014/main" id="{B11DE984-BEE5-F8FE-07CD-FD5B2E1AE6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862" b="15956"/>
            <a:stretch/>
          </p:blipFill>
          <p:spPr>
            <a:xfrm>
              <a:off x="405707" y="2168236"/>
              <a:ext cx="3698240" cy="2521528"/>
            </a:xfrm>
            <a:prstGeom prst="rect">
              <a:avLst/>
            </a:prstGeom>
          </p:spPr>
        </p:pic>
      </p:grpSp>
      <p:grpSp>
        <p:nvGrpSpPr>
          <p:cNvPr id="8" name="Nhóm 9">
            <a:extLst>
              <a:ext uri="{FF2B5EF4-FFF2-40B4-BE49-F238E27FC236}">
                <a16:creationId xmlns:a16="http://schemas.microsoft.com/office/drawing/2014/main" id="{F5A0E920-5FD9-4275-70A9-4570D2F4E7C7}"/>
              </a:ext>
            </a:extLst>
          </p:cNvPr>
          <p:cNvGrpSpPr/>
          <p:nvPr/>
        </p:nvGrpSpPr>
        <p:grpSpPr>
          <a:xfrm>
            <a:off x="5737361" y="2243856"/>
            <a:ext cx="1798679" cy="4008855"/>
            <a:chOff x="5349646" y="2306875"/>
            <a:chExt cx="1798679" cy="4008855"/>
          </a:xfrm>
        </p:grpSpPr>
        <p:sp>
          <p:nvSpPr>
            <p:cNvPr id="9" name="Hộp Văn bản 3">
              <a:extLst>
                <a:ext uri="{FF2B5EF4-FFF2-40B4-BE49-F238E27FC236}">
                  <a16:creationId xmlns:a16="http://schemas.microsoft.com/office/drawing/2014/main" id="{4A71F23D-8123-CCEF-E7FC-D7BAF11CD13E}"/>
                </a:ext>
              </a:extLst>
            </p:cNvPr>
            <p:cNvSpPr txBox="1"/>
            <p:nvPr/>
          </p:nvSpPr>
          <p:spPr>
            <a:xfrm>
              <a:off x="5674148" y="5669399"/>
              <a:ext cx="126989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Phấn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0" name="Picture 5">
              <a:extLst>
                <a:ext uri="{FF2B5EF4-FFF2-40B4-BE49-F238E27FC236}">
                  <a16:creationId xmlns:a16="http://schemas.microsoft.com/office/drawing/2014/main" id="{8081EA35-0308-8A93-C652-D49520C54A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415" t="2572" r="20164" b="1592"/>
            <a:stretch/>
          </p:blipFill>
          <p:spPr>
            <a:xfrm>
              <a:off x="5349646" y="2306875"/>
              <a:ext cx="1798679" cy="2852938"/>
            </a:xfrm>
            <a:prstGeom prst="rect">
              <a:avLst/>
            </a:prstGeom>
          </p:spPr>
        </p:pic>
      </p:grpSp>
      <p:grpSp>
        <p:nvGrpSpPr>
          <p:cNvPr id="4" name="Nhóm 3">
            <a:extLst>
              <a:ext uri="{FF2B5EF4-FFF2-40B4-BE49-F238E27FC236}">
                <a16:creationId xmlns:a16="http://schemas.microsoft.com/office/drawing/2014/main" id="{0DB625CC-B80D-1EAF-1509-B8C1AB6D667B}"/>
              </a:ext>
            </a:extLst>
          </p:cNvPr>
          <p:cNvGrpSpPr/>
          <p:nvPr/>
        </p:nvGrpSpPr>
        <p:grpSpPr>
          <a:xfrm>
            <a:off x="8709814" y="1940855"/>
            <a:ext cx="2488182" cy="4311856"/>
            <a:chOff x="8709814" y="1940855"/>
            <a:chExt cx="2488182" cy="4311856"/>
          </a:xfrm>
        </p:grpSpPr>
        <p:sp>
          <p:nvSpPr>
            <p:cNvPr id="12" name="Hộp Văn bản 4">
              <a:extLst>
                <a:ext uri="{FF2B5EF4-FFF2-40B4-BE49-F238E27FC236}">
                  <a16:creationId xmlns:a16="http://schemas.microsoft.com/office/drawing/2014/main" id="{48BE97CD-0E3C-08C5-2ADD-42ADCC42C5B5}"/>
                </a:ext>
              </a:extLst>
            </p:cNvPr>
            <p:cNvSpPr txBox="1"/>
            <p:nvPr/>
          </p:nvSpPr>
          <p:spPr>
            <a:xfrm>
              <a:off x="8709814" y="5606380"/>
              <a:ext cx="248818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Vở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tập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3" name="Hình ảnh 2">
              <a:extLst>
                <a:ext uri="{FF2B5EF4-FFF2-40B4-BE49-F238E27FC236}">
                  <a16:creationId xmlns:a16="http://schemas.microsoft.com/office/drawing/2014/main" id="{5B6378B3-0C7D-108B-FE60-014A4667F0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709814" y="1940855"/>
              <a:ext cx="2488182" cy="3446974"/>
            </a:xfrm>
            <a:prstGeom prst="rect">
              <a:avLst/>
            </a:prstGeom>
          </p:spPr>
        </p:pic>
      </p:grpSp>
      <p:pic>
        <p:nvPicPr>
          <p:cNvPr id="15" name="Hình ảnh 14">
            <a:extLst>
              <a:ext uri="{FF2B5EF4-FFF2-40B4-BE49-F238E27FC236}">
                <a16:creationId xmlns:a16="http://schemas.microsoft.com/office/drawing/2014/main" id="{93936651-CFB5-AA80-3E41-D93A323FA7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7092" y="360491"/>
            <a:ext cx="8577815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321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Nhóm 9">
            <a:extLst>
              <a:ext uri="{FF2B5EF4-FFF2-40B4-BE49-F238E27FC236}">
                <a16:creationId xmlns:a16="http://schemas.microsoft.com/office/drawing/2014/main" id="{3EB832FD-66B9-CC74-12CE-333970C11583}"/>
              </a:ext>
            </a:extLst>
          </p:cNvPr>
          <p:cNvGrpSpPr/>
          <p:nvPr/>
        </p:nvGrpSpPr>
        <p:grpSpPr>
          <a:xfrm>
            <a:off x="4126722" y="1337552"/>
            <a:ext cx="3938556" cy="1618211"/>
            <a:chOff x="4126722" y="1337552"/>
            <a:chExt cx="3938556" cy="1618211"/>
          </a:xfrm>
        </p:grpSpPr>
        <p:grpSp>
          <p:nvGrpSpPr>
            <p:cNvPr id="3" name="组合 27">
              <a:extLst>
                <a:ext uri="{FF2B5EF4-FFF2-40B4-BE49-F238E27FC236}">
                  <a16:creationId xmlns:a16="http://schemas.microsoft.com/office/drawing/2014/main" id="{964A12BE-BC97-295E-B26B-4E91BB8E2E65}"/>
                </a:ext>
              </a:extLst>
            </p:cNvPr>
            <p:cNvGrpSpPr/>
            <p:nvPr/>
          </p:nvGrpSpPr>
          <p:grpSpPr>
            <a:xfrm>
              <a:off x="4126722" y="1337552"/>
              <a:ext cx="3938556" cy="1475371"/>
              <a:chOff x="2354169" y="1158842"/>
              <a:chExt cx="3938556" cy="1475371"/>
            </a:xfrm>
          </p:grpSpPr>
          <p:sp>
            <p:nvSpPr>
              <p:cNvPr id="4" name="圆角矩形 1">
                <a:extLst>
                  <a:ext uri="{FF2B5EF4-FFF2-40B4-BE49-F238E27FC236}">
                    <a16:creationId xmlns:a16="http://schemas.microsoft.com/office/drawing/2014/main" id="{531E753F-C4D6-BA0F-6B6D-790A987822F2}"/>
                  </a:ext>
                </a:extLst>
              </p:cNvPr>
              <p:cNvSpPr/>
              <p:nvPr/>
            </p:nvSpPr>
            <p:spPr>
              <a:xfrm>
                <a:off x="2768173" y="1606539"/>
                <a:ext cx="3203889" cy="902335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296D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296D2D"/>
                  </a:solidFill>
                  <a:latin typeface="思源宋体 CN Medium" panose="02020500000000000000" pitchFamily="18" charset="-122"/>
                  <a:ea typeface="思源宋体 CN Medium" panose="02020500000000000000" pitchFamily="18" charset="-122"/>
                </a:endParaRPr>
              </a:p>
            </p:txBody>
          </p:sp>
          <p:pic>
            <p:nvPicPr>
              <p:cNvPr id="6" name="图片 31">
                <a:extLst>
                  <a:ext uri="{FF2B5EF4-FFF2-40B4-BE49-F238E27FC236}">
                    <a16:creationId xmlns:a16="http://schemas.microsoft.com/office/drawing/2014/main" id="{566C65C2-9147-F266-548E-B047D9D3C2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929958">
                <a:off x="2354169" y="1158842"/>
                <a:ext cx="1031210" cy="1031210"/>
              </a:xfrm>
              <a:prstGeom prst="rect">
                <a:avLst/>
              </a:prstGeom>
            </p:spPr>
          </p:pic>
          <p:pic>
            <p:nvPicPr>
              <p:cNvPr id="7" name="图片 38">
                <a:extLst>
                  <a:ext uri="{FF2B5EF4-FFF2-40B4-BE49-F238E27FC236}">
                    <a16:creationId xmlns:a16="http://schemas.microsoft.com/office/drawing/2014/main" id="{F8A423A7-8DC8-3E06-0E8B-BD41927712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04470" y="1633527"/>
                <a:ext cx="988255" cy="1000686"/>
              </a:xfrm>
              <a:prstGeom prst="rect">
                <a:avLst/>
              </a:prstGeom>
            </p:spPr>
          </p:pic>
        </p:grpSp>
        <p:pic>
          <p:nvPicPr>
            <p:cNvPr id="9" name="Hình ảnh 8">
              <a:extLst>
                <a:ext uri="{FF2B5EF4-FFF2-40B4-BE49-F238E27FC236}">
                  <a16:creationId xmlns:a16="http://schemas.microsoft.com/office/drawing/2014/main" id="{050E2EF0-0BC6-7145-3797-8B87490FA0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19694" y="1669396"/>
              <a:ext cx="1103472" cy="1286367"/>
            </a:xfrm>
            <a:prstGeom prst="rect">
              <a:avLst/>
            </a:prstGeom>
          </p:spPr>
        </p:pic>
      </p:grp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77723ABC-119C-C186-BF9F-63BA93041D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3288" y="2312579"/>
            <a:ext cx="5858764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7068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Nhóm 9">
            <a:extLst>
              <a:ext uri="{FF2B5EF4-FFF2-40B4-BE49-F238E27FC236}">
                <a16:creationId xmlns:a16="http://schemas.microsoft.com/office/drawing/2014/main" id="{B0D3A1FB-982E-D722-E7DB-B026FE8DF4A6}"/>
              </a:ext>
            </a:extLst>
          </p:cNvPr>
          <p:cNvGrpSpPr/>
          <p:nvPr/>
        </p:nvGrpSpPr>
        <p:grpSpPr>
          <a:xfrm>
            <a:off x="673906" y="630976"/>
            <a:ext cx="8027294" cy="1179105"/>
            <a:chOff x="756563" y="570065"/>
            <a:chExt cx="8027294" cy="1179105"/>
          </a:xfrm>
        </p:grpSpPr>
        <p:sp>
          <p:nvSpPr>
            <p:cNvPr id="8" name="Hộp Văn bản 10">
              <a:extLst>
                <a:ext uri="{FF2B5EF4-FFF2-40B4-BE49-F238E27FC236}">
                  <a16:creationId xmlns:a16="http://schemas.microsoft.com/office/drawing/2014/main" id="{ACFE8F3E-1283-4942-EF0D-3EB5582FBADA}"/>
                </a:ext>
              </a:extLst>
            </p:cNvPr>
            <p:cNvSpPr txBox="1"/>
            <p:nvPr/>
          </p:nvSpPr>
          <p:spPr>
            <a:xfrm>
              <a:off x="756563" y="836453"/>
              <a:ext cx="56188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1.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Giới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thiệu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" name="Hộp Văn bản 11">
              <a:extLst>
                <a:ext uri="{FF2B5EF4-FFF2-40B4-BE49-F238E27FC236}">
                  <a16:creationId xmlns:a16="http://schemas.microsoft.com/office/drawing/2014/main" id="{5BE1AE0F-6D89-93A0-562A-E76E7DA2E705}"/>
                </a:ext>
              </a:extLst>
            </p:cNvPr>
            <p:cNvSpPr txBox="1"/>
            <p:nvPr/>
          </p:nvSpPr>
          <p:spPr>
            <a:xfrm>
              <a:off x="6178657" y="570065"/>
              <a:ext cx="2605200" cy="11791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6600" dirty="0">
                  <a:effectLst/>
                  <a:latin typeface="HP001 5H" panose="020B0603050302020204" pitchFamily="34" charset="0"/>
                  <a:ea typeface="Malgun Gothic" panose="020B0503020000020004" pitchFamily="34" charset="-127"/>
                  <a:cs typeface="Arial" panose="020B0604020202020204" pitchFamily="34" charset="0"/>
                </a:rPr>
                <a:t>U, Ư</a:t>
              </a:r>
              <a:endParaRPr lang="vi-VN" sz="660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endParaRPr>
            </a:p>
          </p:txBody>
        </p:sp>
      </p:grpSp>
      <p:grpSp>
        <p:nvGrpSpPr>
          <p:cNvPr id="4" name="Nhóm 3">
            <a:extLst>
              <a:ext uri="{FF2B5EF4-FFF2-40B4-BE49-F238E27FC236}">
                <a16:creationId xmlns:a16="http://schemas.microsoft.com/office/drawing/2014/main" id="{D913D248-6A8A-C1B2-8D19-C482B3FA3003}"/>
              </a:ext>
            </a:extLst>
          </p:cNvPr>
          <p:cNvGrpSpPr/>
          <p:nvPr/>
        </p:nvGrpSpPr>
        <p:grpSpPr>
          <a:xfrm>
            <a:off x="673907" y="2538919"/>
            <a:ext cx="5726893" cy="1838954"/>
            <a:chOff x="673907" y="2538919"/>
            <a:chExt cx="5726893" cy="1838954"/>
          </a:xfrm>
        </p:grpSpPr>
        <p:sp>
          <p:nvSpPr>
            <p:cNvPr id="2" name="Hình tự do: Hình 1">
              <a:extLst>
                <a:ext uri="{FF2B5EF4-FFF2-40B4-BE49-F238E27FC236}">
                  <a16:creationId xmlns:a16="http://schemas.microsoft.com/office/drawing/2014/main" id="{00CB094E-0925-292A-1076-1FA52CECD8BA}"/>
                </a:ext>
              </a:extLst>
            </p:cNvPr>
            <p:cNvSpPr/>
            <p:nvPr/>
          </p:nvSpPr>
          <p:spPr>
            <a:xfrm>
              <a:off x="690664" y="2538919"/>
              <a:ext cx="5710136" cy="1838954"/>
            </a:xfrm>
            <a:custGeom>
              <a:avLst/>
              <a:gdLst>
                <a:gd name="connsiteX0" fmla="*/ 243191 w 5710136"/>
                <a:gd name="connsiteY0" fmla="*/ 1060315 h 1838954"/>
                <a:gd name="connsiteX1" fmla="*/ 243191 w 5710136"/>
                <a:gd name="connsiteY1" fmla="*/ 1060315 h 1838954"/>
                <a:gd name="connsiteX2" fmla="*/ 155642 w 5710136"/>
                <a:gd name="connsiteY2" fmla="*/ 982494 h 1838954"/>
                <a:gd name="connsiteX3" fmla="*/ 126459 w 5710136"/>
                <a:gd name="connsiteY3" fmla="*/ 933855 h 1838954"/>
                <a:gd name="connsiteX4" fmla="*/ 68093 w 5710136"/>
                <a:gd name="connsiteY4" fmla="*/ 875490 h 1838954"/>
                <a:gd name="connsiteX5" fmla="*/ 58366 w 5710136"/>
                <a:gd name="connsiteY5" fmla="*/ 846307 h 1838954"/>
                <a:gd name="connsiteX6" fmla="*/ 38910 w 5710136"/>
                <a:gd name="connsiteY6" fmla="*/ 817124 h 1838954"/>
                <a:gd name="connsiteX7" fmla="*/ 19455 w 5710136"/>
                <a:gd name="connsiteY7" fmla="*/ 719847 h 1838954"/>
                <a:gd name="connsiteX8" fmla="*/ 0 w 5710136"/>
                <a:gd name="connsiteY8" fmla="*/ 642026 h 1838954"/>
                <a:gd name="connsiteX9" fmla="*/ 19455 w 5710136"/>
                <a:gd name="connsiteY9" fmla="*/ 437745 h 1838954"/>
                <a:gd name="connsiteX10" fmla="*/ 38910 w 5710136"/>
                <a:gd name="connsiteY10" fmla="*/ 398834 h 1838954"/>
                <a:gd name="connsiteX11" fmla="*/ 58366 w 5710136"/>
                <a:gd name="connsiteY11" fmla="*/ 350196 h 1838954"/>
                <a:gd name="connsiteX12" fmla="*/ 68093 w 5710136"/>
                <a:gd name="connsiteY12" fmla="*/ 311285 h 1838954"/>
                <a:gd name="connsiteX13" fmla="*/ 107004 w 5710136"/>
                <a:gd name="connsiteY13" fmla="*/ 252919 h 1838954"/>
                <a:gd name="connsiteX14" fmla="*/ 184825 w 5710136"/>
                <a:gd name="connsiteY14" fmla="*/ 165370 h 1838954"/>
                <a:gd name="connsiteX15" fmla="*/ 204281 w 5710136"/>
                <a:gd name="connsiteY15" fmla="*/ 145915 h 1838954"/>
                <a:gd name="connsiteX16" fmla="*/ 243191 w 5710136"/>
                <a:gd name="connsiteY16" fmla="*/ 126460 h 1838954"/>
                <a:gd name="connsiteX17" fmla="*/ 282102 w 5710136"/>
                <a:gd name="connsiteY17" fmla="*/ 116732 h 1838954"/>
                <a:gd name="connsiteX18" fmla="*/ 311285 w 5710136"/>
                <a:gd name="connsiteY18" fmla="*/ 107004 h 1838954"/>
                <a:gd name="connsiteX19" fmla="*/ 544749 w 5710136"/>
                <a:gd name="connsiteY19" fmla="*/ 126460 h 1838954"/>
                <a:gd name="connsiteX20" fmla="*/ 622570 w 5710136"/>
                <a:gd name="connsiteY20" fmla="*/ 136187 h 1838954"/>
                <a:gd name="connsiteX21" fmla="*/ 729574 w 5710136"/>
                <a:gd name="connsiteY21" fmla="*/ 165370 h 1838954"/>
                <a:gd name="connsiteX22" fmla="*/ 787940 w 5710136"/>
                <a:gd name="connsiteY22" fmla="*/ 145915 h 1838954"/>
                <a:gd name="connsiteX23" fmla="*/ 817123 w 5710136"/>
                <a:gd name="connsiteY23" fmla="*/ 126460 h 1838954"/>
                <a:gd name="connsiteX24" fmla="*/ 894945 w 5710136"/>
                <a:gd name="connsiteY24" fmla="*/ 107004 h 1838954"/>
                <a:gd name="connsiteX25" fmla="*/ 963038 w 5710136"/>
                <a:gd name="connsiteY25" fmla="*/ 77821 h 1838954"/>
                <a:gd name="connsiteX26" fmla="*/ 1031132 w 5710136"/>
                <a:gd name="connsiteY26" fmla="*/ 58366 h 1838954"/>
                <a:gd name="connsiteX27" fmla="*/ 1118681 w 5710136"/>
                <a:gd name="connsiteY27" fmla="*/ 38911 h 1838954"/>
                <a:gd name="connsiteX28" fmla="*/ 1546698 w 5710136"/>
                <a:gd name="connsiteY28" fmla="*/ 48638 h 1838954"/>
                <a:gd name="connsiteX29" fmla="*/ 1595336 w 5710136"/>
                <a:gd name="connsiteY29" fmla="*/ 77821 h 1838954"/>
                <a:gd name="connsiteX30" fmla="*/ 1634247 w 5710136"/>
                <a:gd name="connsiteY30" fmla="*/ 87549 h 1838954"/>
                <a:gd name="connsiteX31" fmla="*/ 1663430 w 5710136"/>
                <a:gd name="connsiteY31" fmla="*/ 97277 h 1838954"/>
                <a:gd name="connsiteX32" fmla="*/ 1838527 w 5710136"/>
                <a:gd name="connsiteY32" fmla="*/ 77821 h 1838954"/>
                <a:gd name="connsiteX33" fmla="*/ 1877438 w 5710136"/>
                <a:gd name="connsiteY33" fmla="*/ 68094 h 1838954"/>
                <a:gd name="connsiteX34" fmla="*/ 1926076 w 5710136"/>
                <a:gd name="connsiteY34" fmla="*/ 48638 h 1838954"/>
                <a:gd name="connsiteX35" fmla="*/ 2071991 w 5710136"/>
                <a:gd name="connsiteY35" fmla="*/ 38911 h 1838954"/>
                <a:gd name="connsiteX36" fmla="*/ 2733472 w 5710136"/>
                <a:gd name="connsiteY36" fmla="*/ 9728 h 1838954"/>
                <a:gd name="connsiteX37" fmla="*/ 2879387 w 5710136"/>
                <a:gd name="connsiteY37" fmla="*/ 19455 h 1838954"/>
                <a:gd name="connsiteX38" fmla="*/ 2966936 w 5710136"/>
                <a:gd name="connsiteY38" fmla="*/ 38911 h 1838954"/>
                <a:gd name="connsiteX39" fmla="*/ 3015574 w 5710136"/>
                <a:gd name="connsiteY39" fmla="*/ 48638 h 1838954"/>
                <a:gd name="connsiteX40" fmla="*/ 3054485 w 5710136"/>
                <a:gd name="connsiteY40" fmla="*/ 58366 h 1838954"/>
                <a:gd name="connsiteX41" fmla="*/ 3151762 w 5710136"/>
                <a:gd name="connsiteY41" fmla="*/ 77821 h 1838954"/>
                <a:gd name="connsiteX42" fmla="*/ 3219855 w 5710136"/>
                <a:gd name="connsiteY42" fmla="*/ 107004 h 1838954"/>
                <a:gd name="connsiteX43" fmla="*/ 3278221 w 5710136"/>
                <a:gd name="connsiteY43" fmla="*/ 136187 h 1838954"/>
                <a:gd name="connsiteX44" fmla="*/ 3394953 w 5710136"/>
                <a:gd name="connsiteY44" fmla="*/ 155643 h 1838954"/>
                <a:gd name="connsiteX45" fmla="*/ 3706238 w 5710136"/>
                <a:gd name="connsiteY45" fmla="*/ 145915 h 1838954"/>
                <a:gd name="connsiteX46" fmla="*/ 3754876 w 5710136"/>
                <a:gd name="connsiteY46" fmla="*/ 136187 h 1838954"/>
                <a:gd name="connsiteX47" fmla="*/ 3910519 w 5710136"/>
                <a:gd name="connsiteY47" fmla="*/ 97277 h 1838954"/>
                <a:gd name="connsiteX48" fmla="*/ 4105072 w 5710136"/>
                <a:gd name="connsiteY48" fmla="*/ 68094 h 1838954"/>
                <a:gd name="connsiteX49" fmla="*/ 4241259 w 5710136"/>
                <a:gd name="connsiteY49" fmla="*/ 29183 h 1838954"/>
                <a:gd name="connsiteX50" fmla="*/ 4367719 w 5710136"/>
                <a:gd name="connsiteY50" fmla="*/ 19455 h 1838954"/>
                <a:gd name="connsiteX51" fmla="*/ 4552545 w 5710136"/>
                <a:gd name="connsiteY51" fmla="*/ 0 h 1838954"/>
                <a:gd name="connsiteX52" fmla="*/ 4737370 w 5710136"/>
                <a:gd name="connsiteY52" fmla="*/ 19455 h 1838954"/>
                <a:gd name="connsiteX53" fmla="*/ 4922196 w 5710136"/>
                <a:gd name="connsiteY53" fmla="*/ 48638 h 1838954"/>
                <a:gd name="connsiteX54" fmla="*/ 5019472 w 5710136"/>
                <a:gd name="connsiteY54" fmla="*/ 87549 h 1838954"/>
                <a:gd name="connsiteX55" fmla="*/ 5058383 w 5710136"/>
                <a:gd name="connsiteY55" fmla="*/ 107004 h 1838954"/>
                <a:gd name="connsiteX56" fmla="*/ 5116749 w 5710136"/>
                <a:gd name="connsiteY56" fmla="*/ 116732 h 1838954"/>
                <a:gd name="connsiteX57" fmla="*/ 5175115 w 5710136"/>
                <a:gd name="connsiteY57" fmla="*/ 136187 h 1838954"/>
                <a:gd name="connsiteX58" fmla="*/ 5214025 w 5710136"/>
                <a:gd name="connsiteY58" fmla="*/ 145915 h 1838954"/>
                <a:gd name="connsiteX59" fmla="*/ 5233481 w 5710136"/>
                <a:gd name="connsiteY59" fmla="*/ 165370 h 1838954"/>
                <a:gd name="connsiteX60" fmla="*/ 5301574 w 5710136"/>
                <a:gd name="connsiteY60" fmla="*/ 194553 h 1838954"/>
                <a:gd name="connsiteX61" fmla="*/ 5321030 w 5710136"/>
                <a:gd name="connsiteY61" fmla="*/ 214009 h 1838954"/>
                <a:gd name="connsiteX62" fmla="*/ 5447489 w 5710136"/>
                <a:gd name="connsiteY62" fmla="*/ 291830 h 1838954"/>
                <a:gd name="connsiteX63" fmla="*/ 5486400 w 5710136"/>
                <a:gd name="connsiteY63" fmla="*/ 311285 h 1838954"/>
                <a:gd name="connsiteX64" fmla="*/ 5564221 w 5710136"/>
                <a:gd name="connsiteY64" fmla="*/ 379379 h 1838954"/>
                <a:gd name="connsiteX65" fmla="*/ 5671225 w 5710136"/>
                <a:gd name="connsiteY65" fmla="*/ 505838 h 1838954"/>
                <a:gd name="connsiteX66" fmla="*/ 5680953 w 5710136"/>
                <a:gd name="connsiteY66" fmla="*/ 544749 h 1838954"/>
                <a:gd name="connsiteX67" fmla="*/ 5700408 w 5710136"/>
                <a:gd name="connsiteY67" fmla="*/ 573932 h 1838954"/>
                <a:gd name="connsiteX68" fmla="*/ 5710136 w 5710136"/>
                <a:gd name="connsiteY68" fmla="*/ 710119 h 1838954"/>
                <a:gd name="connsiteX69" fmla="*/ 5690681 w 5710136"/>
                <a:gd name="connsiteY69" fmla="*/ 797668 h 1838954"/>
                <a:gd name="connsiteX70" fmla="*/ 5680953 w 5710136"/>
                <a:gd name="connsiteY70" fmla="*/ 856034 h 1838954"/>
                <a:gd name="connsiteX71" fmla="*/ 5632315 w 5710136"/>
                <a:gd name="connsiteY71" fmla="*/ 953311 h 1838954"/>
                <a:gd name="connsiteX72" fmla="*/ 5593404 w 5710136"/>
                <a:gd name="connsiteY72" fmla="*/ 1040860 h 1838954"/>
                <a:gd name="connsiteX73" fmla="*/ 5583676 w 5710136"/>
                <a:gd name="connsiteY73" fmla="*/ 1070043 h 1838954"/>
                <a:gd name="connsiteX74" fmla="*/ 5544766 w 5710136"/>
                <a:gd name="connsiteY74" fmla="*/ 1108953 h 1838954"/>
                <a:gd name="connsiteX75" fmla="*/ 5525310 w 5710136"/>
                <a:gd name="connsiteY75" fmla="*/ 1167319 h 1838954"/>
                <a:gd name="connsiteX76" fmla="*/ 5505855 w 5710136"/>
                <a:gd name="connsiteY76" fmla="*/ 1225685 h 1838954"/>
                <a:gd name="connsiteX77" fmla="*/ 5466945 w 5710136"/>
                <a:gd name="connsiteY77" fmla="*/ 1498060 h 1838954"/>
                <a:gd name="connsiteX78" fmla="*/ 5437762 w 5710136"/>
                <a:gd name="connsiteY78" fmla="*/ 1536970 h 1838954"/>
                <a:gd name="connsiteX79" fmla="*/ 5408579 w 5710136"/>
                <a:gd name="connsiteY79" fmla="*/ 1556426 h 1838954"/>
                <a:gd name="connsiteX80" fmla="*/ 5194570 w 5710136"/>
                <a:gd name="connsiteY80" fmla="*/ 1546698 h 1838954"/>
                <a:gd name="connsiteX81" fmla="*/ 5116749 w 5710136"/>
                <a:gd name="connsiteY81" fmla="*/ 1527243 h 1838954"/>
                <a:gd name="connsiteX82" fmla="*/ 4873557 w 5710136"/>
                <a:gd name="connsiteY82" fmla="*/ 1556426 h 1838954"/>
                <a:gd name="connsiteX83" fmla="*/ 4786008 w 5710136"/>
                <a:gd name="connsiteY83" fmla="*/ 1566153 h 1838954"/>
                <a:gd name="connsiteX84" fmla="*/ 4698459 w 5710136"/>
                <a:gd name="connsiteY84" fmla="*/ 1595336 h 1838954"/>
                <a:gd name="connsiteX85" fmla="*/ 4572000 w 5710136"/>
                <a:gd name="connsiteY85" fmla="*/ 1643975 h 1838954"/>
                <a:gd name="connsiteX86" fmla="*/ 4484451 w 5710136"/>
                <a:gd name="connsiteY86" fmla="*/ 1682885 h 1838954"/>
                <a:gd name="connsiteX87" fmla="*/ 4426085 w 5710136"/>
                <a:gd name="connsiteY87" fmla="*/ 1692613 h 1838954"/>
                <a:gd name="connsiteX88" fmla="*/ 4299625 w 5710136"/>
                <a:gd name="connsiteY88" fmla="*/ 1712068 h 1838954"/>
                <a:gd name="connsiteX89" fmla="*/ 4114800 w 5710136"/>
                <a:gd name="connsiteY89" fmla="*/ 1731524 h 1838954"/>
                <a:gd name="connsiteX90" fmla="*/ 4027251 w 5710136"/>
                <a:gd name="connsiteY90" fmla="*/ 1750979 h 1838954"/>
                <a:gd name="connsiteX91" fmla="*/ 3949430 w 5710136"/>
                <a:gd name="connsiteY91" fmla="*/ 1770434 h 1838954"/>
                <a:gd name="connsiteX92" fmla="*/ 3725693 w 5710136"/>
                <a:gd name="connsiteY92" fmla="*/ 1780162 h 1838954"/>
                <a:gd name="connsiteX93" fmla="*/ 3638145 w 5710136"/>
                <a:gd name="connsiteY93" fmla="*/ 1789890 h 1838954"/>
                <a:gd name="connsiteX94" fmla="*/ 3492230 w 5710136"/>
                <a:gd name="connsiteY94" fmla="*/ 1799617 h 1838954"/>
                <a:gd name="connsiteX95" fmla="*/ 3443591 w 5710136"/>
                <a:gd name="connsiteY95" fmla="*/ 1809345 h 1838954"/>
                <a:gd name="connsiteX96" fmla="*/ 2918298 w 5710136"/>
                <a:gd name="connsiteY96" fmla="*/ 1819072 h 1838954"/>
                <a:gd name="connsiteX97" fmla="*/ 2869659 w 5710136"/>
                <a:gd name="connsiteY97" fmla="*/ 1828800 h 1838954"/>
                <a:gd name="connsiteX98" fmla="*/ 2324910 w 5710136"/>
                <a:gd name="connsiteY98" fmla="*/ 1828800 h 1838954"/>
                <a:gd name="connsiteX99" fmla="*/ 2227634 w 5710136"/>
                <a:gd name="connsiteY99" fmla="*/ 1789890 h 1838954"/>
                <a:gd name="connsiteX100" fmla="*/ 2188723 w 5710136"/>
                <a:gd name="connsiteY100" fmla="*/ 1760707 h 1838954"/>
                <a:gd name="connsiteX101" fmla="*/ 2130357 w 5710136"/>
                <a:gd name="connsiteY101" fmla="*/ 1741251 h 1838954"/>
                <a:gd name="connsiteX102" fmla="*/ 2052536 w 5710136"/>
                <a:gd name="connsiteY102" fmla="*/ 1702341 h 1838954"/>
                <a:gd name="connsiteX103" fmla="*/ 1974715 w 5710136"/>
                <a:gd name="connsiteY103" fmla="*/ 1673158 h 1838954"/>
                <a:gd name="connsiteX104" fmla="*/ 1935804 w 5710136"/>
                <a:gd name="connsiteY104" fmla="*/ 1663430 h 1838954"/>
                <a:gd name="connsiteX105" fmla="*/ 963038 w 5710136"/>
                <a:gd name="connsiteY105" fmla="*/ 1682885 h 1838954"/>
                <a:gd name="connsiteX106" fmla="*/ 836579 w 5710136"/>
                <a:gd name="connsiteY106" fmla="*/ 1692613 h 1838954"/>
                <a:gd name="connsiteX107" fmla="*/ 496110 w 5710136"/>
                <a:gd name="connsiteY107" fmla="*/ 1673158 h 1838954"/>
                <a:gd name="connsiteX108" fmla="*/ 350196 w 5710136"/>
                <a:gd name="connsiteY108" fmla="*/ 1643975 h 1838954"/>
                <a:gd name="connsiteX109" fmla="*/ 291830 w 5710136"/>
                <a:gd name="connsiteY109" fmla="*/ 1624519 h 1838954"/>
                <a:gd name="connsiteX110" fmla="*/ 204281 w 5710136"/>
                <a:gd name="connsiteY110" fmla="*/ 1595336 h 1838954"/>
                <a:gd name="connsiteX111" fmla="*/ 155642 w 5710136"/>
                <a:gd name="connsiteY111" fmla="*/ 1546698 h 1838954"/>
                <a:gd name="connsiteX112" fmla="*/ 116732 w 5710136"/>
                <a:gd name="connsiteY112" fmla="*/ 1488332 h 1838954"/>
                <a:gd name="connsiteX113" fmla="*/ 97276 w 5710136"/>
                <a:gd name="connsiteY113" fmla="*/ 1459149 h 1838954"/>
                <a:gd name="connsiteX114" fmla="*/ 48638 w 5710136"/>
                <a:gd name="connsiteY114" fmla="*/ 1400783 h 1838954"/>
                <a:gd name="connsiteX115" fmla="*/ 29183 w 5710136"/>
                <a:gd name="connsiteY115" fmla="*/ 1352145 h 1838954"/>
                <a:gd name="connsiteX116" fmla="*/ 19455 w 5710136"/>
                <a:gd name="connsiteY116" fmla="*/ 1322962 h 1838954"/>
                <a:gd name="connsiteX117" fmla="*/ 0 w 5710136"/>
                <a:gd name="connsiteY117" fmla="*/ 1274324 h 1838954"/>
                <a:gd name="connsiteX118" fmla="*/ 19455 w 5710136"/>
                <a:gd name="connsiteY118" fmla="*/ 1040860 h 1838954"/>
                <a:gd name="connsiteX119" fmla="*/ 38910 w 5710136"/>
                <a:gd name="connsiteY119" fmla="*/ 1001949 h 1838954"/>
                <a:gd name="connsiteX120" fmla="*/ 48638 w 5710136"/>
                <a:gd name="connsiteY120" fmla="*/ 972766 h 1838954"/>
                <a:gd name="connsiteX121" fmla="*/ 77821 w 5710136"/>
                <a:gd name="connsiteY121" fmla="*/ 904672 h 1838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5710136" h="1838954">
                  <a:moveTo>
                    <a:pt x="243191" y="1060315"/>
                  </a:moveTo>
                  <a:lnTo>
                    <a:pt x="243191" y="1060315"/>
                  </a:lnTo>
                  <a:cubicBezTo>
                    <a:pt x="214008" y="1034375"/>
                    <a:pt x="182126" y="1011185"/>
                    <a:pt x="155642" y="982494"/>
                  </a:cubicBezTo>
                  <a:cubicBezTo>
                    <a:pt x="142818" y="968601"/>
                    <a:pt x="138432" y="948488"/>
                    <a:pt x="126459" y="933855"/>
                  </a:cubicBezTo>
                  <a:cubicBezTo>
                    <a:pt x="109036" y="912561"/>
                    <a:pt x="68093" y="875490"/>
                    <a:pt x="68093" y="875490"/>
                  </a:cubicBezTo>
                  <a:cubicBezTo>
                    <a:pt x="64851" y="865762"/>
                    <a:pt x="62952" y="855478"/>
                    <a:pt x="58366" y="846307"/>
                  </a:cubicBezTo>
                  <a:cubicBezTo>
                    <a:pt x="53137" y="835850"/>
                    <a:pt x="42348" y="828298"/>
                    <a:pt x="38910" y="817124"/>
                  </a:cubicBezTo>
                  <a:cubicBezTo>
                    <a:pt x="29185" y="785519"/>
                    <a:pt x="27475" y="751927"/>
                    <a:pt x="19455" y="719847"/>
                  </a:cubicBezTo>
                  <a:lnTo>
                    <a:pt x="0" y="642026"/>
                  </a:lnTo>
                  <a:cubicBezTo>
                    <a:pt x="803" y="632390"/>
                    <a:pt x="13960" y="461558"/>
                    <a:pt x="19455" y="437745"/>
                  </a:cubicBezTo>
                  <a:cubicBezTo>
                    <a:pt x="22716" y="423615"/>
                    <a:pt x="33020" y="412085"/>
                    <a:pt x="38910" y="398834"/>
                  </a:cubicBezTo>
                  <a:cubicBezTo>
                    <a:pt x="46002" y="382877"/>
                    <a:pt x="52844" y="366762"/>
                    <a:pt x="58366" y="350196"/>
                  </a:cubicBezTo>
                  <a:cubicBezTo>
                    <a:pt x="62594" y="337513"/>
                    <a:pt x="62114" y="323243"/>
                    <a:pt x="68093" y="311285"/>
                  </a:cubicBezTo>
                  <a:cubicBezTo>
                    <a:pt x="78550" y="290371"/>
                    <a:pt x="94034" y="272374"/>
                    <a:pt x="107004" y="252919"/>
                  </a:cubicBezTo>
                  <a:cubicBezTo>
                    <a:pt x="141722" y="200842"/>
                    <a:pt x="118190" y="232005"/>
                    <a:pt x="184825" y="165370"/>
                  </a:cubicBezTo>
                  <a:cubicBezTo>
                    <a:pt x="191310" y="158885"/>
                    <a:pt x="196078" y="150017"/>
                    <a:pt x="204281" y="145915"/>
                  </a:cubicBezTo>
                  <a:cubicBezTo>
                    <a:pt x="217251" y="139430"/>
                    <a:pt x="229613" y="131552"/>
                    <a:pt x="243191" y="126460"/>
                  </a:cubicBezTo>
                  <a:cubicBezTo>
                    <a:pt x="255709" y="121766"/>
                    <a:pt x="269247" y="120405"/>
                    <a:pt x="282102" y="116732"/>
                  </a:cubicBezTo>
                  <a:cubicBezTo>
                    <a:pt x="291961" y="113915"/>
                    <a:pt x="301557" y="110247"/>
                    <a:pt x="311285" y="107004"/>
                  </a:cubicBezTo>
                  <a:lnTo>
                    <a:pt x="544749" y="126460"/>
                  </a:lnTo>
                  <a:cubicBezTo>
                    <a:pt x="570777" y="128900"/>
                    <a:pt x="596876" y="131369"/>
                    <a:pt x="622570" y="136187"/>
                  </a:cubicBezTo>
                  <a:cubicBezTo>
                    <a:pt x="672712" y="145589"/>
                    <a:pt x="689453" y="151997"/>
                    <a:pt x="729574" y="165370"/>
                  </a:cubicBezTo>
                  <a:cubicBezTo>
                    <a:pt x="749029" y="158885"/>
                    <a:pt x="769200" y="154244"/>
                    <a:pt x="787940" y="145915"/>
                  </a:cubicBezTo>
                  <a:cubicBezTo>
                    <a:pt x="798624" y="141167"/>
                    <a:pt x="806136" y="130455"/>
                    <a:pt x="817123" y="126460"/>
                  </a:cubicBezTo>
                  <a:cubicBezTo>
                    <a:pt x="842252" y="117322"/>
                    <a:pt x="894945" y="107004"/>
                    <a:pt x="894945" y="107004"/>
                  </a:cubicBezTo>
                  <a:cubicBezTo>
                    <a:pt x="937785" y="78443"/>
                    <a:pt x="909887" y="92317"/>
                    <a:pt x="963038" y="77821"/>
                  </a:cubicBezTo>
                  <a:cubicBezTo>
                    <a:pt x="985812" y="71610"/>
                    <a:pt x="1008358" y="64577"/>
                    <a:pt x="1031132" y="58366"/>
                  </a:cubicBezTo>
                  <a:cubicBezTo>
                    <a:pt x="1068923" y="48059"/>
                    <a:pt x="1078153" y="47016"/>
                    <a:pt x="1118681" y="38911"/>
                  </a:cubicBezTo>
                  <a:cubicBezTo>
                    <a:pt x="1261353" y="42153"/>
                    <a:pt x="1404462" y="37027"/>
                    <a:pt x="1546698" y="48638"/>
                  </a:cubicBezTo>
                  <a:cubicBezTo>
                    <a:pt x="1565542" y="50176"/>
                    <a:pt x="1578059" y="70142"/>
                    <a:pt x="1595336" y="77821"/>
                  </a:cubicBezTo>
                  <a:cubicBezTo>
                    <a:pt x="1607553" y="83251"/>
                    <a:pt x="1621392" y="83876"/>
                    <a:pt x="1634247" y="87549"/>
                  </a:cubicBezTo>
                  <a:cubicBezTo>
                    <a:pt x="1644106" y="90366"/>
                    <a:pt x="1653702" y="94034"/>
                    <a:pt x="1663430" y="97277"/>
                  </a:cubicBezTo>
                  <a:cubicBezTo>
                    <a:pt x="1721796" y="90792"/>
                    <a:pt x="1780341" y="85756"/>
                    <a:pt x="1838527" y="77821"/>
                  </a:cubicBezTo>
                  <a:cubicBezTo>
                    <a:pt x="1851774" y="76015"/>
                    <a:pt x="1864755" y="72322"/>
                    <a:pt x="1877438" y="68094"/>
                  </a:cubicBezTo>
                  <a:cubicBezTo>
                    <a:pt x="1894004" y="62572"/>
                    <a:pt x="1908808" y="51228"/>
                    <a:pt x="1926076" y="48638"/>
                  </a:cubicBezTo>
                  <a:cubicBezTo>
                    <a:pt x="1974283" y="41407"/>
                    <a:pt x="2023320" y="41615"/>
                    <a:pt x="2071991" y="38911"/>
                  </a:cubicBezTo>
                  <a:cubicBezTo>
                    <a:pt x="2449393" y="17944"/>
                    <a:pt x="2396110" y="21360"/>
                    <a:pt x="2733472" y="9728"/>
                  </a:cubicBezTo>
                  <a:cubicBezTo>
                    <a:pt x="2782110" y="12970"/>
                    <a:pt x="2831017" y="13409"/>
                    <a:pt x="2879387" y="19455"/>
                  </a:cubicBezTo>
                  <a:cubicBezTo>
                    <a:pt x="2909051" y="23163"/>
                    <a:pt x="2937705" y="32647"/>
                    <a:pt x="2966936" y="38911"/>
                  </a:cubicBezTo>
                  <a:cubicBezTo>
                    <a:pt x="2983103" y="42375"/>
                    <a:pt x="2999434" y="45051"/>
                    <a:pt x="3015574" y="48638"/>
                  </a:cubicBezTo>
                  <a:cubicBezTo>
                    <a:pt x="3028625" y="51538"/>
                    <a:pt x="3041412" y="55565"/>
                    <a:pt x="3054485" y="58366"/>
                  </a:cubicBezTo>
                  <a:cubicBezTo>
                    <a:pt x="3086819" y="65295"/>
                    <a:pt x="3119336" y="71336"/>
                    <a:pt x="3151762" y="77821"/>
                  </a:cubicBezTo>
                  <a:cubicBezTo>
                    <a:pt x="3174460" y="87549"/>
                    <a:pt x="3197434" y="96656"/>
                    <a:pt x="3219855" y="107004"/>
                  </a:cubicBezTo>
                  <a:cubicBezTo>
                    <a:pt x="3239605" y="116119"/>
                    <a:pt x="3257779" y="128753"/>
                    <a:pt x="3278221" y="136187"/>
                  </a:cubicBezTo>
                  <a:cubicBezTo>
                    <a:pt x="3296630" y="142881"/>
                    <a:pt x="3383591" y="154020"/>
                    <a:pt x="3394953" y="155643"/>
                  </a:cubicBezTo>
                  <a:cubicBezTo>
                    <a:pt x="3498715" y="152400"/>
                    <a:pt x="3602577" y="151518"/>
                    <a:pt x="3706238" y="145915"/>
                  </a:cubicBezTo>
                  <a:cubicBezTo>
                    <a:pt x="3722748" y="145023"/>
                    <a:pt x="3738609" y="139145"/>
                    <a:pt x="3754876" y="136187"/>
                  </a:cubicBezTo>
                  <a:cubicBezTo>
                    <a:pt x="3916662" y="106772"/>
                    <a:pt x="3674156" y="156368"/>
                    <a:pt x="3910519" y="97277"/>
                  </a:cubicBezTo>
                  <a:cubicBezTo>
                    <a:pt x="3996679" y="75737"/>
                    <a:pt x="4017337" y="76867"/>
                    <a:pt x="4105072" y="68094"/>
                  </a:cubicBezTo>
                  <a:cubicBezTo>
                    <a:pt x="4149657" y="53232"/>
                    <a:pt x="4193980" y="34436"/>
                    <a:pt x="4241259" y="29183"/>
                  </a:cubicBezTo>
                  <a:cubicBezTo>
                    <a:pt x="4283278" y="24514"/>
                    <a:pt x="4325600" y="23117"/>
                    <a:pt x="4367719" y="19455"/>
                  </a:cubicBezTo>
                  <a:cubicBezTo>
                    <a:pt x="4425950" y="14391"/>
                    <a:pt x="4494115" y="6492"/>
                    <a:pt x="4552545" y="0"/>
                  </a:cubicBezTo>
                  <a:cubicBezTo>
                    <a:pt x="4614153" y="6485"/>
                    <a:pt x="4676044" y="10694"/>
                    <a:pt x="4737370" y="19455"/>
                  </a:cubicBezTo>
                  <a:cubicBezTo>
                    <a:pt x="5077740" y="68080"/>
                    <a:pt x="4554258" y="11847"/>
                    <a:pt x="4922196" y="48638"/>
                  </a:cubicBezTo>
                  <a:cubicBezTo>
                    <a:pt x="4954621" y="61608"/>
                    <a:pt x="4987373" y="73792"/>
                    <a:pt x="5019472" y="87549"/>
                  </a:cubicBezTo>
                  <a:cubicBezTo>
                    <a:pt x="5032801" y="93261"/>
                    <a:pt x="5044493" y="102837"/>
                    <a:pt x="5058383" y="107004"/>
                  </a:cubicBezTo>
                  <a:cubicBezTo>
                    <a:pt x="5077275" y="112672"/>
                    <a:pt x="5097614" y="111948"/>
                    <a:pt x="5116749" y="116732"/>
                  </a:cubicBezTo>
                  <a:cubicBezTo>
                    <a:pt x="5136644" y="121706"/>
                    <a:pt x="5155220" y="131213"/>
                    <a:pt x="5175115" y="136187"/>
                  </a:cubicBezTo>
                  <a:lnTo>
                    <a:pt x="5214025" y="145915"/>
                  </a:lnTo>
                  <a:cubicBezTo>
                    <a:pt x="5220510" y="152400"/>
                    <a:pt x="5225278" y="161268"/>
                    <a:pt x="5233481" y="165370"/>
                  </a:cubicBezTo>
                  <a:cubicBezTo>
                    <a:pt x="5305121" y="201190"/>
                    <a:pt x="5242563" y="147345"/>
                    <a:pt x="5301574" y="194553"/>
                  </a:cubicBezTo>
                  <a:cubicBezTo>
                    <a:pt x="5308736" y="200282"/>
                    <a:pt x="5313693" y="208506"/>
                    <a:pt x="5321030" y="214009"/>
                  </a:cubicBezTo>
                  <a:cubicBezTo>
                    <a:pt x="5358460" y="242082"/>
                    <a:pt x="5406820" y="269647"/>
                    <a:pt x="5447489" y="291830"/>
                  </a:cubicBezTo>
                  <a:cubicBezTo>
                    <a:pt x="5460220" y="298774"/>
                    <a:pt x="5473430" y="304800"/>
                    <a:pt x="5486400" y="311285"/>
                  </a:cubicBezTo>
                  <a:cubicBezTo>
                    <a:pt x="5527336" y="372690"/>
                    <a:pt x="5479105" y="308449"/>
                    <a:pt x="5564221" y="379379"/>
                  </a:cubicBezTo>
                  <a:cubicBezTo>
                    <a:pt x="5619343" y="425314"/>
                    <a:pt x="5629879" y="447953"/>
                    <a:pt x="5671225" y="505838"/>
                  </a:cubicBezTo>
                  <a:cubicBezTo>
                    <a:pt x="5674468" y="518808"/>
                    <a:pt x="5675687" y="532460"/>
                    <a:pt x="5680953" y="544749"/>
                  </a:cubicBezTo>
                  <a:cubicBezTo>
                    <a:pt x="5685558" y="555495"/>
                    <a:pt x="5698376" y="562419"/>
                    <a:pt x="5700408" y="573932"/>
                  </a:cubicBezTo>
                  <a:cubicBezTo>
                    <a:pt x="5708317" y="618751"/>
                    <a:pt x="5706893" y="664723"/>
                    <a:pt x="5710136" y="710119"/>
                  </a:cubicBezTo>
                  <a:cubicBezTo>
                    <a:pt x="5703651" y="739302"/>
                    <a:pt x="5696544" y="768354"/>
                    <a:pt x="5690681" y="797668"/>
                  </a:cubicBezTo>
                  <a:cubicBezTo>
                    <a:pt x="5686813" y="817009"/>
                    <a:pt x="5687878" y="837566"/>
                    <a:pt x="5680953" y="856034"/>
                  </a:cubicBezTo>
                  <a:cubicBezTo>
                    <a:pt x="5668224" y="889979"/>
                    <a:pt x="5643780" y="918919"/>
                    <a:pt x="5632315" y="953311"/>
                  </a:cubicBezTo>
                  <a:cubicBezTo>
                    <a:pt x="5582120" y="1103891"/>
                    <a:pt x="5639651" y="948367"/>
                    <a:pt x="5593404" y="1040860"/>
                  </a:cubicBezTo>
                  <a:cubicBezTo>
                    <a:pt x="5588818" y="1050031"/>
                    <a:pt x="5589636" y="1061699"/>
                    <a:pt x="5583676" y="1070043"/>
                  </a:cubicBezTo>
                  <a:cubicBezTo>
                    <a:pt x="5573015" y="1084969"/>
                    <a:pt x="5557736" y="1095983"/>
                    <a:pt x="5544766" y="1108953"/>
                  </a:cubicBezTo>
                  <a:lnTo>
                    <a:pt x="5525310" y="1167319"/>
                  </a:lnTo>
                  <a:lnTo>
                    <a:pt x="5505855" y="1225685"/>
                  </a:lnTo>
                  <a:cubicBezTo>
                    <a:pt x="5489515" y="1429941"/>
                    <a:pt x="5530928" y="1408485"/>
                    <a:pt x="5466945" y="1498060"/>
                  </a:cubicBezTo>
                  <a:cubicBezTo>
                    <a:pt x="5457522" y="1511253"/>
                    <a:pt x="5449226" y="1525506"/>
                    <a:pt x="5437762" y="1536970"/>
                  </a:cubicBezTo>
                  <a:cubicBezTo>
                    <a:pt x="5429495" y="1545237"/>
                    <a:pt x="5418307" y="1549941"/>
                    <a:pt x="5408579" y="1556426"/>
                  </a:cubicBezTo>
                  <a:cubicBezTo>
                    <a:pt x="5337243" y="1553183"/>
                    <a:pt x="5265626" y="1553804"/>
                    <a:pt x="5194570" y="1546698"/>
                  </a:cubicBezTo>
                  <a:cubicBezTo>
                    <a:pt x="5167964" y="1544037"/>
                    <a:pt x="5143475" y="1526433"/>
                    <a:pt x="5116749" y="1527243"/>
                  </a:cubicBezTo>
                  <a:cubicBezTo>
                    <a:pt x="5035141" y="1529716"/>
                    <a:pt x="4954703" y="1547410"/>
                    <a:pt x="4873557" y="1556426"/>
                  </a:cubicBezTo>
                  <a:lnTo>
                    <a:pt x="4786008" y="1566153"/>
                  </a:lnTo>
                  <a:cubicBezTo>
                    <a:pt x="4565408" y="1654397"/>
                    <a:pt x="4876468" y="1532509"/>
                    <a:pt x="4698459" y="1595336"/>
                  </a:cubicBezTo>
                  <a:cubicBezTo>
                    <a:pt x="4655870" y="1610367"/>
                    <a:pt x="4613271" y="1625633"/>
                    <a:pt x="4572000" y="1643975"/>
                  </a:cubicBezTo>
                  <a:cubicBezTo>
                    <a:pt x="4542817" y="1656945"/>
                    <a:pt x="4514748" y="1672786"/>
                    <a:pt x="4484451" y="1682885"/>
                  </a:cubicBezTo>
                  <a:cubicBezTo>
                    <a:pt x="4465739" y="1689122"/>
                    <a:pt x="4445491" y="1689085"/>
                    <a:pt x="4426085" y="1692613"/>
                  </a:cubicBezTo>
                  <a:cubicBezTo>
                    <a:pt x="4344412" y="1707463"/>
                    <a:pt x="4405553" y="1700298"/>
                    <a:pt x="4299625" y="1712068"/>
                  </a:cubicBezTo>
                  <a:lnTo>
                    <a:pt x="4114800" y="1731524"/>
                  </a:lnTo>
                  <a:cubicBezTo>
                    <a:pt x="4085312" y="1736439"/>
                    <a:pt x="4056351" y="1744132"/>
                    <a:pt x="4027251" y="1750979"/>
                  </a:cubicBezTo>
                  <a:cubicBezTo>
                    <a:pt x="4001223" y="1757103"/>
                    <a:pt x="3976044" y="1767858"/>
                    <a:pt x="3949430" y="1770434"/>
                  </a:cubicBezTo>
                  <a:cubicBezTo>
                    <a:pt x="3875128" y="1777625"/>
                    <a:pt x="3800272" y="1776919"/>
                    <a:pt x="3725693" y="1780162"/>
                  </a:cubicBezTo>
                  <a:cubicBezTo>
                    <a:pt x="3696510" y="1783405"/>
                    <a:pt x="3667406" y="1787452"/>
                    <a:pt x="3638145" y="1789890"/>
                  </a:cubicBezTo>
                  <a:cubicBezTo>
                    <a:pt x="3589567" y="1793938"/>
                    <a:pt x="3540734" y="1794767"/>
                    <a:pt x="3492230" y="1799617"/>
                  </a:cubicBezTo>
                  <a:cubicBezTo>
                    <a:pt x="3475778" y="1801262"/>
                    <a:pt x="3460116" y="1808785"/>
                    <a:pt x="3443591" y="1809345"/>
                  </a:cubicBezTo>
                  <a:cubicBezTo>
                    <a:pt x="3268564" y="1815278"/>
                    <a:pt x="3093396" y="1815830"/>
                    <a:pt x="2918298" y="1819072"/>
                  </a:cubicBezTo>
                  <a:cubicBezTo>
                    <a:pt x="2902085" y="1822315"/>
                    <a:pt x="2886125" y="1827303"/>
                    <a:pt x="2869659" y="1828800"/>
                  </a:cubicBezTo>
                  <a:cubicBezTo>
                    <a:pt x="2658296" y="1848015"/>
                    <a:pt x="2575552" y="1835227"/>
                    <a:pt x="2324910" y="1828800"/>
                  </a:cubicBezTo>
                  <a:cubicBezTo>
                    <a:pt x="2290038" y="1817176"/>
                    <a:pt x="2262433" y="1808871"/>
                    <a:pt x="2227634" y="1789890"/>
                  </a:cubicBezTo>
                  <a:cubicBezTo>
                    <a:pt x="2213401" y="1782127"/>
                    <a:pt x="2203224" y="1767958"/>
                    <a:pt x="2188723" y="1760707"/>
                  </a:cubicBezTo>
                  <a:cubicBezTo>
                    <a:pt x="2170380" y="1751536"/>
                    <a:pt x="2149207" y="1749329"/>
                    <a:pt x="2130357" y="1741251"/>
                  </a:cubicBezTo>
                  <a:cubicBezTo>
                    <a:pt x="2103700" y="1729826"/>
                    <a:pt x="2079464" y="1713112"/>
                    <a:pt x="2052536" y="1702341"/>
                  </a:cubicBezTo>
                  <a:cubicBezTo>
                    <a:pt x="2026821" y="1692055"/>
                    <a:pt x="2001412" y="1680786"/>
                    <a:pt x="1974715" y="1673158"/>
                  </a:cubicBezTo>
                  <a:cubicBezTo>
                    <a:pt x="1961860" y="1669485"/>
                    <a:pt x="1948774" y="1666673"/>
                    <a:pt x="1935804" y="1663430"/>
                  </a:cubicBezTo>
                  <a:lnTo>
                    <a:pt x="963038" y="1682885"/>
                  </a:lnTo>
                  <a:cubicBezTo>
                    <a:pt x="920775" y="1684007"/>
                    <a:pt x="878847" y="1693494"/>
                    <a:pt x="836579" y="1692613"/>
                  </a:cubicBezTo>
                  <a:cubicBezTo>
                    <a:pt x="722929" y="1690245"/>
                    <a:pt x="609600" y="1679643"/>
                    <a:pt x="496110" y="1673158"/>
                  </a:cubicBezTo>
                  <a:cubicBezTo>
                    <a:pt x="288611" y="1613870"/>
                    <a:pt x="577987" y="1692788"/>
                    <a:pt x="350196" y="1643975"/>
                  </a:cubicBezTo>
                  <a:cubicBezTo>
                    <a:pt x="330143" y="1639678"/>
                    <a:pt x="311473" y="1630412"/>
                    <a:pt x="291830" y="1624519"/>
                  </a:cubicBezTo>
                  <a:cubicBezTo>
                    <a:pt x="208048" y="1599384"/>
                    <a:pt x="301812" y="1634350"/>
                    <a:pt x="204281" y="1595336"/>
                  </a:cubicBezTo>
                  <a:cubicBezTo>
                    <a:pt x="188068" y="1579123"/>
                    <a:pt x="168360" y="1565776"/>
                    <a:pt x="155642" y="1546698"/>
                  </a:cubicBezTo>
                  <a:lnTo>
                    <a:pt x="116732" y="1488332"/>
                  </a:lnTo>
                  <a:cubicBezTo>
                    <a:pt x="110247" y="1478604"/>
                    <a:pt x="104761" y="1468131"/>
                    <a:pt x="97276" y="1459149"/>
                  </a:cubicBezTo>
                  <a:lnTo>
                    <a:pt x="48638" y="1400783"/>
                  </a:lnTo>
                  <a:cubicBezTo>
                    <a:pt x="42153" y="1384570"/>
                    <a:pt x="35314" y="1368495"/>
                    <a:pt x="29183" y="1352145"/>
                  </a:cubicBezTo>
                  <a:cubicBezTo>
                    <a:pt x="25583" y="1342544"/>
                    <a:pt x="23055" y="1332563"/>
                    <a:pt x="19455" y="1322962"/>
                  </a:cubicBezTo>
                  <a:cubicBezTo>
                    <a:pt x="13324" y="1306612"/>
                    <a:pt x="6485" y="1290537"/>
                    <a:pt x="0" y="1274324"/>
                  </a:cubicBezTo>
                  <a:cubicBezTo>
                    <a:pt x="417" y="1266402"/>
                    <a:pt x="355" y="1098159"/>
                    <a:pt x="19455" y="1040860"/>
                  </a:cubicBezTo>
                  <a:cubicBezTo>
                    <a:pt x="24041" y="1027103"/>
                    <a:pt x="33198" y="1015278"/>
                    <a:pt x="38910" y="1001949"/>
                  </a:cubicBezTo>
                  <a:cubicBezTo>
                    <a:pt x="42949" y="992524"/>
                    <a:pt x="44599" y="982191"/>
                    <a:pt x="48638" y="972766"/>
                  </a:cubicBezTo>
                  <a:cubicBezTo>
                    <a:pt x="84699" y="888622"/>
                    <a:pt x="55007" y="973111"/>
                    <a:pt x="77821" y="904672"/>
                  </a:cubicBezTo>
                </a:path>
              </a:pathLst>
            </a:custGeom>
            <a:solidFill>
              <a:srgbClr val="DFEECE"/>
            </a:solidFill>
            <a:ln w="19050">
              <a:solidFill>
                <a:srgbClr val="296D2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0" name="Hộp Văn bản 7">
              <a:extLst>
                <a:ext uri="{FF2B5EF4-FFF2-40B4-BE49-F238E27FC236}">
                  <a16:creationId xmlns:a16="http://schemas.microsoft.com/office/drawing/2014/main" id="{AD21CFB9-1580-F9F1-3DC9-6EF37EDD0D3C}"/>
                </a:ext>
              </a:extLst>
            </p:cNvPr>
            <p:cNvSpPr txBox="1"/>
            <p:nvPr/>
          </p:nvSpPr>
          <p:spPr>
            <a:xfrm>
              <a:off x="673907" y="2781151"/>
              <a:ext cx="5618846" cy="15696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Quan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sát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chữ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U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cỡ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nhỡ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,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cho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biết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độ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cao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và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độ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rộng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các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nét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3" name="Hình ảnh 2">
            <a:extLst>
              <a:ext uri="{FF2B5EF4-FFF2-40B4-BE49-F238E27FC236}">
                <a16:creationId xmlns:a16="http://schemas.microsoft.com/office/drawing/2014/main" id="{55C11453-9A04-CE6A-D609-74D34B270A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442" t="15744" r="30346" b="13085"/>
          <a:stretch/>
        </p:blipFill>
        <p:spPr>
          <a:xfrm>
            <a:off x="6808626" y="1810081"/>
            <a:ext cx="3785148" cy="3768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839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E76D321F-0E34-4D02-1363-8D833546D6BB}"/>
              </a:ext>
            </a:extLst>
          </p:cNvPr>
          <p:cNvGrpSpPr/>
          <p:nvPr/>
        </p:nvGrpSpPr>
        <p:grpSpPr>
          <a:xfrm>
            <a:off x="732923" y="2164104"/>
            <a:ext cx="5820325" cy="1325447"/>
            <a:chOff x="732923" y="2164104"/>
            <a:chExt cx="5820325" cy="1325447"/>
          </a:xfrm>
          <a:solidFill>
            <a:srgbClr val="E7FCC2"/>
          </a:solidFill>
        </p:grpSpPr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id="{D0DD8AAD-1150-83EA-E8F0-6CA6AD2244B0}"/>
                </a:ext>
              </a:extLst>
            </p:cNvPr>
            <p:cNvSpPr/>
            <p:nvPr/>
          </p:nvSpPr>
          <p:spPr>
            <a:xfrm>
              <a:off x="732923" y="2164104"/>
              <a:ext cx="5820325" cy="1325447"/>
            </a:xfrm>
            <a:prstGeom prst="wedgeRoundRectCallout">
              <a:avLst>
                <a:gd name="adj1" fmla="val 60942"/>
                <a:gd name="adj2" fmla="val 63916"/>
                <a:gd name="adj3" fmla="val 16667"/>
              </a:avLst>
            </a:prstGeom>
            <a:solidFill>
              <a:srgbClr val="FFF6C9"/>
            </a:solidFill>
            <a:ln w="28575">
              <a:solidFill>
                <a:srgbClr val="FFD81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Hộp Văn bản 7">
              <a:extLst>
                <a:ext uri="{FF2B5EF4-FFF2-40B4-BE49-F238E27FC236}">
                  <a16:creationId xmlns:a16="http://schemas.microsoft.com/office/drawing/2014/main" id="{AD21CFB9-1580-F9F1-3DC9-6EF37EDD0D3C}"/>
                </a:ext>
              </a:extLst>
            </p:cNvPr>
            <p:cNvSpPr txBox="1"/>
            <p:nvPr/>
          </p:nvSpPr>
          <p:spPr>
            <a:xfrm>
              <a:off x="934402" y="2281335"/>
              <a:ext cx="5618846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hoa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U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cỡ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nhỡ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có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độ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cao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5 li,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độ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rộng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5 li.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BE8F9DC-8D7D-CAAF-7CD6-AD69A4E30DAC}"/>
              </a:ext>
            </a:extLst>
          </p:cNvPr>
          <p:cNvGrpSpPr/>
          <p:nvPr/>
        </p:nvGrpSpPr>
        <p:grpSpPr>
          <a:xfrm>
            <a:off x="732922" y="3869939"/>
            <a:ext cx="5820325" cy="1325447"/>
            <a:chOff x="732922" y="3869939"/>
            <a:chExt cx="5820325" cy="1325447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4E55F3A6-E25C-45CD-8C5E-ABD72D867BDD}"/>
                </a:ext>
              </a:extLst>
            </p:cNvPr>
            <p:cNvSpPr/>
            <p:nvPr/>
          </p:nvSpPr>
          <p:spPr>
            <a:xfrm>
              <a:off x="732922" y="3869939"/>
              <a:ext cx="5820325" cy="1325447"/>
            </a:xfrm>
            <a:prstGeom prst="wedgeRoundRectCallout">
              <a:avLst>
                <a:gd name="adj1" fmla="val -46615"/>
                <a:gd name="adj2" fmla="val 85143"/>
                <a:gd name="adj3" fmla="val 16667"/>
              </a:avLst>
            </a:prstGeom>
            <a:solidFill>
              <a:srgbClr val="F3C9C9"/>
            </a:solidFill>
            <a:ln w="28575">
              <a:solidFill>
                <a:srgbClr val="D64E4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Hộp Văn bản 14">
              <a:extLst>
                <a:ext uri="{FF2B5EF4-FFF2-40B4-BE49-F238E27FC236}">
                  <a16:creationId xmlns:a16="http://schemas.microsoft.com/office/drawing/2014/main" id="{59DA5848-8651-537A-A90E-711AE7BF154D}"/>
                </a:ext>
              </a:extLst>
            </p:cNvPr>
            <p:cNvSpPr txBox="1"/>
            <p:nvPr/>
          </p:nvSpPr>
          <p:spPr>
            <a:xfrm>
              <a:off x="732923" y="3936755"/>
              <a:ext cx="5562601" cy="1191816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hoa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U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cỡ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nhỏ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có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độ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cao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2,5 li,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độ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rộng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2,5 li.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1" name="Nhóm 9">
            <a:extLst>
              <a:ext uri="{FF2B5EF4-FFF2-40B4-BE49-F238E27FC236}">
                <a16:creationId xmlns:a16="http://schemas.microsoft.com/office/drawing/2014/main" id="{1DDC755A-797C-3543-E6D4-A99E40744EB3}"/>
              </a:ext>
            </a:extLst>
          </p:cNvPr>
          <p:cNvGrpSpPr/>
          <p:nvPr/>
        </p:nvGrpSpPr>
        <p:grpSpPr>
          <a:xfrm>
            <a:off x="673906" y="630976"/>
            <a:ext cx="8027294" cy="1179105"/>
            <a:chOff x="756563" y="570065"/>
            <a:chExt cx="8027294" cy="1179105"/>
          </a:xfrm>
        </p:grpSpPr>
        <p:sp>
          <p:nvSpPr>
            <p:cNvPr id="14" name="Hộp Văn bản 10">
              <a:extLst>
                <a:ext uri="{FF2B5EF4-FFF2-40B4-BE49-F238E27FC236}">
                  <a16:creationId xmlns:a16="http://schemas.microsoft.com/office/drawing/2014/main" id="{53613EF2-1B29-00F4-044B-D12B2B9AFB1C}"/>
                </a:ext>
              </a:extLst>
            </p:cNvPr>
            <p:cNvSpPr txBox="1"/>
            <p:nvPr/>
          </p:nvSpPr>
          <p:spPr>
            <a:xfrm>
              <a:off x="756563" y="836453"/>
              <a:ext cx="56188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1.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Giới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thiệu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" name="Hộp Văn bản 11">
              <a:extLst>
                <a:ext uri="{FF2B5EF4-FFF2-40B4-BE49-F238E27FC236}">
                  <a16:creationId xmlns:a16="http://schemas.microsoft.com/office/drawing/2014/main" id="{37D2A3AB-9ED6-4757-778F-025E8122CC34}"/>
                </a:ext>
              </a:extLst>
            </p:cNvPr>
            <p:cNvSpPr txBox="1"/>
            <p:nvPr/>
          </p:nvSpPr>
          <p:spPr>
            <a:xfrm>
              <a:off x="6178657" y="570065"/>
              <a:ext cx="2605200" cy="11791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6600" dirty="0">
                  <a:effectLst/>
                  <a:latin typeface="HP001 5H" panose="020B0603050302020204" pitchFamily="34" charset="0"/>
                  <a:ea typeface="Malgun Gothic" panose="020B0503020000020004" pitchFamily="34" charset="-127"/>
                  <a:cs typeface="Arial" panose="020B0604020202020204" pitchFamily="34" charset="0"/>
                </a:rPr>
                <a:t>U, Ư</a:t>
              </a:r>
              <a:endParaRPr lang="vi-VN" sz="660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endParaRPr>
            </a:p>
          </p:txBody>
        </p:sp>
      </p:grpSp>
      <p:pic>
        <p:nvPicPr>
          <p:cNvPr id="3" name="Hình ảnh 2">
            <a:extLst>
              <a:ext uri="{FF2B5EF4-FFF2-40B4-BE49-F238E27FC236}">
                <a16:creationId xmlns:a16="http://schemas.microsoft.com/office/drawing/2014/main" id="{939F1921-6EC5-D3B0-6B3D-ECD1F1C8D5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442" t="15744" r="30346" b="13085"/>
          <a:stretch/>
        </p:blipFill>
        <p:spPr>
          <a:xfrm>
            <a:off x="6808626" y="1810081"/>
            <a:ext cx="3785148" cy="3768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338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Nhóm 9">
            <a:extLst>
              <a:ext uri="{FF2B5EF4-FFF2-40B4-BE49-F238E27FC236}">
                <a16:creationId xmlns:a16="http://schemas.microsoft.com/office/drawing/2014/main" id="{B0D3A1FB-982E-D722-E7DB-B026FE8DF4A6}"/>
              </a:ext>
            </a:extLst>
          </p:cNvPr>
          <p:cNvGrpSpPr/>
          <p:nvPr/>
        </p:nvGrpSpPr>
        <p:grpSpPr>
          <a:xfrm>
            <a:off x="673906" y="630976"/>
            <a:ext cx="8027294" cy="1179105"/>
            <a:chOff x="756563" y="570065"/>
            <a:chExt cx="8027294" cy="1179105"/>
          </a:xfrm>
        </p:grpSpPr>
        <p:sp>
          <p:nvSpPr>
            <p:cNvPr id="8" name="Hộp Văn bản 10">
              <a:extLst>
                <a:ext uri="{FF2B5EF4-FFF2-40B4-BE49-F238E27FC236}">
                  <a16:creationId xmlns:a16="http://schemas.microsoft.com/office/drawing/2014/main" id="{ACFE8F3E-1283-4942-EF0D-3EB5582FBADA}"/>
                </a:ext>
              </a:extLst>
            </p:cNvPr>
            <p:cNvSpPr txBox="1"/>
            <p:nvPr/>
          </p:nvSpPr>
          <p:spPr>
            <a:xfrm>
              <a:off x="756563" y="836453"/>
              <a:ext cx="56188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1.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Giới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thiệu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" name="Hộp Văn bản 11">
              <a:extLst>
                <a:ext uri="{FF2B5EF4-FFF2-40B4-BE49-F238E27FC236}">
                  <a16:creationId xmlns:a16="http://schemas.microsoft.com/office/drawing/2014/main" id="{5BE1AE0F-6D89-93A0-562A-E76E7DA2E705}"/>
                </a:ext>
              </a:extLst>
            </p:cNvPr>
            <p:cNvSpPr txBox="1"/>
            <p:nvPr/>
          </p:nvSpPr>
          <p:spPr>
            <a:xfrm>
              <a:off x="6178657" y="570065"/>
              <a:ext cx="2605200" cy="11791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6600" dirty="0">
                  <a:effectLst/>
                  <a:latin typeface="HP001 5H" panose="020B0603050302020204" pitchFamily="34" charset="0"/>
                  <a:ea typeface="Malgun Gothic" panose="020B0503020000020004" pitchFamily="34" charset="-127"/>
                  <a:cs typeface="Arial" panose="020B0604020202020204" pitchFamily="34" charset="0"/>
                </a:rPr>
                <a:t>U, Ư</a:t>
              </a:r>
              <a:endParaRPr lang="vi-VN" sz="660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endParaRPr>
            </a:p>
          </p:txBody>
        </p:sp>
      </p:grpSp>
      <p:grpSp>
        <p:nvGrpSpPr>
          <p:cNvPr id="4" name="Nhóm 3">
            <a:extLst>
              <a:ext uri="{FF2B5EF4-FFF2-40B4-BE49-F238E27FC236}">
                <a16:creationId xmlns:a16="http://schemas.microsoft.com/office/drawing/2014/main" id="{0A99D64E-282E-11FC-5938-DA13E0565CFE}"/>
              </a:ext>
            </a:extLst>
          </p:cNvPr>
          <p:cNvGrpSpPr/>
          <p:nvPr/>
        </p:nvGrpSpPr>
        <p:grpSpPr>
          <a:xfrm>
            <a:off x="673907" y="2538919"/>
            <a:ext cx="5726893" cy="1838954"/>
            <a:chOff x="673907" y="2538919"/>
            <a:chExt cx="5726893" cy="1838954"/>
          </a:xfrm>
        </p:grpSpPr>
        <p:sp>
          <p:nvSpPr>
            <p:cNvPr id="2" name="Hình tự do: Hình 1">
              <a:extLst>
                <a:ext uri="{FF2B5EF4-FFF2-40B4-BE49-F238E27FC236}">
                  <a16:creationId xmlns:a16="http://schemas.microsoft.com/office/drawing/2014/main" id="{B2B7682E-508A-3E43-FDAC-0AD3A291BA43}"/>
                </a:ext>
              </a:extLst>
            </p:cNvPr>
            <p:cNvSpPr/>
            <p:nvPr/>
          </p:nvSpPr>
          <p:spPr>
            <a:xfrm>
              <a:off x="690664" y="2538919"/>
              <a:ext cx="5710136" cy="1838954"/>
            </a:xfrm>
            <a:custGeom>
              <a:avLst/>
              <a:gdLst>
                <a:gd name="connsiteX0" fmla="*/ 243191 w 5710136"/>
                <a:gd name="connsiteY0" fmla="*/ 1060315 h 1838954"/>
                <a:gd name="connsiteX1" fmla="*/ 243191 w 5710136"/>
                <a:gd name="connsiteY1" fmla="*/ 1060315 h 1838954"/>
                <a:gd name="connsiteX2" fmla="*/ 155642 w 5710136"/>
                <a:gd name="connsiteY2" fmla="*/ 982494 h 1838954"/>
                <a:gd name="connsiteX3" fmla="*/ 126459 w 5710136"/>
                <a:gd name="connsiteY3" fmla="*/ 933855 h 1838954"/>
                <a:gd name="connsiteX4" fmla="*/ 68093 w 5710136"/>
                <a:gd name="connsiteY4" fmla="*/ 875490 h 1838954"/>
                <a:gd name="connsiteX5" fmla="*/ 58366 w 5710136"/>
                <a:gd name="connsiteY5" fmla="*/ 846307 h 1838954"/>
                <a:gd name="connsiteX6" fmla="*/ 38910 w 5710136"/>
                <a:gd name="connsiteY6" fmla="*/ 817124 h 1838954"/>
                <a:gd name="connsiteX7" fmla="*/ 19455 w 5710136"/>
                <a:gd name="connsiteY7" fmla="*/ 719847 h 1838954"/>
                <a:gd name="connsiteX8" fmla="*/ 0 w 5710136"/>
                <a:gd name="connsiteY8" fmla="*/ 642026 h 1838954"/>
                <a:gd name="connsiteX9" fmla="*/ 19455 w 5710136"/>
                <a:gd name="connsiteY9" fmla="*/ 437745 h 1838954"/>
                <a:gd name="connsiteX10" fmla="*/ 38910 w 5710136"/>
                <a:gd name="connsiteY10" fmla="*/ 398834 h 1838954"/>
                <a:gd name="connsiteX11" fmla="*/ 58366 w 5710136"/>
                <a:gd name="connsiteY11" fmla="*/ 350196 h 1838954"/>
                <a:gd name="connsiteX12" fmla="*/ 68093 w 5710136"/>
                <a:gd name="connsiteY12" fmla="*/ 311285 h 1838954"/>
                <a:gd name="connsiteX13" fmla="*/ 107004 w 5710136"/>
                <a:gd name="connsiteY13" fmla="*/ 252919 h 1838954"/>
                <a:gd name="connsiteX14" fmla="*/ 184825 w 5710136"/>
                <a:gd name="connsiteY14" fmla="*/ 165370 h 1838954"/>
                <a:gd name="connsiteX15" fmla="*/ 204281 w 5710136"/>
                <a:gd name="connsiteY15" fmla="*/ 145915 h 1838954"/>
                <a:gd name="connsiteX16" fmla="*/ 243191 w 5710136"/>
                <a:gd name="connsiteY16" fmla="*/ 126460 h 1838954"/>
                <a:gd name="connsiteX17" fmla="*/ 282102 w 5710136"/>
                <a:gd name="connsiteY17" fmla="*/ 116732 h 1838954"/>
                <a:gd name="connsiteX18" fmla="*/ 311285 w 5710136"/>
                <a:gd name="connsiteY18" fmla="*/ 107004 h 1838954"/>
                <a:gd name="connsiteX19" fmla="*/ 544749 w 5710136"/>
                <a:gd name="connsiteY19" fmla="*/ 126460 h 1838954"/>
                <a:gd name="connsiteX20" fmla="*/ 622570 w 5710136"/>
                <a:gd name="connsiteY20" fmla="*/ 136187 h 1838954"/>
                <a:gd name="connsiteX21" fmla="*/ 729574 w 5710136"/>
                <a:gd name="connsiteY21" fmla="*/ 165370 h 1838954"/>
                <a:gd name="connsiteX22" fmla="*/ 787940 w 5710136"/>
                <a:gd name="connsiteY22" fmla="*/ 145915 h 1838954"/>
                <a:gd name="connsiteX23" fmla="*/ 817123 w 5710136"/>
                <a:gd name="connsiteY23" fmla="*/ 126460 h 1838954"/>
                <a:gd name="connsiteX24" fmla="*/ 894945 w 5710136"/>
                <a:gd name="connsiteY24" fmla="*/ 107004 h 1838954"/>
                <a:gd name="connsiteX25" fmla="*/ 963038 w 5710136"/>
                <a:gd name="connsiteY25" fmla="*/ 77821 h 1838954"/>
                <a:gd name="connsiteX26" fmla="*/ 1031132 w 5710136"/>
                <a:gd name="connsiteY26" fmla="*/ 58366 h 1838954"/>
                <a:gd name="connsiteX27" fmla="*/ 1118681 w 5710136"/>
                <a:gd name="connsiteY27" fmla="*/ 38911 h 1838954"/>
                <a:gd name="connsiteX28" fmla="*/ 1546698 w 5710136"/>
                <a:gd name="connsiteY28" fmla="*/ 48638 h 1838954"/>
                <a:gd name="connsiteX29" fmla="*/ 1595336 w 5710136"/>
                <a:gd name="connsiteY29" fmla="*/ 77821 h 1838954"/>
                <a:gd name="connsiteX30" fmla="*/ 1634247 w 5710136"/>
                <a:gd name="connsiteY30" fmla="*/ 87549 h 1838954"/>
                <a:gd name="connsiteX31" fmla="*/ 1663430 w 5710136"/>
                <a:gd name="connsiteY31" fmla="*/ 97277 h 1838954"/>
                <a:gd name="connsiteX32" fmla="*/ 1838527 w 5710136"/>
                <a:gd name="connsiteY32" fmla="*/ 77821 h 1838954"/>
                <a:gd name="connsiteX33" fmla="*/ 1877438 w 5710136"/>
                <a:gd name="connsiteY33" fmla="*/ 68094 h 1838954"/>
                <a:gd name="connsiteX34" fmla="*/ 1926076 w 5710136"/>
                <a:gd name="connsiteY34" fmla="*/ 48638 h 1838954"/>
                <a:gd name="connsiteX35" fmla="*/ 2071991 w 5710136"/>
                <a:gd name="connsiteY35" fmla="*/ 38911 h 1838954"/>
                <a:gd name="connsiteX36" fmla="*/ 2733472 w 5710136"/>
                <a:gd name="connsiteY36" fmla="*/ 9728 h 1838954"/>
                <a:gd name="connsiteX37" fmla="*/ 2879387 w 5710136"/>
                <a:gd name="connsiteY37" fmla="*/ 19455 h 1838954"/>
                <a:gd name="connsiteX38" fmla="*/ 2966936 w 5710136"/>
                <a:gd name="connsiteY38" fmla="*/ 38911 h 1838954"/>
                <a:gd name="connsiteX39" fmla="*/ 3015574 w 5710136"/>
                <a:gd name="connsiteY39" fmla="*/ 48638 h 1838954"/>
                <a:gd name="connsiteX40" fmla="*/ 3054485 w 5710136"/>
                <a:gd name="connsiteY40" fmla="*/ 58366 h 1838954"/>
                <a:gd name="connsiteX41" fmla="*/ 3151762 w 5710136"/>
                <a:gd name="connsiteY41" fmla="*/ 77821 h 1838954"/>
                <a:gd name="connsiteX42" fmla="*/ 3219855 w 5710136"/>
                <a:gd name="connsiteY42" fmla="*/ 107004 h 1838954"/>
                <a:gd name="connsiteX43" fmla="*/ 3278221 w 5710136"/>
                <a:gd name="connsiteY43" fmla="*/ 136187 h 1838954"/>
                <a:gd name="connsiteX44" fmla="*/ 3394953 w 5710136"/>
                <a:gd name="connsiteY44" fmla="*/ 155643 h 1838954"/>
                <a:gd name="connsiteX45" fmla="*/ 3706238 w 5710136"/>
                <a:gd name="connsiteY45" fmla="*/ 145915 h 1838954"/>
                <a:gd name="connsiteX46" fmla="*/ 3754876 w 5710136"/>
                <a:gd name="connsiteY46" fmla="*/ 136187 h 1838954"/>
                <a:gd name="connsiteX47" fmla="*/ 3910519 w 5710136"/>
                <a:gd name="connsiteY47" fmla="*/ 97277 h 1838954"/>
                <a:gd name="connsiteX48" fmla="*/ 4105072 w 5710136"/>
                <a:gd name="connsiteY48" fmla="*/ 68094 h 1838954"/>
                <a:gd name="connsiteX49" fmla="*/ 4241259 w 5710136"/>
                <a:gd name="connsiteY49" fmla="*/ 29183 h 1838954"/>
                <a:gd name="connsiteX50" fmla="*/ 4367719 w 5710136"/>
                <a:gd name="connsiteY50" fmla="*/ 19455 h 1838954"/>
                <a:gd name="connsiteX51" fmla="*/ 4552545 w 5710136"/>
                <a:gd name="connsiteY51" fmla="*/ 0 h 1838954"/>
                <a:gd name="connsiteX52" fmla="*/ 4737370 w 5710136"/>
                <a:gd name="connsiteY52" fmla="*/ 19455 h 1838954"/>
                <a:gd name="connsiteX53" fmla="*/ 4922196 w 5710136"/>
                <a:gd name="connsiteY53" fmla="*/ 48638 h 1838954"/>
                <a:gd name="connsiteX54" fmla="*/ 5019472 w 5710136"/>
                <a:gd name="connsiteY54" fmla="*/ 87549 h 1838954"/>
                <a:gd name="connsiteX55" fmla="*/ 5058383 w 5710136"/>
                <a:gd name="connsiteY55" fmla="*/ 107004 h 1838954"/>
                <a:gd name="connsiteX56" fmla="*/ 5116749 w 5710136"/>
                <a:gd name="connsiteY56" fmla="*/ 116732 h 1838954"/>
                <a:gd name="connsiteX57" fmla="*/ 5175115 w 5710136"/>
                <a:gd name="connsiteY57" fmla="*/ 136187 h 1838954"/>
                <a:gd name="connsiteX58" fmla="*/ 5214025 w 5710136"/>
                <a:gd name="connsiteY58" fmla="*/ 145915 h 1838954"/>
                <a:gd name="connsiteX59" fmla="*/ 5233481 w 5710136"/>
                <a:gd name="connsiteY59" fmla="*/ 165370 h 1838954"/>
                <a:gd name="connsiteX60" fmla="*/ 5301574 w 5710136"/>
                <a:gd name="connsiteY60" fmla="*/ 194553 h 1838954"/>
                <a:gd name="connsiteX61" fmla="*/ 5321030 w 5710136"/>
                <a:gd name="connsiteY61" fmla="*/ 214009 h 1838954"/>
                <a:gd name="connsiteX62" fmla="*/ 5447489 w 5710136"/>
                <a:gd name="connsiteY62" fmla="*/ 291830 h 1838954"/>
                <a:gd name="connsiteX63" fmla="*/ 5486400 w 5710136"/>
                <a:gd name="connsiteY63" fmla="*/ 311285 h 1838954"/>
                <a:gd name="connsiteX64" fmla="*/ 5564221 w 5710136"/>
                <a:gd name="connsiteY64" fmla="*/ 379379 h 1838954"/>
                <a:gd name="connsiteX65" fmla="*/ 5671225 w 5710136"/>
                <a:gd name="connsiteY65" fmla="*/ 505838 h 1838954"/>
                <a:gd name="connsiteX66" fmla="*/ 5680953 w 5710136"/>
                <a:gd name="connsiteY66" fmla="*/ 544749 h 1838954"/>
                <a:gd name="connsiteX67" fmla="*/ 5700408 w 5710136"/>
                <a:gd name="connsiteY67" fmla="*/ 573932 h 1838954"/>
                <a:gd name="connsiteX68" fmla="*/ 5710136 w 5710136"/>
                <a:gd name="connsiteY68" fmla="*/ 710119 h 1838954"/>
                <a:gd name="connsiteX69" fmla="*/ 5690681 w 5710136"/>
                <a:gd name="connsiteY69" fmla="*/ 797668 h 1838954"/>
                <a:gd name="connsiteX70" fmla="*/ 5680953 w 5710136"/>
                <a:gd name="connsiteY70" fmla="*/ 856034 h 1838954"/>
                <a:gd name="connsiteX71" fmla="*/ 5632315 w 5710136"/>
                <a:gd name="connsiteY71" fmla="*/ 953311 h 1838954"/>
                <a:gd name="connsiteX72" fmla="*/ 5593404 w 5710136"/>
                <a:gd name="connsiteY72" fmla="*/ 1040860 h 1838954"/>
                <a:gd name="connsiteX73" fmla="*/ 5583676 w 5710136"/>
                <a:gd name="connsiteY73" fmla="*/ 1070043 h 1838954"/>
                <a:gd name="connsiteX74" fmla="*/ 5544766 w 5710136"/>
                <a:gd name="connsiteY74" fmla="*/ 1108953 h 1838954"/>
                <a:gd name="connsiteX75" fmla="*/ 5525310 w 5710136"/>
                <a:gd name="connsiteY75" fmla="*/ 1167319 h 1838954"/>
                <a:gd name="connsiteX76" fmla="*/ 5505855 w 5710136"/>
                <a:gd name="connsiteY76" fmla="*/ 1225685 h 1838954"/>
                <a:gd name="connsiteX77" fmla="*/ 5466945 w 5710136"/>
                <a:gd name="connsiteY77" fmla="*/ 1498060 h 1838954"/>
                <a:gd name="connsiteX78" fmla="*/ 5437762 w 5710136"/>
                <a:gd name="connsiteY78" fmla="*/ 1536970 h 1838954"/>
                <a:gd name="connsiteX79" fmla="*/ 5408579 w 5710136"/>
                <a:gd name="connsiteY79" fmla="*/ 1556426 h 1838954"/>
                <a:gd name="connsiteX80" fmla="*/ 5194570 w 5710136"/>
                <a:gd name="connsiteY80" fmla="*/ 1546698 h 1838954"/>
                <a:gd name="connsiteX81" fmla="*/ 5116749 w 5710136"/>
                <a:gd name="connsiteY81" fmla="*/ 1527243 h 1838954"/>
                <a:gd name="connsiteX82" fmla="*/ 4873557 w 5710136"/>
                <a:gd name="connsiteY82" fmla="*/ 1556426 h 1838954"/>
                <a:gd name="connsiteX83" fmla="*/ 4786008 w 5710136"/>
                <a:gd name="connsiteY83" fmla="*/ 1566153 h 1838954"/>
                <a:gd name="connsiteX84" fmla="*/ 4698459 w 5710136"/>
                <a:gd name="connsiteY84" fmla="*/ 1595336 h 1838954"/>
                <a:gd name="connsiteX85" fmla="*/ 4572000 w 5710136"/>
                <a:gd name="connsiteY85" fmla="*/ 1643975 h 1838954"/>
                <a:gd name="connsiteX86" fmla="*/ 4484451 w 5710136"/>
                <a:gd name="connsiteY86" fmla="*/ 1682885 h 1838954"/>
                <a:gd name="connsiteX87" fmla="*/ 4426085 w 5710136"/>
                <a:gd name="connsiteY87" fmla="*/ 1692613 h 1838954"/>
                <a:gd name="connsiteX88" fmla="*/ 4299625 w 5710136"/>
                <a:gd name="connsiteY88" fmla="*/ 1712068 h 1838954"/>
                <a:gd name="connsiteX89" fmla="*/ 4114800 w 5710136"/>
                <a:gd name="connsiteY89" fmla="*/ 1731524 h 1838954"/>
                <a:gd name="connsiteX90" fmla="*/ 4027251 w 5710136"/>
                <a:gd name="connsiteY90" fmla="*/ 1750979 h 1838954"/>
                <a:gd name="connsiteX91" fmla="*/ 3949430 w 5710136"/>
                <a:gd name="connsiteY91" fmla="*/ 1770434 h 1838954"/>
                <a:gd name="connsiteX92" fmla="*/ 3725693 w 5710136"/>
                <a:gd name="connsiteY92" fmla="*/ 1780162 h 1838954"/>
                <a:gd name="connsiteX93" fmla="*/ 3638145 w 5710136"/>
                <a:gd name="connsiteY93" fmla="*/ 1789890 h 1838954"/>
                <a:gd name="connsiteX94" fmla="*/ 3492230 w 5710136"/>
                <a:gd name="connsiteY94" fmla="*/ 1799617 h 1838954"/>
                <a:gd name="connsiteX95" fmla="*/ 3443591 w 5710136"/>
                <a:gd name="connsiteY95" fmla="*/ 1809345 h 1838954"/>
                <a:gd name="connsiteX96" fmla="*/ 2918298 w 5710136"/>
                <a:gd name="connsiteY96" fmla="*/ 1819072 h 1838954"/>
                <a:gd name="connsiteX97" fmla="*/ 2869659 w 5710136"/>
                <a:gd name="connsiteY97" fmla="*/ 1828800 h 1838954"/>
                <a:gd name="connsiteX98" fmla="*/ 2324910 w 5710136"/>
                <a:gd name="connsiteY98" fmla="*/ 1828800 h 1838954"/>
                <a:gd name="connsiteX99" fmla="*/ 2227634 w 5710136"/>
                <a:gd name="connsiteY99" fmla="*/ 1789890 h 1838954"/>
                <a:gd name="connsiteX100" fmla="*/ 2188723 w 5710136"/>
                <a:gd name="connsiteY100" fmla="*/ 1760707 h 1838954"/>
                <a:gd name="connsiteX101" fmla="*/ 2130357 w 5710136"/>
                <a:gd name="connsiteY101" fmla="*/ 1741251 h 1838954"/>
                <a:gd name="connsiteX102" fmla="*/ 2052536 w 5710136"/>
                <a:gd name="connsiteY102" fmla="*/ 1702341 h 1838954"/>
                <a:gd name="connsiteX103" fmla="*/ 1974715 w 5710136"/>
                <a:gd name="connsiteY103" fmla="*/ 1673158 h 1838954"/>
                <a:gd name="connsiteX104" fmla="*/ 1935804 w 5710136"/>
                <a:gd name="connsiteY104" fmla="*/ 1663430 h 1838954"/>
                <a:gd name="connsiteX105" fmla="*/ 963038 w 5710136"/>
                <a:gd name="connsiteY105" fmla="*/ 1682885 h 1838954"/>
                <a:gd name="connsiteX106" fmla="*/ 836579 w 5710136"/>
                <a:gd name="connsiteY106" fmla="*/ 1692613 h 1838954"/>
                <a:gd name="connsiteX107" fmla="*/ 496110 w 5710136"/>
                <a:gd name="connsiteY107" fmla="*/ 1673158 h 1838954"/>
                <a:gd name="connsiteX108" fmla="*/ 350196 w 5710136"/>
                <a:gd name="connsiteY108" fmla="*/ 1643975 h 1838954"/>
                <a:gd name="connsiteX109" fmla="*/ 291830 w 5710136"/>
                <a:gd name="connsiteY109" fmla="*/ 1624519 h 1838954"/>
                <a:gd name="connsiteX110" fmla="*/ 204281 w 5710136"/>
                <a:gd name="connsiteY110" fmla="*/ 1595336 h 1838954"/>
                <a:gd name="connsiteX111" fmla="*/ 155642 w 5710136"/>
                <a:gd name="connsiteY111" fmla="*/ 1546698 h 1838954"/>
                <a:gd name="connsiteX112" fmla="*/ 116732 w 5710136"/>
                <a:gd name="connsiteY112" fmla="*/ 1488332 h 1838954"/>
                <a:gd name="connsiteX113" fmla="*/ 97276 w 5710136"/>
                <a:gd name="connsiteY113" fmla="*/ 1459149 h 1838954"/>
                <a:gd name="connsiteX114" fmla="*/ 48638 w 5710136"/>
                <a:gd name="connsiteY114" fmla="*/ 1400783 h 1838954"/>
                <a:gd name="connsiteX115" fmla="*/ 29183 w 5710136"/>
                <a:gd name="connsiteY115" fmla="*/ 1352145 h 1838954"/>
                <a:gd name="connsiteX116" fmla="*/ 19455 w 5710136"/>
                <a:gd name="connsiteY116" fmla="*/ 1322962 h 1838954"/>
                <a:gd name="connsiteX117" fmla="*/ 0 w 5710136"/>
                <a:gd name="connsiteY117" fmla="*/ 1274324 h 1838954"/>
                <a:gd name="connsiteX118" fmla="*/ 19455 w 5710136"/>
                <a:gd name="connsiteY118" fmla="*/ 1040860 h 1838954"/>
                <a:gd name="connsiteX119" fmla="*/ 38910 w 5710136"/>
                <a:gd name="connsiteY119" fmla="*/ 1001949 h 1838954"/>
                <a:gd name="connsiteX120" fmla="*/ 48638 w 5710136"/>
                <a:gd name="connsiteY120" fmla="*/ 972766 h 1838954"/>
                <a:gd name="connsiteX121" fmla="*/ 77821 w 5710136"/>
                <a:gd name="connsiteY121" fmla="*/ 904672 h 1838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5710136" h="1838954">
                  <a:moveTo>
                    <a:pt x="243191" y="1060315"/>
                  </a:moveTo>
                  <a:lnTo>
                    <a:pt x="243191" y="1060315"/>
                  </a:lnTo>
                  <a:cubicBezTo>
                    <a:pt x="214008" y="1034375"/>
                    <a:pt x="182126" y="1011185"/>
                    <a:pt x="155642" y="982494"/>
                  </a:cubicBezTo>
                  <a:cubicBezTo>
                    <a:pt x="142818" y="968601"/>
                    <a:pt x="138432" y="948488"/>
                    <a:pt x="126459" y="933855"/>
                  </a:cubicBezTo>
                  <a:cubicBezTo>
                    <a:pt x="109036" y="912561"/>
                    <a:pt x="68093" y="875490"/>
                    <a:pt x="68093" y="875490"/>
                  </a:cubicBezTo>
                  <a:cubicBezTo>
                    <a:pt x="64851" y="865762"/>
                    <a:pt x="62952" y="855478"/>
                    <a:pt x="58366" y="846307"/>
                  </a:cubicBezTo>
                  <a:cubicBezTo>
                    <a:pt x="53137" y="835850"/>
                    <a:pt x="42348" y="828298"/>
                    <a:pt x="38910" y="817124"/>
                  </a:cubicBezTo>
                  <a:cubicBezTo>
                    <a:pt x="29185" y="785519"/>
                    <a:pt x="27475" y="751927"/>
                    <a:pt x="19455" y="719847"/>
                  </a:cubicBezTo>
                  <a:lnTo>
                    <a:pt x="0" y="642026"/>
                  </a:lnTo>
                  <a:cubicBezTo>
                    <a:pt x="803" y="632390"/>
                    <a:pt x="13960" y="461558"/>
                    <a:pt x="19455" y="437745"/>
                  </a:cubicBezTo>
                  <a:cubicBezTo>
                    <a:pt x="22716" y="423615"/>
                    <a:pt x="33020" y="412085"/>
                    <a:pt x="38910" y="398834"/>
                  </a:cubicBezTo>
                  <a:cubicBezTo>
                    <a:pt x="46002" y="382877"/>
                    <a:pt x="52844" y="366762"/>
                    <a:pt x="58366" y="350196"/>
                  </a:cubicBezTo>
                  <a:cubicBezTo>
                    <a:pt x="62594" y="337513"/>
                    <a:pt x="62114" y="323243"/>
                    <a:pt x="68093" y="311285"/>
                  </a:cubicBezTo>
                  <a:cubicBezTo>
                    <a:pt x="78550" y="290371"/>
                    <a:pt x="94034" y="272374"/>
                    <a:pt x="107004" y="252919"/>
                  </a:cubicBezTo>
                  <a:cubicBezTo>
                    <a:pt x="141722" y="200842"/>
                    <a:pt x="118190" y="232005"/>
                    <a:pt x="184825" y="165370"/>
                  </a:cubicBezTo>
                  <a:cubicBezTo>
                    <a:pt x="191310" y="158885"/>
                    <a:pt x="196078" y="150017"/>
                    <a:pt x="204281" y="145915"/>
                  </a:cubicBezTo>
                  <a:cubicBezTo>
                    <a:pt x="217251" y="139430"/>
                    <a:pt x="229613" y="131552"/>
                    <a:pt x="243191" y="126460"/>
                  </a:cubicBezTo>
                  <a:cubicBezTo>
                    <a:pt x="255709" y="121766"/>
                    <a:pt x="269247" y="120405"/>
                    <a:pt x="282102" y="116732"/>
                  </a:cubicBezTo>
                  <a:cubicBezTo>
                    <a:pt x="291961" y="113915"/>
                    <a:pt x="301557" y="110247"/>
                    <a:pt x="311285" y="107004"/>
                  </a:cubicBezTo>
                  <a:lnTo>
                    <a:pt x="544749" y="126460"/>
                  </a:lnTo>
                  <a:cubicBezTo>
                    <a:pt x="570777" y="128900"/>
                    <a:pt x="596876" y="131369"/>
                    <a:pt x="622570" y="136187"/>
                  </a:cubicBezTo>
                  <a:cubicBezTo>
                    <a:pt x="672712" y="145589"/>
                    <a:pt x="689453" y="151997"/>
                    <a:pt x="729574" y="165370"/>
                  </a:cubicBezTo>
                  <a:cubicBezTo>
                    <a:pt x="749029" y="158885"/>
                    <a:pt x="769200" y="154244"/>
                    <a:pt x="787940" y="145915"/>
                  </a:cubicBezTo>
                  <a:cubicBezTo>
                    <a:pt x="798624" y="141167"/>
                    <a:pt x="806136" y="130455"/>
                    <a:pt x="817123" y="126460"/>
                  </a:cubicBezTo>
                  <a:cubicBezTo>
                    <a:pt x="842252" y="117322"/>
                    <a:pt x="894945" y="107004"/>
                    <a:pt x="894945" y="107004"/>
                  </a:cubicBezTo>
                  <a:cubicBezTo>
                    <a:pt x="937785" y="78443"/>
                    <a:pt x="909887" y="92317"/>
                    <a:pt x="963038" y="77821"/>
                  </a:cubicBezTo>
                  <a:cubicBezTo>
                    <a:pt x="985812" y="71610"/>
                    <a:pt x="1008358" y="64577"/>
                    <a:pt x="1031132" y="58366"/>
                  </a:cubicBezTo>
                  <a:cubicBezTo>
                    <a:pt x="1068923" y="48059"/>
                    <a:pt x="1078153" y="47016"/>
                    <a:pt x="1118681" y="38911"/>
                  </a:cubicBezTo>
                  <a:cubicBezTo>
                    <a:pt x="1261353" y="42153"/>
                    <a:pt x="1404462" y="37027"/>
                    <a:pt x="1546698" y="48638"/>
                  </a:cubicBezTo>
                  <a:cubicBezTo>
                    <a:pt x="1565542" y="50176"/>
                    <a:pt x="1578059" y="70142"/>
                    <a:pt x="1595336" y="77821"/>
                  </a:cubicBezTo>
                  <a:cubicBezTo>
                    <a:pt x="1607553" y="83251"/>
                    <a:pt x="1621392" y="83876"/>
                    <a:pt x="1634247" y="87549"/>
                  </a:cubicBezTo>
                  <a:cubicBezTo>
                    <a:pt x="1644106" y="90366"/>
                    <a:pt x="1653702" y="94034"/>
                    <a:pt x="1663430" y="97277"/>
                  </a:cubicBezTo>
                  <a:cubicBezTo>
                    <a:pt x="1721796" y="90792"/>
                    <a:pt x="1780341" y="85756"/>
                    <a:pt x="1838527" y="77821"/>
                  </a:cubicBezTo>
                  <a:cubicBezTo>
                    <a:pt x="1851774" y="76015"/>
                    <a:pt x="1864755" y="72322"/>
                    <a:pt x="1877438" y="68094"/>
                  </a:cubicBezTo>
                  <a:cubicBezTo>
                    <a:pt x="1894004" y="62572"/>
                    <a:pt x="1908808" y="51228"/>
                    <a:pt x="1926076" y="48638"/>
                  </a:cubicBezTo>
                  <a:cubicBezTo>
                    <a:pt x="1974283" y="41407"/>
                    <a:pt x="2023320" y="41615"/>
                    <a:pt x="2071991" y="38911"/>
                  </a:cubicBezTo>
                  <a:cubicBezTo>
                    <a:pt x="2449393" y="17944"/>
                    <a:pt x="2396110" y="21360"/>
                    <a:pt x="2733472" y="9728"/>
                  </a:cubicBezTo>
                  <a:cubicBezTo>
                    <a:pt x="2782110" y="12970"/>
                    <a:pt x="2831017" y="13409"/>
                    <a:pt x="2879387" y="19455"/>
                  </a:cubicBezTo>
                  <a:cubicBezTo>
                    <a:pt x="2909051" y="23163"/>
                    <a:pt x="2937705" y="32647"/>
                    <a:pt x="2966936" y="38911"/>
                  </a:cubicBezTo>
                  <a:cubicBezTo>
                    <a:pt x="2983103" y="42375"/>
                    <a:pt x="2999434" y="45051"/>
                    <a:pt x="3015574" y="48638"/>
                  </a:cubicBezTo>
                  <a:cubicBezTo>
                    <a:pt x="3028625" y="51538"/>
                    <a:pt x="3041412" y="55565"/>
                    <a:pt x="3054485" y="58366"/>
                  </a:cubicBezTo>
                  <a:cubicBezTo>
                    <a:pt x="3086819" y="65295"/>
                    <a:pt x="3119336" y="71336"/>
                    <a:pt x="3151762" y="77821"/>
                  </a:cubicBezTo>
                  <a:cubicBezTo>
                    <a:pt x="3174460" y="87549"/>
                    <a:pt x="3197434" y="96656"/>
                    <a:pt x="3219855" y="107004"/>
                  </a:cubicBezTo>
                  <a:cubicBezTo>
                    <a:pt x="3239605" y="116119"/>
                    <a:pt x="3257779" y="128753"/>
                    <a:pt x="3278221" y="136187"/>
                  </a:cubicBezTo>
                  <a:cubicBezTo>
                    <a:pt x="3296630" y="142881"/>
                    <a:pt x="3383591" y="154020"/>
                    <a:pt x="3394953" y="155643"/>
                  </a:cubicBezTo>
                  <a:cubicBezTo>
                    <a:pt x="3498715" y="152400"/>
                    <a:pt x="3602577" y="151518"/>
                    <a:pt x="3706238" y="145915"/>
                  </a:cubicBezTo>
                  <a:cubicBezTo>
                    <a:pt x="3722748" y="145023"/>
                    <a:pt x="3738609" y="139145"/>
                    <a:pt x="3754876" y="136187"/>
                  </a:cubicBezTo>
                  <a:cubicBezTo>
                    <a:pt x="3916662" y="106772"/>
                    <a:pt x="3674156" y="156368"/>
                    <a:pt x="3910519" y="97277"/>
                  </a:cubicBezTo>
                  <a:cubicBezTo>
                    <a:pt x="3996679" y="75737"/>
                    <a:pt x="4017337" y="76867"/>
                    <a:pt x="4105072" y="68094"/>
                  </a:cubicBezTo>
                  <a:cubicBezTo>
                    <a:pt x="4149657" y="53232"/>
                    <a:pt x="4193980" y="34436"/>
                    <a:pt x="4241259" y="29183"/>
                  </a:cubicBezTo>
                  <a:cubicBezTo>
                    <a:pt x="4283278" y="24514"/>
                    <a:pt x="4325600" y="23117"/>
                    <a:pt x="4367719" y="19455"/>
                  </a:cubicBezTo>
                  <a:cubicBezTo>
                    <a:pt x="4425950" y="14391"/>
                    <a:pt x="4494115" y="6492"/>
                    <a:pt x="4552545" y="0"/>
                  </a:cubicBezTo>
                  <a:cubicBezTo>
                    <a:pt x="4614153" y="6485"/>
                    <a:pt x="4676044" y="10694"/>
                    <a:pt x="4737370" y="19455"/>
                  </a:cubicBezTo>
                  <a:cubicBezTo>
                    <a:pt x="5077740" y="68080"/>
                    <a:pt x="4554258" y="11847"/>
                    <a:pt x="4922196" y="48638"/>
                  </a:cubicBezTo>
                  <a:cubicBezTo>
                    <a:pt x="4954621" y="61608"/>
                    <a:pt x="4987373" y="73792"/>
                    <a:pt x="5019472" y="87549"/>
                  </a:cubicBezTo>
                  <a:cubicBezTo>
                    <a:pt x="5032801" y="93261"/>
                    <a:pt x="5044493" y="102837"/>
                    <a:pt x="5058383" y="107004"/>
                  </a:cubicBezTo>
                  <a:cubicBezTo>
                    <a:pt x="5077275" y="112672"/>
                    <a:pt x="5097614" y="111948"/>
                    <a:pt x="5116749" y="116732"/>
                  </a:cubicBezTo>
                  <a:cubicBezTo>
                    <a:pt x="5136644" y="121706"/>
                    <a:pt x="5155220" y="131213"/>
                    <a:pt x="5175115" y="136187"/>
                  </a:cubicBezTo>
                  <a:lnTo>
                    <a:pt x="5214025" y="145915"/>
                  </a:lnTo>
                  <a:cubicBezTo>
                    <a:pt x="5220510" y="152400"/>
                    <a:pt x="5225278" y="161268"/>
                    <a:pt x="5233481" y="165370"/>
                  </a:cubicBezTo>
                  <a:cubicBezTo>
                    <a:pt x="5305121" y="201190"/>
                    <a:pt x="5242563" y="147345"/>
                    <a:pt x="5301574" y="194553"/>
                  </a:cubicBezTo>
                  <a:cubicBezTo>
                    <a:pt x="5308736" y="200282"/>
                    <a:pt x="5313693" y="208506"/>
                    <a:pt x="5321030" y="214009"/>
                  </a:cubicBezTo>
                  <a:cubicBezTo>
                    <a:pt x="5358460" y="242082"/>
                    <a:pt x="5406820" y="269647"/>
                    <a:pt x="5447489" y="291830"/>
                  </a:cubicBezTo>
                  <a:cubicBezTo>
                    <a:pt x="5460220" y="298774"/>
                    <a:pt x="5473430" y="304800"/>
                    <a:pt x="5486400" y="311285"/>
                  </a:cubicBezTo>
                  <a:cubicBezTo>
                    <a:pt x="5527336" y="372690"/>
                    <a:pt x="5479105" y="308449"/>
                    <a:pt x="5564221" y="379379"/>
                  </a:cubicBezTo>
                  <a:cubicBezTo>
                    <a:pt x="5619343" y="425314"/>
                    <a:pt x="5629879" y="447953"/>
                    <a:pt x="5671225" y="505838"/>
                  </a:cubicBezTo>
                  <a:cubicBezTo>
                    <a:pt x="5674468" y="518808"/>
                    <a:pt x="5675687" y="532460"/>
                    <a:pt x="5680953" y="544749"/>
                  </a:cubicBezTo>
                  <a:cubicBezTo>
                    <a:pt x="5685558" y="555495"/>
                    <a:pt x="5698376" y="562419"/>
                    <a:pt x="5700408" y="573932"/>
                  </a:cubicBezTo>
                  <a:cubicBezTo>
                    <a:pt x="5708317" y="618751"/>
                    <a:pt x="5706893" y="664723"/>
                    <a:pt x="5710136" y="710119"/>
                  </a:cubicBezTo>
                  <a:cubicBezTo>
                    <a:pt x="5703651" y="739302"/>
                    <a:pt x="5696544" y="768354"/>
                    <a:pt x="5690681" y="797668"/>
                  </a:cubicBezTo>
                  <a:cubicBezTo>
                    <a:pt x="5686813" y="817009"/>
                    <a:pt x="5687878" y="837566"/>
                    <a:pt x="5680953" y="856034"/>
                  </a:cubicBezTo>
                  <a:cubicBezTo>
                    <a:pt x="5668224" y="889979"/>
                    <a:pt x="5643780" y="918919"/>
                    <a:pt x="5632315" y="953311"/>
                  </a:cubicBezTo>
                  <a:cubicBezTo>
                    <a:pt x="5582120" y="1103891"/>
                    <a:pt x="5639651" y="948367"/>
                    <a:pt x="5593404" y="1040860"/>
                  </a:cubicBezTo>
                  <a:cubicBezTo>
                    <a:pt x="5588818" y="1050031"/>
                    <a:pt x="5589636" y="1061699"/>
                    <a:pt x="5583676" y="1070043"/>
                  </a:cubicBezTo>
                  <a:cubicBezTo>
                    <a:pt x="5573015" y="1084969"/>
                    <a:pt x="5557736" y="1095983"/>
                    <a:pt x="5544766" y="1108953"/>
                  </a:cubicBezTo>
                  <a:lnTo>
                    <a:pt x="5525310" y="1167319"/>
                  </a:lnTo>
                  <a:lnTo>
                    <a:pt x="5505855" y="1225685"/>
                  </a:lnTo>
                  <a:cubicBezTo>
                    <a:pt x="5489515" y="1429941"/>
                    <a:pt x="5530928" y="1408485"/>
                    <a:pt x="5466945" y="1498060"/>
                  </a:cubicBezTo>
                  <a:cubicBezTo>
                    <a:pt x="5457522" y="1511253"/>
                    <a:pt x="5449226" y="1525506"/>
                    <a:pt x="5437762" y="1536970"/>
                  </a:cubicBezTo>
                  <a:cubicBezTo>
                    <a:pt x="5429495" y="1545237"/>
                    <a:pt x="5418307" y="1549941"/>
                    <a:pt x="5408579" y="1556426"/>
                  </a:cubicBezTo>
                  <a:cubicBezTo>
                    <a:pt x="5337243" y="1553183"/>
                    <a:pt x="5265626" y="1553804"/>
                    <a:pt x="5194570" y="1546698"/>
                  </a:cubicBezTo>
                  <a:cubicBezTo>
                    <a:pt x="5167964" y="1544037"/>
                    <a:pt x="5143475" y="1526433"/>
                    <a:pt x="5116749" y="1527243"/>
                  </a:cubicBezTo>
                  <a:cubicBezTo>
                    <a:pt x="5035141" y="1529716"/>
                    <a:pt x="4954703" y="1547410"/>
                    <a:pt x="4873557" y="1556426"/>
                  </a:cubicBezTo>
                  <a:lnTo>
                    <a:pt x="4786008" y="1566153"/>
                  </a:lnTo>
                  <a:cubicBezTo>
                    <a:pt x="4565408" y="1654397"/>
                    <a:pt x="4876468" y="1532509"/>
                    <a:pt x="4698459" y="1595336"/>
                  </a:cubicBezTo>
                  <a:cubicBezTo>
                    <a:pt x="4655870" y="1610367"/>
                    <a:pt x="4613271" y="1625633"/>
                    <a:pt x="4572000" y="1643975"/>
                  </a:cubicBezTo>
                  <a:cubicBezTo>
                    <a:pt x="4542817" y="1656945"/>
                    <a:pt x="4514748" y="1672786"/>
                    <a:pt x="4484451" y="1682885"/>
                  </a:cubicBezTo>
                  <a:cubicBezTo>
                    <a:pt x="4465739" y="1689122"/>
                    <a:pt x="4445491" y="1689085"/>
                    <a:pt x="4426085" y="1692613"/>
                  </a:cubicBezTo>
                  <a:cubicBezTo>
                    <a:pt x="4344412" y="1707463"/>
                    <a:pt x="4405553" y="1700298"/>
                    <a:pt x="4299625" y="1712068"/>
                  </a:cubicBezTo>
                  <a:lnTo>
                    <a:pt x="4114800" y="1731524"/>
                  </a:lnTo>
                  <a:cubicBezTo>
                    <a:pt x="4085312" y="1736439"/>
                    <a:pt x="4056351" y="1744132"/>
                    <a:pt x="4027251" y="1750979"/>
                  </a:cubicBezTo>
                  <a:cubicBezTo>
                    <a:pt x="4001223" y="1757103"/>
                    <a:pt x="3976044" y="1767858"/>
                    <a:pt x="3949430" y="1770434"/>
                  </a:cubicBezTo>
                  <a:cubicBezTo>
                    <a:pt x="3875128" y="1777625"/>
                    <a:pt x="3800272" y="1776919"/>
                    <a:pt x="3725693" y="1780162"/>
                  </a:cubicBezTo>
                  <a:cubicBezTo>
                    <a:pt x="3696510" y="1783405"/>
                    <a:pt x="3667406" y="1787452"/>
                    <a:pt x="3638145" y="1789890"/>
                  </a:cubicBezTo>
                  <a:cubicBezTo>
                    <a:pt x="3589567" y="1793938"/>
                    <a:pt x="3540734" y="1794767"/>
                    <a:pt x="3492230" y="1799617"/>
                  </a:cubicBezTo>
                  <a:cubicBezTo>
                    <a:pt x="3475778" y="1801262"/>
                    <a:pt x="3460116" y="1808785"/>
                    <a:pt x="3443591" y="1809345"/>
                  </a:cubicBezTo>
                  <a:cubicBezTo>
                    <a:pt x="3268564" y="1815278"/>
                    <a:pt x="3093396" y="1815830"/>
                    <a:pt x="2918298" y="1819072"/>
                  </a:cubicBezTo>
                  <a:cubicBezTo>
                    <a:pt x="2902085" y="1822315"/>
                    <a:pt x="2886125" y="1827303"/>
                    <a:pt x="2869659" y="1828800"/>
                  </a:cubicBezTo>
                  <a:cubicBezTo>
                    <a:pt x="2658296" y="1848015"/>
                    <a:pt x="2575552" y="1835227"/>
                    <a:pt x="2324910" y="1828800"/>
                  </a:cubicBezTo>
                  <a:cubicBezTo>
                    <a:pt x="2290038" y="1817176"/>
                    <a:pt x="2262433" y="1808871"/>
                    <a:pt x="2227634" y="1789890"/>
                  </a:cubicBezTo>
                  <a:cubicBezTo>
                    <a:pt x="2213401" y="1782127"/>
                    <a:pt x="2203224" y="1767958"/>
                    <a:pt x="2188723" y="1760707"/>
                  </a:cubicBezTo>
                  <a:cubicBezTo>
                    <a:pt x="2170380" y="1751536"/>
                    <a:pt x="2149207" y="1749329"/>
                    <a:pt x="2130357" y="1741251"/>
                  </a:cubicBezTo>
                  <a:cubicBezTo>
                    <a:pt x="2103700" y="1729826"/>
                    <a:pt x="2079464" y="1713112"/>
                    <a:pt x="2052536" y="1702341"/>
                  </a:cubicBezTo>
                  <a:cubicBezTo>
                    <a:pt x="2026821" y="1692055"/>
                    <a:pt x="2001412" y="1680786"/>
                    <a:pt x="1974715" y="1673158"/>
                  </a:cubicBezTo>
                  <a:cubicBezTo>
                    <a:pt x="1961860" y="1669485"/>
                    <a:pt x="1948774" y="1666673"/>
                    <a:pt x="1935804" y="1663430"/>
                  </a:cubicBezTo>
                  <a:lnTo>
                    <a:pt x="963038" y="1682885"/>
                  </a:lnTo>
                  <a:cubicBezTo>
                    <a:pt x="920775" y="1684007"/>
                    <a:pt x="878847" y="1693494"/>
                    <a:pt x="836579" y="1692613"/>
                  </a:cubicBezTo>
                  <a:cubicBezTo>
                    <a:pt x="722929" y="1690245"/>
                    <a:pt x="609600" y="1679643"/>
                    <a:pt x="496110" y="1673158"/>
                  </a:cubicBezTo>
                  <a:cubicBezTo>
                    <a:pt x="288611" y="1613870"/>
                    <a:pt x="577987" y="1692788"/>
                    <a:pt x="350196" y="1643975"/>
                  </a:cubicBezTo>
                  <a:cubicBezTo>
                    <a:pt x="330143" y="1639678"/>
                    <a:pt x="311473" y="1630412"/>
                    <a:pt x="291830" y="1624519"/>
                  </a:cubicBezTo>
                  <a:cubicBezTo>
                    <a:pt x="208048" y="1599384"/>
                    <a:pt x="301812" y="1634350"/>
                    <a:pt x="204281" y="1595336"/>
                  </a:cubicBezTo>
                  <a:cubicBezTo>
                    <a:pt x="188068" y="1579123"/>
                    <a:pt x="168360" y="1565776"/>
                    <a:pt x="155642" y="1546698"/>
                  </a:cubicBezTo>
                  <a:lnTo>
                    <a:pt x="116732" y="1488332"/>
                  </a:lnTo>
                  <a:cubicBezTo>
                    <a:pt x="110247" y="1478604"/>
                    <a:pt x="104761" y="1468131"/>
                    <a:pt x="97276" y="1459149"/>
                  </a:cubicBezTo>
                  <a:lnTo>
                    <a:pt x="48638" y="1400783"/>
                  </a:lnTo>
                  <a:cubicBezTo>
                    <a:pt x="42153" y="1384570"/>
                    <a:pt x="35314" y="1368495"/>
                    <a:pt x="29183" y="1352145"/>
                  </a:cubicBezTo>
                  <a:cubicBezTo>
                    <a:pt x="25583" y="1342544"/>
                    <a:pt x="23055" y="1332563"/>
                    <a:pt x="19455" y="1322962"/>
                  </a:cubicBezTo>
                  <a:cubicBezTo>
                    <a:pt x="13324" y="1306612"/>
                    <a:pt x="6485" y="1290537"/>
                    <a:pt x="0" y="1274324"/>
                  </a:cubicBezTo>
                  <a:cubicBezTo>
                    <a:pt x="417" y="1266402"/>
                    <a:pt x="355" y="1098159"/>
                    <a:pt x="19455" y="1040860"/>
                  </a:cubicBezTo>
                  <a:cubicBezTo>
                    <a:pt x="24041" y="1027103"/>
                    <a:pt x="33198" y="1015278"/>
                    <a:pt x="38910" y="1001949"/>
                  </a:cubicBezTo>
                  <a:cubicBezTo>
                    <a:pt x="42949" y="992524"/>
                    <a:pt x="44599" y="982191"/>
                    <a:pt x="48638" y="972766"/>
                  </a:cubicBezTo>
                  <a:cubicBezTo>
                    <a:pt x="84699" y="888622"/>
                    <a:pt x="55007" y="973111"/>
                    <a:pt x="77821" y="904672"/>
                  </a:cubicBezTo>
                </a:path>
              </a:pathLst>
            </a:custGeom>
            <a:solidFill>
              <a:srgbClr val="DFEECE"/>
            </a:solidFill>
            <a:ln w="19050">
              <a:solidFill>
                <a:srgbClr val="296D2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0" name="Hộp Văn bản 7">
              <a:extLst>
                <a:ext uri="{FF2B5EF4-FFF2-40B4-BE49-F238E27FC236}">
                  <a16:creationId xmlns:a16="http://schemas.microsoft.com/office/drawing/2014/main" id="{AD21CFB9-1580-F9F1-3DC9-6EF37EDD0D3C}"/>
                </a:ext>
              </a:extLst>
            </p:cNvPr>
            <p:cNvSpPr txBox="1"/>
            <p:nvPr/>
          </p:nvSpPr>
          <p:spPr>
            <a:xfrm>
              <a:off x="673907" y="2781151"/>
              <a:ext cx="5618846" cy="15696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Quan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sát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chữ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Ư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cỡ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nhỡ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,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cho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biết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độ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cao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và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độ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rộng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các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nét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3" name="Hình ảnh 2">
            <a:extLst>
              <a:ext uri="{FF2B5EF4-FFF2-40B4-BE49-F238E27FC236}">
                <a16:creationId xmlns:a16="http://schemas.microsoft.com/office/drawing/2014/main" id="{37AACB49-E26E-5517-2B1B-5B8BF94D75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638" t="16171" r="30585" b="16737"/>
          <a:stretch/>
        </p:blipFill>
        <p:spPr>
          <a:xfrm>
            <a:off x="6764803" y="1681381"/>
            <a:ext cx="3872794" cy="376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834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347</TotalTime>
  <Words>531</Words>
  <Application>Microsoft Office PowerPoint</Application>
  <PresentationFormat>Widescreen</PresentationFormat>
  <Paragraphs>67</Paragraphs>
  <Slides>26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45" baseType="lpstr">
      <vt:lpstr>#9Slide07 HoneyCream</vt:lpstr>
      <vt:lpstr>Arial</vt:lpstr>
      <vt:lpstr>Calibri</vt:lpstr>
      <vt:lpstr>Calibri Light</vt:lpstr>
      <vt:lpstr>Cambria</vt:lpstr>
      <vt:lpstr>Fredoka One</vt:lpstr>
      <vt:lpstr>Hp001 5H</vt:lpstr>
      <vt:lpstr>Hp001 5H</vt:lpstr>
      <vt:lpstr>M PLUS Rounded 1c</vt:lpstr>
      <vt:lpstr>SVN-Dancing Script</vt:lpstr>
      <vt:lpstr>SVN-Newton</vt:lpstr>
      <vt:lpstr>SVN-Ready</vt:lpstr>
      <vt:lpstr>Times New Roman</vt:lpstr>
      <vt:lpstr>UTM Avo</vt:lpstr>
      <vt:lpstr>南构钦雕汉古</vt:lpstr>
      <vt:lpstr>字魂56号-洪亮毛笔隶书简体</vt:lpstr>
      <vt:lpstr>思源宋体 CN Medium</vt:lpstr>
      <vt:lpstr>Office Theme</vt:lpstr>
      <vt:lpstr>1_Awesome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 Hanh Ngo</dc:creator>
  <cp:lastModifiedBy>Windows User</cp:lastModifiedBy>
  <cp:revision>17</cp:revision>
  <dcterms:created xsi:type="dcterms:W3CDTF">2023-01-02T02:17:27Z</dcterms:created>
  <dcterms:modified xsi:type="dcterms:W3CDTF">2023-02-06T23:40:42Z</dcterms:modified>
</cp:coreProperties>
</file>