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60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embeddedFontLst>
    <p:embeddedFont>
      <p:font typeface="#9Slide07 HoneyCream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Fredoka One" panose="02000000000000000000" pitchFamily="2" charset="0"/>
      <p:regular r:id="rId38"/>
    </p:embeddedFont>
    <p:embeddedFont>
      <p:font typeface="SVN-Dancing Script" panose="02040603050506020204" pitchFamily="18" charset="0"/>
      <p:regular r:id="rId39"/>
    </p:embeddedFont>
    <p:embeddedFont>
      <p:font typeface="SVN-Newton" panose="02040603050506020204" pitchFamily="18" charset="0"/>
      <p:regular r:id="rId40"/>
    </p:embeddedFont>
    <p:embeddedFont>
      <p:font typeface="SVN-Ready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Vogue-ExtraBold" panose="020B0500000000000000" pitchFamily="34" charset="0"/>
      <p:regular r:id="rId4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A10"/>
    <a:srgbClr val="7C913F"/>
    <a:srgbClr val="B6C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-2208" y="-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483CE-DCCE-453C-AB13-B3FDE20A486D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0FBFE-D5FE-4D82-BA4D-C4DE83FE70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816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zoom </a:t>
            </a:r>
            <a:r>
              <a:rPr lang="en-US" dirty="0" err="1"/>
              <a:t>hình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0FBFE-D5FE-4D82-BA4D-C4DE83FE704E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738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0FBFE-D5FE-4D82-BA4D-C4DE83FE704E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043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E17D38CC-2AD9-6B9C-1B67-704EA73C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3A4052E7-10D8-0E76-351B-E6FE68C332C3}"/>
              </a:ext>
            </a:extLst>
          </p:cNvPr>
          <p:cNvGrpSpPr/>
          <p:nvPr userDrawn="1"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5A108C72-892F-BF2C-5180-6A1078A2C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C392C8B4-63C8-C5C5-9F3D-672B025B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6465F3D4-8C6A-EE8F-1672-2AF5BEE01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4B01DDB4-B98A-C897-735B-EC9274E2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3" name="图片 20">
            <a:extLst>
              <a:ext uri="{FF2B5EF4-FFF2-40B4-BE49-F238E27FC236}">
                <a16:creationId xmlns:a16="http://schemas.microsoft.com/office/drawing/2014/main" id="{4C18A7AA-29D0-C3C3-503A-37DAB874E0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5675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2AFF16-A3C2-BC12-106D-D01F8F36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729F380-1FFD-257F-2570-D355513F1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0715A7-31DB-A110-85D5-64B8517F9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13BEB7-20C9-F55F-3947-07193688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06075D-194D-B609-E739-A05641FC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845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0E07CD-F69A-2CDA-8867-D099FE6C69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D94B5D3-8789-FEDF-E8BD-58BC3CAA8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966A82-2C0E-7128-F0B3-1E9FDCB5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C3D2DF-8855-340F-22D5-2944E5FE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5A1773-B0B2-DCDF-65AA-6802C1B9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23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220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EE88C4-C0BC-688B-F24F-DDAB3B1A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8D47AE-9B7F-20AC-6479-EC33532A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9F76B9-DD34-8F4E-16A8-ACBECA89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66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8A75962-A164-BB3A-8AB8-9CAF2AAB9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02343F-0952-4F45-4F0F-414D0EC6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A16D92-89CB-71F2-BA75-7D3C298B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A_图片 2">
            <a:extLst>
              <a:ext uri="{FF2B5EF4-FFF2-40B4-BE49-F238E27FC236}">
                <a16:creationId xmlns:a16="http://schemas.microsoft.com/office/drawing/2014/main" id="{34D66038-C5D6-582B-0E7A-CDEA5BA7C8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03880" y="747395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F6571227-4CEE-650D-8A99-943F686384BC}"/>
              </a:ext>
            </a:extLst>
          </p:cNvPr>
          <p:cNvGrpSpPr/>
          <p:nvPr userDrawn="1"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704E0AA8-6EE8-11DB-0F70-9A8F20207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2C2D3F5A-73D4-CF19-4DB7-70CA68F94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A8F9C79C-08B4-0ACD-FBF0-5A38FD463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B87AB638-045F-1322-7B09-F30B973E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3" name="图片 20">
            <a:extLst>
              <a:ext uri="{FF2B5EF4-FFF2-40B4-BE49-F238E27FC236}">
                <a16:creationId xmlns:a16="http://schemas.microsoft.com/office/drawing/2014/main" id="{A4A3D59D-CDDB-5B11-101C-9907E4F5B3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BCE7583D-9517-5973-8FB5-A5542B1B383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5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606ABD-9E3E-36E8-029A-745E2E97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5C41BF-831A-38F7-E474-1519EB1A5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006604D-53BA-BD7E-1BA9-420B9FB72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CF65BA-C2CE-F1B6-B7F3-E2D22B92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1CCD8B-498F-35B7-611F-96986D10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B8B2A6-8DDD-72CC-7B58-82692097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230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CDCA47-3A9E-1534-1B92-10920392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3F5F74E-068B-147D-4F55-A318DDC2A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227229-51D3-35C0-8304-58776672A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F32044C-3A7D-3824-E5D1-003FA663B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82C3695-D2C4-0180-4415-7AE51E2E1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A3B5597-FE79-9320-E928-CDD55B5F3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9C67C58-D564-8418-CE12-74669CFB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DB19187-EA57-D976-1392-DFFCAFF3C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483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FEA368-5EB5-E5F6-00C1-7C1F235A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18EBF3-60F3-00D1-9646-791FEB4F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DE21F74-A2F6-B3C2-4F67-026ADE89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A3FE13E-2AE2-DF08-7516-DA396B26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37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A92BA84-635F-91F2-78D7-A1E4CA3D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1E87EF6-D8A5-1D12-24B6-56E022CC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83C1B77-9F44-EFD7-B801-97B54F68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DF796845-7937-937E-12B5-5D4BF10C4767}"/>
              </a:ext>
            </a:extLst>
          </p:cNvPr>
          <p:cNvSpPr/>
          <p:nvPr userDrawn="1"/>
        </p:nvSpPr>
        <p:spPr>
          <a:xfrm>
            <a:off x="14611" y="0"/>
            <a:ext cx="121773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5650F5-D8E7-90FC-BA30-9D281EE6089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8A1275-6993-D89D-07A9-4F6256AB4D8C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7224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ADBCF0-2A7A-4539-DBB8-25D157D3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962A1F-8D10-A104-A856-FB94BDAE8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1D1ED9-F3E2-5D4A-4A2F-C6AA3C43C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E51843-67BB-4C69-0A58-EE5AA378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61229F-E188-C0E7-29F9-A5C3B39B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67A4A6-B606-CC1D-3B8A-BF26D72B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3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7A0B4F-D6C5-1F12-6ACB-0927089A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DB946AE-9532-BD3B-EAE3-E53A53994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FF761E7-992A-15C3-C3E6-2B65B22BD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FB79D1F-4A59-F7BD-479E-BD939B9B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07/02/2023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15A67A1-283E-6E6C-A85C-271427A4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40B35B8-3C37-FEFF-6960-6CB918C7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55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9FEE8243-FC49-0FC1-317E-75708694C577}"/>
              </a:ext>
            </a:extLst>
          </p:cNvPr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C0AABBD-C01F-0A07-79F4-BF157AAD9B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A1B81FD-5400-F8E3-1BB0-1228BF1070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4986D7B2-311D-70C8-CEE4-F5C720BFE46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7F3BE56-A8D0-500A-EFF5-97FB5E13D62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43659E8-FC53-541A-5A67-C74F3EB91F3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5D365C-8FB8-C0F4-B0FE-A33ACAAA0B3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5323B794-7C76-624D-3347-FA2C733758C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F7B385F-EE09-82A8-AAB1-BE58B013188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3511388-FE87-BC28-C1D5-E7382EC0DA1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8C7B91DD-EB40-BF72-FFF9-536D5F29E75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78EFAC94-470A-DADC-1081-ED3664C1E96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B00106-AD8D-D773-1C59-84FD5A92693F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079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54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4.pn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0.xm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slide" Target="slide9.xml"/><Relationship Id="rId17" Type="http://schemas.openxmlformats.org/officeDocument/2006/relationships/slide" Target="slide13.xml"/><Relationship Id="rId2" Type="http://schemas.openxmlformats.org/officeDocument/2006/relationships/image" Target="../media/image25.png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5" Type="http://schemas.openxmlformats.org/officeDocument/2006/relationships/image" Target="../media/image26.png"/><Relationship Id="rId10" Type="http://schemas.openxmlformats.org/officeDocument/2006/relationships/slide" Target="slide8.xml"/><Relationship Id="rId4" Type="http://schemas.openxmlformats.org/officeDocument/2006/relationships/image" Target="../media/image28.png"/><Relationship Id="rId9" Type="http://schemas.openxmlformats.org/officeDocument/2006/relationships/image" Target="../media/image26.png"/><Relationship Id="rId1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E7B554-4706-8245-F762-B50C96651D1D}"/>
              </a:ext>
            </a:extLst>
          </p:cNvPr>
          <p:cNvSpPr txBox="1"/>
          <p:nvPr/>
        </p:nvSpPr>
        <p:spPr>
          <a:xfrm flipH="1">
            <a:off x="3802627" y="1129009"/>
            <a:ext cx="422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Mở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rộng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vốn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từ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endParaRPr lang="vi-VN" sz="4000" b="1" dirty="0">
              <a:solidFill>
                <a:srgbClr val="7C913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CEF767-B6DF-9AA4-9112-A6CA7E28209E}"/>
              </a:ext>
            </a:extLst>
          </p:cNvPr>
          <p:cNvSpPr txBox="1"/>
          <p:nvPr/>
        </p:nvSpPr>
        <p:spPr>
          <a:xfrm flipH="1">
            <a:off x="3616384" y="2802163"/>
            <a:ext cx="3670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than</a:t>
            </a:r>
            <a:endParaRPr lang="vi-VN" sz="3600" b="1" dirty="0">
              <a:solidFill>
                <a:srgbClr val="7C913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4C0E21E-DEDE-B2E3-698E-34A034E0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325" y="1979132"/>
            <a:ext cx="367011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1419646" y="2984248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946310" y="1760989"/>
              <a:ext cx="12314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Công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73CB74A-ED9D-FC7E-85FD-01DF67E4A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3" t="30808" r="14954" b="23400"/>
          <a:stretch/>
        </p:blipFill>
        <p:spPr>
          <a:xfrm>
            <a:off x="4534562" y="1151957"/>
            <a:ext cx="5942868" cy="3812406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0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3151126" y="2311400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732499" y="1760989"/>
              <a:ext cx="17892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Gõ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kiến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2" t="10418" r="6855" b="43927"/>
          <a:stretch/>
        </p:blipFill>
        <p:spPr>
          <a:xfrm>
            <a:off x="6216161" y="413807"/>
            <a:ext cx="4284191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459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6338716" y="1686521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230095" y="1800908"/>
              <a:ext cx="920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Khỉ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3" t="2255" r="-681" b="52090"/>
          <a:stretch/>
        </p:blipFill>
        <p:spPr>
          <a:xfrm>
            <a:off x="9194800" y="284480"/>
            <a:ext cx="3010876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452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4592384" y="4632921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230095" y="1800908"/>
              <a:ext cx="7296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Gà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3" t="65632" r="13919" b="1034"/>
          <a:stretch/>
        </p:blipFill>
        <p:spPr>
          <a:xfrm>
            <a:off x="7599617" y="3429000"/>
            <a:ext cx="3010876" cy="2696848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2" name="Đồ họa 1">
            <a:hlinkClick r:id="rId4" action="ppaction://hlinksldjump"/>
            <a:extLst>
              <a:ext uri="{FF2B5EF4-FFF2-40B4-BE49-F238E27FC236}">
                <a16:creationId xmlns:a16="http://schemas.microsoft.com/office/drawing/2014/main" id="{1168F692-5DC2-F109-7DAA-499109A6B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2279" y="5977486"/>
            <a:ext cx="85728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507225" y="365339"/>
            <a:ext cx="9438640" cy="1988001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94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Hãy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nêu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đặc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điểm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mà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biết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về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loài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bức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vừa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rồi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4" name="Đồ họa 13">
            <a:extLst>
              <a:ext uri="{FF2B5EF4-FFF2-40B4-BE49-F238E27FC236}">
                <a16:creationId xmlns:a16="http://schemas.microsoft.com/office/drawing/2014/main" id="{7D133055-AFF8-CFF1-C50E-B336ACD49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723" y="2635145"/>
            <a:ext cx="1925003" cy="2458081"/>
          </a:xfrm>
          <a:prstGeom prst="rect">
            <a:avLst/>
          </a:prstGeom>
        </p:spPr>
      </p:pic>
      <p:pic>
        <p:nvPicPr>
          <p:cNvPr id="16" name="Đồ họa 15">
            <a:extLst>
              <a:ext uri="{FF2B5EF4-FFF2-40B4-BE49-F238E27FC236}">
                <a16:creationId xmlns:a16="http://schemas.microsoft.com/office/drawing/2014/main" id="{ABF5F0FA-8930-BDF6-272A-A7B62454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6736" y="3459772"/>
            <a:ext cx="3000375" cy="2538779"/>
          </a:xfrm>
          <a:prstGeom prst="rect">
            <a:avLst/>
          </a:prstGeom>
        </p:spPr>
      </p:pic>
      <p:pic>
        <p:nvPicPr>
          <p:cNvPr id="18" name="Đồ họa 17">
            <a:extLst>
              <a:ext uri="{FF2B5EF4-FFF2-40B4-BE49-F238E27FC236}">
                <a16:creationId xmlns:a16="http://schemas.microsoft.com/office/drawing/2014/main" id="{0F117C0B-6E0E-3545-CC38-F27072F22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4243" y="2351511"/>
            <a:ext cx="3059632" cy="2538779"/>
          </a:xfrm>
          <a:prstGeom prst="rect">
            <a:avLst/>
          </a:prstGeom>
        </p:spPr>
      </p:pic>
      <p:pic>
        <p:nvPicPr>
          <p:cNvPr id="20" name="Đồ họa 19">
            <a:extLst>
              <a:ext uri="{FF2B5EF4-FFF2-40B4-BE49-F238E27FC236}">
                <a16:creationId xmlns:a16="http://schemas.microsoft.com/office/drawing/2014/main" id="{2A0A7B76-F6E2-590B-1320-E0DBEA7FC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07144" y="3105249"/>
            <a:ext cx="1428750" cy="2600325"/>
          </a:xfrm>
          <a:prstGeom prst="rect">
            <a:avLst/>
          </a:prstGeom>
        </p:spPr>
      </p:pic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B1DDA715-845C-4F5D-5049-2D43A2017BDA}"/>
              </a:ext>
            </a:extLst>
          </p:cNvPr>
          <p:cNvSpPr txBox="1"/>
          <p:nvPr/>
        </p:nvSpPr>
        <p:spPr>
          <a:xfrm>
            <a:off x="133795" y="4996864"/>
            <a:ext cx="2559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Gà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đỏ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5" name="Hộp Văn bản 3">
            <a:extLst>
              <a:ext uri="{FF2B5EF4-FFF2-40B4-BE49-F238E27FC236}">
                <a16:creationId xmlns:a16="http://schemas.microsoft.com/office/drawing/2014/main" id="{06CC1AB3-5C18-713D-B99B-A6486C4BA346}"/>
              </a:ext>
            </a:extLst>
          </p:cNvPr>
          <p:cNvSpPr txBox="1"/>
          <p:nvPr/>
        </p:nvSpPr>
        <p:spPr>
          <a:xfrm>
            <a:off x="2544374" y="5872383"/>
            <a:ext cx="2761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đuôi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sặc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sỡ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4DE0C089-CB67-2A06-CA79-215D1857DF55}"/>
              </a:ext>
            </a:extLst>
          </p:cNvPr>
          <p:cNvSpPr txBox="1"/>
          <p:nvPr/>
        </p:nvSpPr>
        <p:spPr>
          <a:xfrm>
            <a:off x="6289473" y="4831616"/>
            <a:ext cx="2761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To,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khỏe</a:t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</a:b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vòi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dài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3F9927EC-F185-AC37-94CB-CE4180D2F77E}"/>
              </a:ext>
            </a:extLst>
          </p:cNvPr>
          <p:cNvSpPr txBox="1"/>
          <p:nvPr/>
        </p:nvSpPr>
        <p:spPr>
          <a:xfrm>
            <a:off x="9858580" y="5654466"/>
            <a:ext cx="2142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lông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nâu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85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656080" y="439189"/>
            <a:ext cx="10535919" cy="1607313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828757" y="671884"/>
              <a:ext cx="9944144" cy="103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chỉ hoạt động của các con vật sống trong rừng. Đặt một câu với từ ngữ em tìm được.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459DD8C5-158C-9C23-1D85-D89161D39CDB}"/>
              </a:ext>
            </a:extLst>
          </p:cNvPr>
          <p:cNvGrpSpPr/>
          <p:nvPr/>
        </p:nvGrpSpPr>
        <p:grpSpPr>
          <a:xfrm>
            <a:off x="-49014" y="541850"/>
            <a:ext cx="1849582" cy="1376434"/>
            <a:chOff x="-49014" y="541850"/>
            <a:chExt cx="1849582" cy="1376434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3C0CB659-C7D1-C7BB-07B7-9993A3AFF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8" t="32820" r="32040" b="47487"/>
            <a:stretch>
              <a:fillRect/>
            </a:stretch>
          </p:blipFill>
          <p:spPr>
            <a:xfrm>
              <a:off x="-49014" y="541850"/>
              <a:ext cx="1849582" cy="1376434"/>
            </a:xfrm>
            <a:prstGeom prst="rect">
              <a:avLst/>
            </a:prstGeom>
          </p:spPr>
        </p:pic>
        <p:sp>
          <p:nvSpPr>
            <p:cNvPr id="15" name="文本框 5">
              <a:extLst>
                <a:ext uri="{FF2B5EF4-FFF2-40B4-BE49-F238E27FC236}">
                  <a16:creationId xmlns:a16="http://schemas.microsoft.com/office/drawing/2014/main" id="{2992263A-05D0-7042-23AB-F83F2765FB9B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3B846F3-8658-EA3D-32C8-4CF0827E0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63" y="2045023"/>
            <a:ext cx="6550537" cy="46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19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A243844D-7D55-E45B-130E-6B5C1FFBBCC9}"/>
              </a:ext>
            </a:extLst>
          </p:cNvPr>
          <p:cNvGrpSpPr/>
          <p:nvPr/>
        </p:nvGrpSpPr>
        <p:grpSpPr>
          <a:xfrm>
            <a:off x="412376" y="1058308"/>
            <a:ext cx="5385321" cy="646331"/>
            <a:chOff x="579120" y="853440"/>
            <a:chExt cx="5385321" cy="646331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7B9D6F4-7E3D-DA31-6E17-79FCFD2AB323}"/>
                </a:ext>
              </a:extLst>
            </p:cNvPr>
            <p:cNvSpPr txBox="1"/>
            <p:nvPr/>
          </p:nvSpPr>
          <p:spPr>
            <a:xfrm>
              <a:off x="579120" y="853440"/>
              <a:ext cx="683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7C913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vi-VN" sz="3600" b="1" dirty="0">
                <a:solidFill>
                  <a:srgbClr val="7C913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04300D0-15C6-9E4A-A561-A1A94E409E2F}"/>
                </a:ext>
              </a:extLst>
            </p:cNvPr>
            <p:cNvSpPr txBox="1"/>
            <p:nvPr/>
          </p:nvSpPr>
          <p:spPr>
            <a:xfrm>
              <a:off x="1206215" y="853440"/>
              <a:ext cx="47582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Khỉ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leo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solidFill>
                  <a:srgbClr val="246A1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9E6BD5F-E000-3753-04F1-734F94926220}"/>
              </a:ext>
            </a:extLst>
          </p:cNvPr>
          <p:cNvSpPr txBox="1"/>
          <p:nvPr/>
        </p:nvSpPr>
        <p:spPr>
          <a:xfrm>
            <a:off x="412376" y="1949440"/>
            <a:ext cx="750077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công: xòe cánh, múa 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Con công xòe cánh múa.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chim gõ kiến: bay, đục thân cây 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Chim gõ kiến đang đục thân cây.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gà: gáy, chạy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Gà đang gáy.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kì nhông: bò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Kì nhông đang bò.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voi: huơ vòi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Voi đang huơ vòi. 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C25CB92-8665-B8CB-194C-BB1C501A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30" y="0"/>
            <a:ext cx="4744389" cy="70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656080" y="439189"/>
            <a:ext cx="10535919" cy="1607313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828757" y="671884"/>
              <a:ext cx="9944144" cy="116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dấu chấm, dấu chấm hỏi hoặc dấu chấm than thay cho ô vuông. 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455415B-F2BD-143C-5CFA-0591112FDBA9}"/>
              </a:ext>
            </a:extLst>
          </p:cNvPr>
          <p:cNvGrpSpPr/>
          <p:nvPr/>
        </p:nvGrpSpPr>
        <p:grpSpPr>
          <a:xfrm>
            <a:off x="-198347" y="477880"/>
            <a:ext cx="2035974" cy="1290406"/>
            <a:chOff x="-198347" y="676145"/>
            <a:chExt cx="2035974" cy="1290406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19459CB5-1253-D081-A38B-BC5BB4BA9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15" name="文本框 5">
              <a:extLst>
                <a:ext uri="{FF2B5EF4-FFF2-40B4-BE49-F238E27FC236}">
                  <a16:creationId xmlns:a16="http://schemas.microsoft.com/office/drawing/2014/main" id="{2992263A-05D0-7042-23AB-F83F2765FB9B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88F987B-0121-431F-0A46-20FECC8621F0}"/>
              </a:ext>
            </a:extLst>
          </p:cNvPr>
          <p:cNvSpPr txBox="1"/>
          <p:nvPr/>
        </p:nvSpPr>
        <p:spPr>
          <a:xfrm>
            <a:off x="2538776" y="2291858"/>
            <a:ext cx="7114448" cy="365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a. Con gì có cái vòi rất dài ? 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b. Con mèo đang trèo cây cau.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c. Con gì phi nhanh như gió ? 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d. Ôi, con công múa đẹp quá !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842E5CA-C166-EC11-BF31-48C9F970678C}"/>
              </a:ext>
            </a:extLst>
          </p:cNvPr>
          <p:cNvSpPr/>
          <p:nvPr/>
        </p:nvSpPr>
        <p:spPr>
          <a:xfrm>
            <a:off x="8503920" y="246888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3A5733E-6936-2B8E-BB4A-10641C6AD3A8}"/>
              </a:ext>
            </a:extLst>
          </p:cNvPr>
          <p:cNvSpPr/>
          <p:nvPr/>
        </p:nvSpPr>
        <p:spPr>
          <a:xfrm>
            <a:off x="9378904" y="338328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A902F51-25CC-589B-30CD-E04E60924826}"/>
              </a:ext>
            </a:extLst>
          </p:cNvPr>
          <p:cNvSpPr/>
          <p:nvPr/>
        </p:nvSpPr>
        <p:spPr>
          <a:xfrm>
            <a:off x="8869680" y="434340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D9B4E621-F0F2-C637-B06F-9F6D31D66388}"/>
              </a:ext>
            </a:extLst>
          </p:cNvPr>
          <p:cNvSpPr/>
          <p:nvPr/>
        </p:nvSpPr>
        <p:spPr>
          <a:xfrm>
            <a:off x="9226504" y="5213596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27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Nhóm 27">
            <a:extLst>
              <a:ext uri="{FF2B5EF4-FFF2-40B4-BE49-F238E27FC236}">
                <a16:creationId xmlns:a16="http://schemas.microsoft.com/office/drawing/2014/main" id="{66CC703F-0113-C059-484D-521B537E983F}"/>
              </a:ext>
            </a:extLst>
          </p:cNvPr>
          <p:cNvGrpSpPr/>
          <p:nvPr/>
        </p:nvGrpSpPr>
        <p:grpSpPr>
          <a:xfrm>
            <a:off x="1437640" y="1045525"/>
            <a:ext cx="9806940" cy="4545330"/>
            <a:chOff x="1437640" y="1045525"/>
            <a:chExt cx="9806940" cy="4545330"/>
          </a:xfrm>
        </p:grpSpPr>
        <p:pic>
          <p:nvPicPr>
            <p:cNvPr id="26" name="图片 1">
              <a:extLst>
                <a:ext uri="{FF2B5EF4-FFF2-40B4-BE49-F238E27FC236}">
                  <a16:creationId xmlns:a16="http://schemas.microsoft.com/office/drawing/2014/main" id="{1ED95AE7-D279-0D50-454B-D7C1DD55D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" t="45612" r="46939" b="16614"/>
            <a:stretch>
              <a:fillRect/>
            </a:stretch>
          </p:blipFill>
          <p:spPr>
            <a:xfrm>
              <a:off x="1437640" y="1045525"/>
              <a:ext cx="9806940" cy="4545330"/>
            </a:xfrm>
            <a:prstGeom prst="rect">
              <a:avLst/>
            </a:prstGeom>
            <a:effectLst>
              <a:outerShdw blurRad="50800" dist="63500" dir="5400000" sx="102000" sy="102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4604F86-1AF1-B07C-FC69-E7A858E29D84}"/>
                </a:ext>
              </a:extLst>
            </p:cNvPr>
            <p:cNvSpPr txBox="1"/>
            <p:nvPr/>
          </p:nvSpPr>
          <p:spPr>
            <a:xfrm>
              <a:off x="2470937" y="2277774"/>
              <a:ext cx="7740346" cy="2302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chấm: đặt cuối câu kể, tả</a:t>
              </a:r>
            </a:p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chấm hỏi: đặt cuối câu hỏi</a:t>
              </a:r>
            </a:p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</a:t>
              </a:r>
              <a:r>
                <a:rPr lang="vi-VN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than: đặt cuối câu bày tỏ cảm xúc</a:t>
              </a:r>
            </a:p>
          </p:txBody>
        </p:sp>
      </p:grpSp>
      <p:pic>
        <p:nvPicPr>
          <p:cNvPr id="29" name="图片 14">
            <a:extLst>
              <a:ext uri="{FF2B5EF4-FFF2-40B4-BE49-F238E27FC236}">
                <a16:creationId xmlns:a16="http://schemas.microsoft.com/office/drawing/2014/main" id="{322ABF40-03D3-8E6D-E25B-A9FFB08C4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741028" y="1700388"/>
            <a:ext cx="4357336" cy="115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51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7BEA3576-33F8-1AE9-FB33-A00A2EE19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9226504" y="2426936"/>
            <a:ext cx="2543952" cy="276380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88F987B-0121-431F-0A46-20FECC8621F0}"/>
              </a:ext>
            </a:extLst>
          </p:cNvPr>
          <p:cNvSpPr txBox="1"/>
          <p:nvPr/>
        </p:nvSpPr>
        <p:spPr>
          <a:xfrm>
            <a:off x="1250192" y="1243241"/>
            <a:ext cx="9911792" cy="437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a. Con gì có cái vòi rất dài ? </a:t>
            </a:r>
          </a:p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b. Con mèo đang trèo cây cau.</a:t>
            </a:r>
          </a:p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c. Con gì phi nhanh như gió ? </a:t>
            </a:r>
          </a:p>
          <a:p>
            <a:pPr algn="just">
              <a:lnSpc>
                <a:spcPct val="150000"/>
              </a:lnSpc>
            </a:pPr>
            <a:r>
              <a:rPr lang="vi-VN" sz="48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d. Ôi, con công múa đẹp quá !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842E5CA-C166-EC11-BF31-48C9F970678C}"/>
              </a:ext>
            </a:extLst>
          </p:cNvPr>
          <p:cNvSpPr/>
          <p:nvPr/>
        </p:nvSpPr>
        <p:spPr>
          <a:xfrm>
            <a:off x="8442960" y="156972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3A5733E-6936-2B8E-BB4A-10641C6AD3A8}"/>
              </a:ext>
            </a:extLst>
          </p:cNvPr>
          <p:cNvSpPr/>
          <p:nvPr/>
        </p:nvSpPr>
        <p:spPr>
          <a:xfrm>
            <a:off x="9409384" y="2603579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A902F51-25CC-589B-30CD-E04E60924826}"/>
              </a:ext>
            </a:extLst>
          </p:cNvPr>
          <p:cNvSpPr/>
          <p:nvPr/>
        </p:nvSpPr>
        <p:spPr>
          <a:xfrm>
            <a:off x="8808720" y="377952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D9B4E621-F0F2-C637-B06F-9F6D31D66388}"/>
              </a:ext>
            </a:extLst>
          </p:cNvPr>
          <p:cNvSpPr/>
          <p:nvPr/>
        </p:nvSpPr>
        <p:spPr>
          <a:xfrm>
            <a:off x="9226504" y="4847836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BDE3181-190C-A40C-1503-2C643A008158}"/>
              </a:ext>
            </a:extLst>
          </p:cNvPr>
          <p:cNvSpPr txBox="1"/>
          <p:nvPr/>
        </p:nvSpPr>
        <p:spPr>
          <a:xfrm>
            <a:off x="894736" y="1980402"/>
            <a:ext cx="10746658" cy="3843424"/>
          </a:xfrm>
          <a:prstGeom prst="rect">
            <a:avLst/>
          </a:prstGeom>
          <a:noFill/>
          <a:ln w="28575">
            <a:solidFill>
              <a:srgbClr val="7C913F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muông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than.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muông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endParaRPr lang="vi-VN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47FD0508-5402-D1B2-52EE-A52A38F79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662" y="4638485"/>
            <a:ext cx="1255337" cy="221951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DC98BB24-721E-43F4-C538-2A99CB3EC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6" y="0"/>
            <a:ext cx="1810985" cy="221951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0347AD3-662D-7B2D-B82E-E45AC95E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447" y="815122"/>
            <a:ext cx="57368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EEE22E0-A066-7F70-5934-326519E3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64"/>
          <a:stretch/>
        </p:blipFill>
        <p:spPr>
          <a:xfrm>
            <a:off x="3453155" y="726747"/>
            <a:ext cx="5285690" cy="40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CF1C1BD2-7AF7-C329-AE85-ECF056AAADD3}"/>
              </a:ext>
            </a:extLst>
          </p:cNvPr>
          <p:cNvGrpSpPr/>
          <p:nvPr/>
        </p:nvGrpSpPr>
        <p:grpSpPr>
          <a:xfrm>
            <a:off x="0" y="506895"/>
            <a:ext cx="1885129" cy="1519814"/>
            <a:chOff x="96598" y="430694"/>
            <a:chExt cx="1885129" cy="151981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9218B9EB-AD58-E4FE-9B5F-F5FDD5FD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4" name="文本框 5">
              <a:extLst>
                <a:ext uri="{FF2B5EF4-FFF2-40B4-BE49-F238E27FC236}">
                  <a16:creationId xmlns:a16="http://schemas.microsoft.com/office/drawing/2014/main" id="{767BD574-DFEA-5DDC-3BDB-E24F11568752}"/>
                </a:ext>
              </a:extLst>
            </p:cNvPr>
            <p:cNvSpPr txBox="1"/>
            <p:nvPr/>
          </p:nvSpPr>
          <p:spPr>
            <a:xfrm>
              <a:off x="406046" y="774468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0 1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296F8F4C-B159-FB25-DAA4-9E08DA465DA0}"/>
              </a:ext>
            </a:extLst>
          </p:cNvPr>
          <p:cNvGrpSpPr/>
          <p:nvPr/>
        </p:nvGrpSpPr>
        <p:grpSpPr>
          <a:xfrm>
            <a:off x="1892574" y="850668"/>
            <a:ext cx="9966865" cy="1648691"/>
            <a:chOff x="454957" y="470355"/>
            <a:chExt cx="11066846" cy="1904688"/>
          </a:xfrm>
        </p:grpSpPr>
        <p:grpSp>
          <p:nvGrpSpPr>
            <p:cNvPr id="6" name="Đồ họa 23">
              <a:extLst>
                <a:ext uri="{FF2B5EF4-FFF2-40B4-BE49-F238E27FC236}">
                  <a16:creationId xmlns:a16="http://schemas.microsoft.com/office/drawing/2014/main" id="{07AADD5D-3145-B662-3073-34FEEAB1FEA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AF07B918-D832-47FC-595B-8C4C2BEA5CD0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23">
                <a:extLst>
                  <a:ext uri="{FF2B5EF4-FFF2-40B4-BE49-F238E27FC236}">
                    <a16:creationId xmlns:a16="http://schemas.microsoft.com/office/drawing/2014/main" id="{EBC301A2-9C1B-BA95-CE12-8E8D21B42515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3698B94F-5F13-DC0F-752B-D715E449737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1" name="Đồ họa 23">
                  <a:extLst>
                    <a:ext uri="{FF2B5EF4-FFF2-40B4-BE49-F238E27FC236}">
                      <a16:creationId xmlns:a16="http://schemas.microsoft.com/office/drawing/2014/main" id="{1191E298-A2C7-1A47-6166-7FD29F4BCAE7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9D7D69E2-76CA-10AC-01A3-767798D7E4E5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5D6DDDEE-FBCD-4DC8-CE5B-BFF23086C24C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ED195324-9350-590C-1E4B-7934D6CFCF4A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FD09556C-7635-7B48-CBCC-6E8EC1D872C4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5C282B3-BF92-55D3-8D88-11C4A090DF98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1589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ngữ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hoạt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động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phù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hợp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khỉ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? 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6" name="Group 31">
            <a:extLst>
              <a:ext uri="{FF2B5EF4-FFF2-40B4-BE49-F238E27FC236}">
                <a16:creationId xmlns:a16="http://schemas.microsoft.com/office/drawing/2014/main" id="{627C6871-A460-59AE-7F08-39C354A60B3C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1668924B-1CA9-4F47-62C7-264EE6BBD4C4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19" name="Rectangle: Rounded Corners 4">
                <a:extLst>
                  <a:ext uri="{FF2B5EF4-FFF2-40B4-BE49-F238E27FC236}">
                    <a16:creationId xmlns:a16="http://schemas.microsoft.com/office/drawing/2014/main" id="{82B2B6B9-0D3A-379D-48D4-2177C21D0556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B0FC760B-F17F-08C3-B793-02D5B56D7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18" name="TextBox 27">
              <a:extLst>
                <a:ext uri="{FF2B5EF4-FFF2-40B4-BE49-F238E27FC236}">
                  <a16:creationId xmlns:a16="http://schemas.microsoft.com/office/drawing/2014/main" id="{8039440B-067A-4B0C-4E1C-58D81C77F16F}"/>
                </a:ext>
              </a:extLst>
            </p:cNvPr>
            <p:cNvSpPr txBox="1"/>
            <p:nvPr/>
          </p:nvSpPr>
          <p:spPr>
            <a:xfrm>
              <a:off x="1884434" y="3075056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Xoè</a:t>
              </a:r>
              <a:r>
                <a:rPr kumimoji="0" lang="en-US" altLang="en-US" sz="40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32">
            <a:extLst>
              <a:ext uri="{FF2B5EF4-FFF2-40B4-BE49-F238E27FC236}">
                <a16:creationId xmlns:a16="http://schemas.microsoft.com/office/drawing/2014/main" id="{D290562A-08E4-E227-EB88-E957554CBC28}"/>
              </a:ext>
            </a:extLst>
          </p:cNvPr>
          <p:cNvGrpSpPr/>
          <p:nvPr/>
        </p:nvGrpSpPr>
        <p:grpSpPr>
          <a:xfrm>
            <a:off x="6205416" y="2816174"/>
            <a:ext cx="4810193" cy="1400861"/>
            <a:chOff x="806277" y="4584522"/>
            <a:chExt cx="4810193" cy="1400861"/>
          </a:xfrm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4624AB72-49A1-B341-58D1-912A0585CB42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24" name="Rectangle: Rounded Corners 9">
                <a:extLst>
                  <a:ext uri="{FF2B5EF4-FFF2-40B4-BE49-F238E27FC236}">
                    <a16:creationId xmlns:a16="http://schemas.microsoft.com/office/drawing/2014/main" id="{C95804CC-B043-2D48-ADFA-44015FC0B1D2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D5C24F85-88C9-A8AE-5B14-719A8A6F82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92B1263F-BA43-CE5A-6FC1-49E7CF35487B}"/>
                </a:ext>
              </a:extLst>
            </p:cNvPr>
            <p:cNvSpPr txBox="1"/>
            <p:nvPr/>
          </p:nvSpPr>
          <p:spPr>
            <a:xfrm>
              <a:off x="1884433" y="4921072"/>
              <a:ext cx="31736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Leo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id="{D9202C0E-1AAA-1C0C-F80E-E2C66D3203EB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27" name="Group 17">
              <a:extLst>
                <a:ext uri="{FF2B5EF4-FFF2-40B4-BE49-F238E27FC236}">
                  <a16:creationId xmlns:a16="http://schemas.microsoft.com/office/drawing/2014/main" id="{DA580B0E-E970-8892-B8A7-7EAD4382D264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29" name="Rectangle: Rounded Corners 13">
                <a:extLst>
                  <a:ext uri="{FF2B5EF4-FFF2-40B4-BE49-F238E27FC236}">
                    <a16:creationId xmlns:a16="http://schemas.microsoft.com/office/drawing/2014/main" id="{542A6989-7C44-2BB8-102F-31560CCBBCE5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0" name="Picture 16">
                <a:extLst>
                  <a:ext uri="{FF2B5EF4-FFF2-40B4-BE49-F238E27FC236}">
                    <a16:creationId xmlns:a16="http://schemas.microsoft.com/office/drawing/2014/main" id="{3758F4A4-9C53-5641-1D9D-8CBDD24907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D59927C-0822-8DF8-79AC-87AC636E344A}"/>
                </a:ext>
              </a:extLst>
            </p:cNvPr>
            <p:cNvSpPr txBox="1"/>
            <p:nvPr/>
          </p:nvSpPr>
          <p:spPr>
            <a:xfrm>
              <a:off x="7043024" y="2966472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3">
            <a:extLst>
              <a:ext uri="{FF2B5EF4-FFF2-40B4-BE49-F238E27FC236}">
                <a16:creationId xmlns:a16="http://schemas.microsoft.com/office/drawing/2014/main" id="{E12A0286-96F2-FECB-1AE2-3B9EBC560FA1}"/>
              </a:ext>
            </a:extLst>
          </p:cNvPr>
          <p:cNvGrpSpPr/>
          <p:nvPr/>
        </p:nvGrpSpPr>
        <p:grpSpPr>
          <a:xfrm>
            <a:off x="6173554" y="4546600"/>
            <a:ext cx="5017643" cy="1570786"/>
            <a:chOff x="6095681" y="4414597"/>
            <a:chExt cx="5017643" cy="1570786"/>
          </a:xfrm>
        </p:grpSpPr>
        <p:grpSp>
          <p:nvGrpSpPr>
            <p:cNvPr id="32" name="Group 20">
              <a:extLst>
                <a:ext uri="{FF2B5EF4-FFF2-40B4-BE49-F238E27FC236}">
                  <a16:creationId xmlns:a16="http://schemas.microsoft.com/office/drawing/2014/main" id="{F0616265-10A1-16CD-4BFC-9CAECE77B67E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34" name="Rectangle: Rounded Corners 19">
                <a:extLst>
                  <a:ext uri="{FF2B5EF4-FFF2-40B4-BE49-F238E27FC236}">
                    <a16:creationId xmlns:a16="http://schemas.microsoft.com/office/drawing/2014/main" id="{226389F6-15B7-8104-6E9B-4ED0C58306E9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5" name="Picture 18">
                <a:extLst>
                  <a:ext uri="{FF2B5EF4-FFF2-40B4-BE49-F238E27FC236}">
                    <a16:creationId xmlns:a16="http://schemas.microsoft.com/office/drawing/2014/main" id="{F1F48F4B-3FD2-0277-CF61-2932046AE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1F7A8705-3BE2-BDBC-3410-1542ABC9F271}"/>
                </a:ext>
              </a:extLst>
            </p:cNvPr>
            <p:cNvSpPr txBox="1"/>
            <p:nvPr/>
          </p:nvSpPr>
          <p:spPr>
            <a:xfrm>
              <a:off x="7197491" y="4732778"/>
              <a:ext cx="3771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Huơ</a:t>
              </a:r>
              <a:r>
                <a:rPr lang="en-US" altLang="en-US" sz="40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vòi</a:t>
              </a:r>
              <a:endParaRPr kumimoji="0" lang="en-US" altLang="en-US" sz="40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4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CF1C1BD2-7AF7-C329-AE85-ECF056AAADD3}"/>
              </a:ext>
            </a:extLst>
          </p:cNvPr>
          <p:cNvGrpSpPr/>
          <p:nvPr/>
        </p:nvGrpSpPr>
        <p:grpSpPr>
          <a:xfrm>
            <a:off x="0" y="506895"/>
            <a:ext cx="1885129" cy="1519814"/>
            <a:chOff x="96598" y="430694"/>
            <a:chExt cx="1885129" cy="151981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9218B9EB-AD58-E4FE-9B5F-F5FDD5FD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4" name="文本框 5">
              <a:extLst>
                <a:ext uri="{FF2B5EF4-FFF2-40B4-BE49-F238E27FC236}">
                  <a16:creationId xmlns:a16="http://schemas.microsoft.com/office/drawing/2014/main" id="{767BD574-DFEA-5DDC-3BDB-E24F11568752}"/>
                </a:ext>
              </a:extLst>
            </p:cNvPr>
            <p:cNvSpPr txBox="1"/>
            <p:nvPr/>
          </p:nvSpPr>
          <p:spPr>
            <a:xfrm>
              <a:off x="406046" y="774468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296F8F4C-B159-FB25-DAA4-9E08DA465DA0}"/>
              </a:ext>
            </a:extLst>
          </p:cNvPr>
          <p:cNvGrpSpPr/>
          <p:nvPr/>
        </p:nvGrpSpPr>
        <p:grpSpPr>
          <a:xfrm>
            <a:off x="1892574" y="850668"/>
            <a:ext cx="9966865" cy="1502045"/>
            <a:chOff x="454957" y="470355"/>
            <a:chExt cx="11066846" cy="1735272"/>
          </a:xfrm>
        </p:grpSpPr>
        <p:grpSp>
          <p:nvGrpSpPr>
            <p:cNvPr id="6" name="Đồ họa 23">
              <a:extLst>
                <a:ext uri="{FF2B5EF4-FFF2-40B4-BE49-F238E27FC236}">
                  <a16:creationId xmlns:a16="http://schemas.microsoft.com/office/drawing/2014/main" id="{07AADD5D-3145-B662-3073-34FEEAB1FEA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AF07B918-D832-47FC-595B-8C4C2BEA5CD0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23">
                <a:extLst>
                  <a:ext uri="{FF2B5EF4-FFF2-40B4-BE49-F238E27FC236}">
                    <a16:creationId xmlns:a16="http://schemas.microsoft.com/office/drawing/2014/main" id="{EBC301A2-9C1B-BA95-CE12-8E8D21B42515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3698B94F-5F13-DC0F-752B-D715E449737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1" name="Đồ họa 23">
                  <a:extLst>
                    <a:ext uri="{FF2B5EF4-FFF2-40B4-BE49-F238E27FC236}">
                      <a16:creationId xmlns:a16="http://schemas.microsoft.com/office/drawing/2014/main" id="{1191E298-A2C7-1A47-6166-7FD29F4BCAE7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9D7D69E2-76CA-10AC-01A3-767798D7E4E5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5D6DDDEE-FBCD-4DC8-CE5B-BFF23086C24C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ED195324-9350-590C-1E4B-7934D6CFCF4A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FD09556C-7635-7B48-CBCC-6E8EC1D872C4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5C282B3-BF92-55D3-8D88-11C4A090DF98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675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ngữ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hoạt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động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phù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hợp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? 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36" name="Group 31">
            <a:extLst>
              <a:ext uri="{FF2B5EF4-FFF2-40B4-BE49-F238E27FC236}">
                <a16:creationId xmlns:a16="http://schemas.microsoft.com/office/drawing/2014/main" id="{655C37FB-D1EA-B49B-A53C-23A1EF12E045}"/>
              </a:ext>
            </a:extLst>
          </p:cNvPr>
          <p:cNvGrpSpPr/>
          <p:nvPr/>
        </p:nvGrpSpPr>
        <p:grpSpPr>
          <a:xfrm>
            <a:off x="891207" y="2930564"/>
            <a:ext cx="4961694" cy="1290663"/>
            <a:chOff x="693004" y="2887341"/>
            <a:chExt cx="4961694" cy="1290663"/>
          </a:xfrm>
        </p:grpSpPr>
        <p:grpSp>
          <p:nvGrpSpPr>
            <p:cNvPr id="37" name="Group 8">
              <a:extLst>
                <a:ext uri="{FF2B5EF4-FFF2-40B4-BE49-F238E27FC236}">
                  <a16:creationId xmlns:a16="http://schemas.microsoft.com/office/drawing/2014/main" id="{346CF585-CBC3-EA54-0E39-8972D12A9E50}"/>
                </a:ext>
              </a:extLst>
            </p:cNvPr>
            <p:cNvGrpSpPr/>
            <p:nvPr/>
          </p:nvGrpSpPr>
          <p:grpSpPr>
            <a:xfrm>
              <a:off x="693004" y="2887341"/>
              <a:ext cx="4961694" cy="1290663"/>
              <a:chOff x="5408004" y="2138352"/>
              <a:chExt cx="4961694" cy="1290663"/>
            </a:xfrm>
          </p:grpSpPr>
          <p:sp>
            <p:nvSpPr>
              <p:cNvPr id="39" name="Rectangle: Rounded Corners 4">
                <a:extLst>
                  <a:ext uri="{FF2B5EF4-FFF2-40B4-BE49-F238E27FC236}">
                    <a16:creationId xmlns:a16="http://schemas.microsoft.com/office/drawing/2014/main" id="{E268A08A-19F1-E95C-CA3F-C713E3A8CDE2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">
                <a:extLst>
                  <a:ext uri="{FF2B5EF4-FFF2-40B4-BE49-F238E27FC236}">
                    <a16:creationId xmlns:a16="http://schemas.microsoft.com/office/drawing/2014/main" id="{32F9F6AF-D8D4-17B6-ED21-4B1D7B6C9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38" name="TextBox 27">
              <a:extLst>
                <a:ext uri="{FF2B5EF4-FFF2-40B4-BE49-F238E27FC236}">
                  <a16:creationId xmlns:a16="http://schemas.microsoft.com/office/drawing/2014/main" id="{80124E27-A069-14AF-D04D-DE4F26927933}"/>
                </a:ext>
              </a:extLst>
            </p:cNvPr>
            <p:cNvSpPr txBox="1"/>
            <p:nvPr/>
          </p:nvSpPr>
          <p:spPr>
            <a:xfrm>
              <a:off x="1680833" y="3117983"/>
              <a:ext cx="39039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Huơ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vòi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id="{177E845C-C046-F86B-01A5-1960A63EB740}"/>
              </a:ext>
            </a:extLst>
          </p:cNvPr>
          <p:cNvGrpSpPr/>
          <p:nvPr/>
        </p:nvGrpSpPr>
        <p:grpSpPr>
          <a:xfrm>
            <a:off x="6524295" y="2831651"/>
            <a:ext cx="4810193" cy="1400861"/>
            <a:chOff x="806277" y="4584522"/>
            <a:chExt cx="4810193" cy="1400861"/>
          </a:xfrm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3256E3EF-CB14-7AC2-46C8-B54BF5DF91F8}"/>
                </a:ext>
              </a:extLst>
            </p:cNvPr>
            <p:cNvGrpSpPr/>
            <p:nvPr/>
          </p:nvGrpSpPr>
          <p:grpSpPr>
            <a:xfrm>
              <a:off x="806277" y="4584522"/>
              <a:ext cx="4810193" cy="1400861"/>
              <a:chOff x="5015732" y="3396781"/>
              <a:chExt cx="4810193" cy="1400861"/>
            </a:xfrm>
          </p:grpSpPr>
          <p:sp>
            <p:nvSpPr>
              <p:cNvPr id="44" name="Rectangle: Rounded Corners 9">
                <a:extLst>
                  <a:ext uri="{FF2B5EF4-FFF2-40B4-BE49-F238E27FC236}">
                    <a16:creationId xmlns:a16="http://schemas.microsoft.com/office/drawing/2014/main" id="{B569CA16-A654-CC98-42F8-0D0847135DAE}"/>
                  </a:ext>
                </a:extLst>
              </p:cNvPr>
              <p:cNvSpPr/>
              <p:nvPr/>
            </p:nvSpPr>
            <p:spPr>
              <a:xfrm>
                <a:off x="5535478" y="3511171"/>
                <a:ext cx="4290447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1BEF8BD3-98CB-2DEA-F9A8-5860A717B3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43" name="TextBox 28">
              <a:extLst>
                <a:ext uri="{FF2B5EF4-FFF2-40B4-BE49-F238E27FC236}">
                  <a16:creationId xmlns:a16="http://schemas.microsoft.com/office/drawing/2014/main" id="{4A820190-D8CA-B570-2EB4-CAC775A247BB}"/>
                </a:ext>
              </a:extLst>
            </p:cNvPr>
            <p:cNvSpPr txBox="1"/>
            <p:nvPr/>
          </p:nvSpPr>
          <p:spPr>
            <a:xfrm>
              <a:off x="2047844" y="4914076"/>
              <a:ext cx="31736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Leo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Group 21">
            <a:extLst>
              <a:ext uri="{FF2B5EF4-FFF2-40B4-BE49-F238E27FC236}">
                <a16:creationId xmlns:a16="http://schemas.microsoft.com/office/drawing/2014/main" id="{2E93E5F1-1646-AC91-EFD5-BBB5C2ED6603}"/>
              </a:ext>
            </a:extLst>
          </p:cNvPr>
          <p:cNvGrpSpPr/>
          <p:nvPr/>
        </p:nvGrpSpPr>
        <p:grpSpPr>
          <a:xfrm>
            <a:off x="830323" y="4448285"/>
            <a:ext cx="5065415" cy="1570786"/>
            <a:chOff x="5839736" y="2656407"/>
            <a:chExt cx="5065415" cy="1570786"/>
          </a:xfrm>
        </p:grpSpPr>
        <p:grpSp>
          <p:nvGrpSpPr>
            <p:cNvPr id="47" name="Group 17">
              <a:extLst>
                <a:ext uri="{FF2B5EF4-FFF2-40B4-BE49-F238E27FC236}">
                  <a16:creationId xmlns:a16="http://schemas.microsoft.com/office/drawing/2014/main" id="{A5CC9A8A-8918-6385-0F44-3C392E9F0C6C}"/>
                </a:ext>
              </a:extLst>
            </p:cNvPr>
            <p:cNvGrpSpPr/>
            <p:nvPr/>
          </p:nvGrpSpPr>
          <p:grpSpPr>
            <a:xfrm>
              <a:off x="5839736" y="2656407"/>
              <a:ext cx="5065415" cy="1570786"/>
              <a:chOff x="6400748" y="2343644"/>
              <a:chExt cx="5065415" cy="1570786"/>
            </a:xfrm>
          </p:grpSpPr>
          <p:sp>
            <p:nvSpPr>
              <p:cNvPr id="49" name="Rectangle: Rounded Corners 13">
                <a:extLst>
                  <a:ext uri="{FF2B5EF4-FFF2-40B4-BE49-F238E27FC236}">
                    <a16:creationId xmlns:a16="http://schemas.microsoft.com/office/drawing/2014/main" id="{B4E223EE-F6AA-4DC3-B949-09704BFDB26C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Picture 16">
                <a:extLst>
                  <a:ext uri="{FF2B5EF4-FFF2-40B4-BE49-F238E27FC236}">
                    <a16:creationId xmlns:a16="http://schemas.microsoft.com/office/drawing/2014/main" id="{99B106A3-A0A9-0D73-555C-831C7A4E4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99355C33-9FCF-D99C-6745-E31CA9681359}"/>
                </a:ext>
              </a:extLst>
            </p:cNvPr>
            <p:cNvSpPr txBox="1"/>
            <p:nvPr/>
          </p:nvSpPr>
          <p:spPr>
            <a:xfrm>
              <a:off x="7074408" y="3065478"/>
              <a:ext cx="3771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Group 33">
            <a:extLst>
              <a:ext uri="{FF2B5EF4-FFF2-40B4-BE49-F238E27FC236}">
                <a16:creationId xmlns:a16="http://schemas.microsoft.com/office/drawing/2014/main" id="{49790B9B-5D22-3152-4BDC-2D73AF63908D}"/>
              </a:ext>
            </a:extLst>
          </p:cNvPr>
          <p:cNvGrpSpPr/>
          <p:nvPr/>
        </p:nvGrpSpPr>
        <p:grpSpPr>
          <a:xfrm>
            <a:off x="6400676" y="4542074"/>
            <a:ext cx="5079432" cy="1570786"/>
            <a:chOff x="6095681" y="4414597"/>
            <a:chExt cx="5079432" cy="1570786"/>
          </a:xfrm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6472BB7F-0B89-D595-81FB-D836C7CC6151}"/>
                </a:ext>
              </a:extLst>
            </p:cNvPr>
            <p:cNvGrpSpPr/>
            <p:nvPr/>
          </p:nvGrpSpPr>
          <p:grpSpPr>
            <a:xfrm>
              <a:off x="6095681" y="4414597"/>
              <a:ext cx="5017643" cy="1570786"/>
              <a:chOff x="6400748" y="4233835"/>
              <a:chExt cx="5017643" cy="1570786"/>
            </a:xfrm>
          </p:grpSpPr>
          <p:sp>
            <p:nvSpPr>
              <p:cNvPr id="54" name="Rectangle: Rounded Corners 19">
                <a:extLst>
                  <a:ext uri="{FF2B5EF4-FFF2-40B4-BE49-F238E27FC236}">
                    <a16:creationId xmlns:a16="http://schemas.microsoft.com/office/drawing/2014/main" id="{FD7080B7-ECF5-7ADF-17FA-BED158E20D9E}"/>
                  </a:ext>
                </a:extLst>
              </p:cNvPr>
              <p:cNvSpPr/>
              <p:nvPr/>
            </p:nvSpPr>
            <p:spPr>
              <a:xfrm>
                <a:off x="7144692" y="4350738"/>
                <a:ext cx="4273699" cy="116271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6CD7E1"/>
                </a:solidFill>
              </a:ln>
              <a:effectLst>
                <a:outerShdw blurRad="50800" dist="38100" dir="16200000" rotWithShape="0">
                  <a:srgbClr val="6CD7E1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solidFill>
                    <a:srgbClr val="FFFFFF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Picture 18">
                <a:extLst>
                  <a:ext uri="{FF2B5EF4-FFF2-40B4-BE49-F238E27FC236}">
                    <a16:creationId xmlns:a16="http://schemas.microsoft.com/office/drawing/2014/main" id="{48F6CC59-9608-7089-6A80-8FC09692E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0748" y="4233835"/>
                <a:ext cx="1365186" cy="1570786"/>
              </a:xfrm>
              <a:prstGeom prst="rect">
                <a:avLst/>
              </a:prstGeom>
            </p:spPr>
          </p:pic>
        </p:grpSp>
        <p:sp>
          <p:nvSpPr>
            <p:cNvPr id="53" name="TextBox 30">
              <a:extLst>
                <a:ext uri="{FF2B5EF4-FFF2-40B4-BE49-F238E27FC236}">
                  <a16:creationId xmlns:a16="http://schemas.microsoft.com/office/drawing/2014/main" id="{EE061CEF-27D5-3969-7F19-48D50CB4CE45}"/>
                </a:ext>
              </a:extLst>
            </p:cNvPr>
            <p:cNvSpPr txBox="1"/>
            <p:nvPr/>
          </p:nvSpPr>
          <p:spPr>
            <a:xfrm>
              <a:off x="7088800" y="4743471"/>
              <a:ext cx="40863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Xoè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noFill/>
                    <a:prstDash val="solid"/>
                  </a:ln>
                  <a:solidFill>
                    <a:srgbClr val="00000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0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图片 6">
            <a:extLst>
              <a:ext uri="{FF2B5EF4-FFF2-40B4-BE49-F238E27FC236}">
                <a16:creationId xmlns:a16="http://schemas.microsoft.com/office/drawing/2014/main" id="{199F34FD-9DB7-9D66-15E5-8AA52447E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961" y="5106176"/>
            <a:ext cx="1748549" cy="173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>
            <a:extLst>
              <a:ext uri="{FF2B5EF4-FFF2-40B4-BE49-F238E27FC236}">
                <a16:creationId xmlns:a16="http://schemas.microsoft.com/office/drawing/2014/main" id="{272194FF-7B05-6EEC-D91E-99397732E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734280" y="1811511"/>
            <a:ext cx="4199682" cy="111299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6FC37401-6993-1A9C-8B6F-FBAD34ACB272}"/>
              </a:ext>
            </a:extLst>
          </p:cNvPr>
          <p:cNvGrpSpPr/>
          <p:nvPr/>
        </p:nvGrpSpPr>
        <p:grpSpPr>
          <a:xfrm>
            <a:off x="3053627" y="2521604"/>
            <a:ext cx="6221167" cy="1014076"/>
            <a:chOff x="1017827" y="4574539"/>
            <a:chExt cx="3625058" cy="1120840"/>
          </a:xfrm>
        </p:grpSpPr>
        <p:grpSp>
          <p:nvGrpSpPr>
            <p:cNvPr id="8" name="Đồ họa 19">
              <a:extLst>
                <a:ext uri="{FF2B5EF4-FFF2-40B4-BE49-F238E27FC236}">
                  <a16:creationId xmlns:a16="http://schemas.microsoft.com/office/drawing/2014/main" id="{D3F0492A-5AAA-04DF-7E9F-485B7F1E8EF2}"/>
                </a:ext>
              </a:extLst>
            </p:cNvPr>
            <p:cNvGrpSpPr/>
            <p:nvPr/>
          </p:nvGrpSpPr>
          <p:grpSpPr>
            <a:xfrm>
              <a:off x="1017827" y="4574539"/>
              <a:ext cx="3625058" cy="1120840"/>
              <a:chOff x="5095875" y="2773679"/>
              <a:chExt cx="2268455" cy="1120840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A3C35C80-422B-92B4-0D36-CCCAE933F2FC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2263693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48A641DA-691D-B3EE-8992-EB5A6135F997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F901587A-1EC3-C37A-0375-7430B27226B1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2263693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EED67E79-C341-D756-0090-19AA1745776B}"/>
                </a:ext>
              </a:extLst>
            </p:cNvPr>
            <p:cNvSpPr txBox="1"/>
            <p:nvPr/>
          </p:nvSpPr>
          <p:spPr>
            <a:xfrm>
              <a:off x="1083275" y="4671150"/>
              <a:ext cx="3437549" cy="850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Ôn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lại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nội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dung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đã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học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EB02F324-B5E5-A34E-A327-FFF4FF3AF577}"/>
              </a:ext>
            </a:extLst>
          </p:cNvPr>
          <p:cNvGrpSpPr/>
          <p:nvPr/>
        </p:nvGrpSpPr>
        <p:grpSpPr>
          <a:xfrm>
            <a:off x="3053625" y="4149903"/>
            <a:ext cx="7122026" cy="1014076"/>
            <a:chOff x="1017826" y="4574539"/>
            <a:chExt cx="4277028" cy="1120840"/>
          </a:xfrm>
        </p:grpSpPr>
        <p:grpSp>
          <p:nvGrpSpPr>
            <p:cNvPr id="14" name="Đồ họa 19">
              <a:extLst>
                <a:ext uri="{FF2B5EF4-FFF2-40B4-BE49-F238E27FC236}">
                  <a16:creationId xmlns:a16="http://schemas.microsoft.com/office/drawing/2014/main" id="{CF156B03-F387-B23C-8617-38D12C614631}"/>
                </a:ext>
              </a:extLst>
            </p:cNvPr>
            <p:cNvGrpSpPr/>
            <p:nvPr/>
          </p:nvGrpSpPr>
          <p:grpSpPr>
            <a:xfrm>
              <a:off x="1017826" y="4574539"/>
              <a:ext cx="4277028" cy="1120840"/>
              <a:chOff x="5095875" y="2773679"/>
              <a:chExt cx="2676439" cy="1120840"/>
            </a:xfrm>
          </p:grpSpPr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8ADD913A-AE3B-0B16-4A96-DC2DD5E54DF5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2676439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68D46E86-6E2C-C530-A53C-461ABF9DAD59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4C8A6E5B-9B9D-25EA-21FE-5AF633EFD445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2671677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F9984B9F-BCED-9697-BBC5-64E7A77603E5}"/>
                </a:ext>
              </a:extLst>
            </p:cNvPr>
            <p:cNvSpPr txBox="1"/>
            <p:nvPr/>
          </p:nvSpPr>
          <p:spPr>
            <a:xfrm>
              <a:off x="1083275" y="4671149"/>
              <a:ext cx="4211579" cy="85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Chuẩn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bị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nội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dung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mới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3" name="组合 35">
            <a:extLst>
              <a:ext uri="{FF2B5EF4-FFF2-40B4-BE49-F238E27FC236}">
                <a16:creationId xmlns:a16="http://schemas.microsoft.com/office/drawing/2014/main" id="{BB99C96C-D87F-F054-4A77-7B35E4FE3463}"/>
              </a:ext>
            </a:extLst>
          </p:cNvPr>
          <p:cNvGrpSpPr/>
          <p:nvPr/>
        </p:nvGrpSpPr>
        <p:grpSpPr>
          <a:xfrm>
            <a:off x="1773872" y="4140364"/>
            <a:ext cx="1072247" cy="1079654"/>
            <a:chOff x="6095999" y="2072602"/>
            <a:chExt cx="1072428" cy="1079918"/>
          </a:xfrm>
        </p:grpSpPr>
        <p:grpSp>
          <p:nvGrpSpPr>
            <p:cNvPr id="24" name="组合 36">
              <a:extLst>
                <a:ext uri="{FF2B5EF4-FFF2-40B4-BE49-F238E27FC236}">
                  <a16:creationId xmlns:a16="http://schemas.microsoft.com/office/drawing/2014/main" id="{BF178B49-3C22-735F-28F1-7A7A4E46F3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26" name="任意多边形: 形状 38">
                <a:extLst>
                  <a:ext uri="{FF2B5EF4-FFF2-40B4-BE49-F238E27FC236}">
                    <a16:creationId xmlns:a16="http://schemas.microsoft.com/office/drawing/2014/main" id="{C2EDD68F-9E1D-A4F0-EBD3-AA21FA4F7D3D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27" name="任意多边形: 形状 39">
                <a:extLst>
                  <a:ext uri="{FF2B5EF4-FFF2-40B4-BE49-F238E27FC236}">
                    <a16:creationId xmlns:a16="http://schemas.microsoft.com/office/drawing/2014/main" id="{8E74B296-A07E-4663-2436-91DF88E30148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28" name="任意多边形: 形状 40">
                <a:extLst>
                  <a:ext uri="{FF2B5EF4-FFF2-40B4-BE49-F238E27FC236}">
                    <a16:creationId xmlns:a16="http://schemas.microsoft.com/office/drawing/2014/main" id="{798F7983-7D5F-964E-19A5-FC77B668B362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29" name="任意多边形: 形状 41">
                <a:extLst>
                  <a:ext uri="{FF2B5EF4-FFF2-40B4-BE49-F238E27FC236}">
                    <a16:creationId xmlns:a16="http://schemas.microsoft.com/office/drawing/2014/main" id="{AB20FBA3-D4DD-249D-C98C-E04BEAB0A076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</p:grpSp>
        <p:pic>
          <p:nvPicPr>
            <p:cNvPr id="25" name="图片 8">
              <a:extLst>
                <a:ext uri="{FF2B5EF4-FFF2-40B4-BE49-F238E27FC236}">
                  <a16:creationId xmlns:a16="http://schemas.microsoft.com/office/drawing/2014/main" id="{0DE77524-73FA-2D51-C829-F25B69BA3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6771"/>
            <a:stretch>
              <a:fillRect/>
            </a:stretch>
          </p:blipFill>
          <p:spPr>
            <a:xfrm>
              <a:off x="6095999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0" name="组合 35">
            <a:extLst>
              <a:ext uri="{FF2B5EF4-FFF2-40B4-BE49-F238E27FC236}">
                <a16:creationId xmlns:a16="http://schemas.microsoft.com/office/drawing/2014/main" id="{887FF40A-0014-B918-217F-070BBA401A08}"/>
              </a:ext>
            </a:extLst>
          </p:cNvPr>
          <p:cNvGrpSpPr/>
          <p:nvPr/>
        </p:nvGrpSpPr>
        <p:grpSpPr>
          <a:xfrm>
            <a:off x="1745818" y="2485254"/>
            <a:ext cx="1072247" cy="1079654"/>
            <a:chOff x="6095999" y="2072602"/>
            <a:chExt cx="1072428" cy="1079918"/>
          </a:xfrm>
        </p:grpSpPr>
        <p:grpSp>
          <p:nvGrpSpPr>
            <p:cNvPr id="31" name="组合 36">
              <a:extLst>
                <a:ext uri="{FF2B5EF4-FFF2-40B4-BE49-F238E27FC236}">
                  <a16:creationId xmlns:a16="http://schemas.microsoft.com/office/drawing/2014/main" id="{F4930B78-B051-CD37-8F10-AF4F7E9B555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33" name="任意多边形: 形状 38">
                <a:extLst>
                  <a:ext uri="{FF2B5EF4-FFF2-40B4-BE49-F238E27FC236}">
                    <a16:creationId xmlns:a16="http://schemas.microsoft.com/office/drawing/2014/main" id="{D0045C09-4FD2-6FC5-2F3B-0C461F8413C4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34" name="任意多边形: 形状 39">
                <a:extLst>
                  <a:ext uri="{FF2B5EF4-FFF2-40B4-BE49-F238E27FC236}">
                    <a16:creationId xmlns:a16="http://schemas.microsoft.com/office/drawing/2014/main" id="{3CCD412F-7A74-405F-F414-A30AE3A6B45E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35" name="任意多边形: 形状 40">
                <a:extLst>
                  <a:ext uri="{FF2B5EF4-FFF2-40B4-BE49-F238E27FC236}">
                    <a16:creationId xmlns:a16="http://schemas.microsoft.com/office/drawing/2014/main" id="{1D4060FD-1296-EEA8-0BC8-362BA2D92CD8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  <p:sp>
            <p:nvSpPr>
              <p:cNvPr id="36" name="任意多边形: 形状 41">
                <a:extLst>
                  <a:ext uri="{FF2B5EF4-FFF2-40B4-BE49-F238E27FC236}">
                    <a16:creationId xmlns:a16="http://schemas.microsoft.com/office/drawing/2014/main" id="{F1125535-6A2D-E63E-AB5A-1C0DC92E7AFD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5D6D31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  <a:cs typeface="+mn-cs"/>
                </a:endParaRPr>
              </a:p>
            </p:txBody>
          </p:sp>
        </p:grpSp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E4458F05-28AA-E4FE-9C5B-5E24D525C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6771"/>
            <a:stretch>
              <a:fillRect/>
            </a:stretch>
          </p:blipFill>
          <p:spPr>
            <a:xfrm>
              <a:off x="6095999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13C51545-0E21-2F6B-56A2-8B0B71A89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505" y="257212"/>
            <a:ext cx="570025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045C30F-E310-869F-EB3F-D44BFBC5E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147" y="1254148"/>
            <a:ext cx="7937680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57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F8A1F68-D3DC-AD53-B937-4003BD5BB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97"/>
          <a:stretch/>
        </p:blipFill>
        <p:spPr>
          <a:xfrm>
            <a:off x="3628557" y="904567"/>
            <a:ext cx="4934886" cy="362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ngle Boogie Dance _ Dance Along _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C517F5A-1020-C2F3-2B2F-3E53B5B83E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6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1BB050E-FC74-7EBC-0C6F-95F3AED2D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794"/>
          <a:stretch/>
        </p:blipFill>
        <p:spPr>
          <a:xfrm>
            <a:off x="3268649" y="785739"/>
            <a:ext cx="6480610" cy="40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D088EF54-34E8-967F-F50A-D65A94FAC7E5}"/>
              </a:ext>
            </a:extLst>
          </p:cNvPr>
          <p:cNvGrpSpPr/>
          <p:nvPr/>
        </p:nvGrpSpPr>
        <p:grpSpPr>
          <a:xfrm>
            <a:off x="1140281" y="339255"/>
            <a:ext cx="1885129" cy="1519814"/>
            <a:chOff x="96598" y="430694"/>
            <a:chExt cx="1885129" cy="151981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D9CEA7CF-F3C5-F933-E239-D9C1C1486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3" name="文本框 5">
              <a:extLst>
                <a:ext uri="{FF2B5EF4-FFF2-40B4-BE49-F238E27FC236}">
                  <a16:creationId xmlns:a16="http://schemas.microsoft.com/office/drawing/2014/main" id="{9CFB1675-35FA-8672-F516-C12616BAF4F8}"/>
                </a:ext>
              </a:extLst>
            </p:cNvPr>
            <p:cNvSpPr txBox="1"/>
            <p:nvPr/>
          </p:nvSpPr>
          <p:spPr>
            <a:xfrm>
              <a:off x="406046" y="774468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0 1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974D1E6D-36C3-D201-EBDF-4F2EAAE72B64}"/>
              </a:ext>
            </a:extLst>
          </p:cNvPr>
          <p:cNvGrpSpPr/>
          <p:nvPr/>
        </p:nvGrpSpPr>
        <p:grpSpPr>
          <a:xfrm>
            <a:off x="3032855" y="683029"/>
            <a:ext cx="7523385" cy="1176040"/>
            <a:chOff x="454957" y="470355"/>
            <a:chExt cx="11066846" cy="1735272"/>
          </a:xfrm>
        </p:grpSpPr>
        <p:grpSp>
          <p:nvGrpSpPr>
            <p:cNvPr id="5" name="Đồ họa 23">
              <a:extLst>
                <a:ext uri="{FF2B5EF4-FFF2-40B4-BE49-F238E27FC236}">
                  <a16:creationId xmlns:a16="http://schemas.microsoft.com/office/drawing/2014/main" id="{D90612BB-9E4B-6C27-B77F-162305B90C4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B1486BF7-E701-23F4-BA46-42333FB23CE3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8" name="Đồ họa 23">
                <a:extLst>
                  <a:ext uri="{FF2B5EF4-FFF2-40B4-BE49-F238E27FC236}">
                    <a16:creationId xmlns:a16="http://schemas.microsoft.com/office/drawing/2014/main" id="{4F27A4D6-0294-B835-F0A5-1A2DE7086F4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1633F929-DD1F-E472-B691-380DDDC6A983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0" name="Đồ họa 23">
                  <a:extLst>
                    <a:ext uri="{FF2B5EF4-FFF2-40B4-BE49-F238E27FC236}">
                      <a16:creationId xmlns:a16="http://schemas.microsoft.com/office/drawing/2014/main" id="{0778B61F-260A-EDEF-EAB6-D40C76DC9016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93F08762-E72C-CC78-C164-ADF233D36463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7C34BCF1-52DF-F3A9-60F8-A45615E6AA81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4EDD509E-F126-9EEB-810F-B079D2005609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2BB156E4-E87A-61D3-FD37-24E0BA0354C8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93F25613-AE69-815D-D6AE-944A4840191C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893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tên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ẩn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603061-33B6-C3B3-8D75-03A35DABE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96" y="2033288"/>
            <a:ext cx="7965440" cy="395060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Phóng to Trang chiếu 18">
                <a:extLst>
                  <a:ext uri="{FF2B5EF4-FFF2-40B4-BE49-F238E27FC236}">
                    <a16:creationId xmlns:a16="http://schemas.microsoft.com/office/drawing/2014/main" id="{C2B08A2C-3603-4102-9D1B-1065585E9E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7370228"/>
                  </p:ext>
                </p:extLst>
              </p:nvPr>
            </p:nvGraphicFramePr>
            <p:xfrm>
              <a:off x="3411734" y="2076371"/>
              <a:ext cx="5941564" cy="3864433"/>
            </p:xfrm>
            <a:graphic>
              <a:graphicData uri="http://schemas.microsoft.com/office/powerpoint/2016/slidezoom">
                <pslz:sldZm>
                  <pslz:sldZmObj sldId="263" cId="3174198105">
                    <pslz:zmPr id="{86DB2840-FF7F-4302-A832-88B2927F8200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941564" cy="3864433"/>
                        </a:xfrm>
                        <a:prstGeom prst="rect">
                          <a:avLst/>
                        </a:prstGeom>
                        <a:noFill/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Phóng to Trang chiếu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2B08A2C-3603-4102-9D1B-1065585E9E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734" y="2076371"/>
                <a:ext cx="5941564" cy="3864433"/>
              </a:xfrm>
              <a:prstGeom prst="rect">
                <a:avLst/>
              </a:prstGeom>
              <a:noFill/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00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44059C7-7CC9-866D-8AD7-9530C1B677AB}"/>
              </a:ext>
            </a:extLst>
          </p:cNvPr>
          <p:cNvSpPr/>
          <p:nvPr/>
        </p:nvSpPr>
        <p:spPr>
          <a:xfrm>
            <a:off x="14611" y="0"/>
            <a:ext cx="121773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746337B-AAB7-CF95-8CA1-E17E7EB7F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3"/>
            <a:ext cx="12168212" cy="6035040"/>
          </a:xfrm>
          <a:prstGeom prst="rect">
            <a:avLst/>
          </a:prstGeom>
        </p:spPr>
      </p:pic>
      <p:grpSp>
        <p:nvGrpSpPr>
          <p:cNvPr id="9" name="Đồ họa 7">
            <a:extLst>
              <a:ext uri="{FF2B5EF4-FFF2-40B4-BE49-F238E27FC236}">
                <a16:creationId xmlns:a16="http://schemas.microsoft.com/office/drawing/2014/main" id="{1EA66C52-AFD3-C1BD-611F-2812ACA76631}"/>
              </a:ext>
            </a:extLst>
          </p:cNvPr>
          <p:cNvGrpSpPr/>
          <p:nvPr/>
        </p:nvGrpSpPr>
        <p:grpSpPr>
          <a:xfrm>
            <a:off x="1624581" y="2930602"/>
            <a:ext cx="2095944" cy="2094608"/>
            <a:chOff x="5790181" y="3123642"/>
            <a:chExt cx="2095944" cy="2094608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05795DB6-DE96-7A25-7881-40AC33245745}"/>
                </a:ext>
              </a:extLst>
            </p:cNvPr>
            <p:cNvSpPr/>
            <p:nvPr/>
          </p:nvSpPr>
          <p:spPr>
            <a:xfrm>
              <a:off x="5946133" y="3228781"/>
              <a:ext cx="791942" cy="269933"/>
            </a:xfrm>
            <a:custGeom>
              <a:avLst/>
              <a:gdLst>
                <a:gd name="connsiteX0" fmla="*/ 791943 w 791942"/>
                <a:gd name="connsiteY0" fmla="*/ 104411 h 269933"/>
                <a:gd name="connsiteX1" fmla="*/ 714476 w 791942"/>
                <a:gd name="connsiteY1" fmla="*/ 65956 h 269933"/>
                <a:gd name="connsiteX2" fmla="*/ 618061 w 791942"/>
                <a:gd name="connsiteY2" fmla="*/ 35304 h 269933"/>
                <a:gd name="connsiteX3" fmla="*/ 407396 w 791942"/>
                <a:gd name="connsiteY3" fmla="*/ 26387 h 269933"/>
                <a:gd name="connsiteX4" fmla="*/ 46814 w 791942"/>
                <a:gd name="connsiteY4" fmla="*/ 214759 h 269933"/>
                <a:gd name="connsiteX5" fmla="*/ 0 w 791942"/>
                <a:gd name="connsiteY5" fmla="*/ 269933 h 269933"/>
                <a:gd name="connsiteX6" fmla="*/ 50158 w 791942"/>
                <a:gd name="connsiteY6" fmla="*/ 198597 h 269933"/>
                <a:gd name="connsiteX7" fmla="*/ 122052 w 791942"/>
                <a:gd name="connsiteY7" fmla="*/ 127261 h 269933"/>
                <a:gd name="connsiteX8" fmla="*/ 300392 w 791942"/>
                <a:gd name="connsiteY8" fmla="*/ 28616 h 269933"/>
                <a:gd name="connsiteX9" fmla="*/ 514401 w 791942"/>
                <a:gd name="connsiteY9" fmla="*/ 1308 h 269933"/>
                <a:gd name="connsiteX10" fmla="*/ 710018 w 791942"/>
                <a:gd name="connsiteY10" fmla="*/ 53696 h 269933"/>
                <a:gd name="connsiteX11" fmla="*/ 791943 w 791942"/>
                <a:gd name="connsiteY11" fmla="*/ 104411 h 2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942" h="269933">
                  <a:moveTo>
                    <a:pt x="791943" y="104411"/>
                  </a:moveTo>
                  <a:cubicBezTo>
                    <a:pt x="766864" y="90478"/>
                    <a:pt x="741227" y="77103"/>
                    <a:pt x="714476" y="65956"/>
                  </a:cubicBezTo>
                  <a:cubicBezTo>
                    <a:pt x="683267" y="53138"/>
                    <a:pt x="650943" y="43107"/>
                    <a:pt x="618061" y="35304"/>
                  </a:cubicBezTo>
                  <a:cubicBezTo>
                    <a:pt x="550069" y="18585"/>
                    <a:pt x="477061" y="16913"/>
                    <a:pt x="407396" y="26387"/>
                  </a:cubicBezTo>
                  <a:cubicBezTo>
                    <a:pt x="269183" y="45893"/>
                    <a:pt x="142115" y="113885"/>
                    <a:pt x="46814" y="214759"/>
                  </a:cubicBezTo>
                  <a:cubicBezTo>
                    <a:pt x="30095" y="232593"/>
                    <a:pt x="15047" y="250985"/>
                    <a:pt x="0" y="269933"/>
                  </a:cubicBezTo>
                  <a:cubicBezTo>
                    <a:pt x="15605" y="245411"/>
                    <a:pt x="31210" y="221447"/>
                    <a:pt x="50158" y="198597"/>
                  </a:cubicBezTo>
                  <a:cubicBezTo>
                    <a:pt x="71893" y="172961"/>
                    <a:pt x="95858" y="148439"/>
                    <a:pt x="122052" y="127261"/>
                  </a:cubicBezTo>
                  <a:cubicBezTo>
                    <a:pt x="175554" y="83790"/>
                    <a:pt x="235186" y="50352"/>
                    <a:pt x="300392" y="28616"/>
                  </a:cubicBezTo>
                  <a:cubicBezTo>
                    <a:pt x="369499" y="5767"/>
                    <a:pt x="441950" y="-3708"/>
                    <a:pt x="514401" y="1308"/>
                  </a:cubicBezTo>
                  <a:cubicBezTo>
                    <a:pt x="582393" y="5767"/>
                    <a:pt x="648713" y="24158"/>
                    <a:pt x="710018" y="53696"/>
                  </a:cubicBezTo>
                  <a:cubicBezTo>
                    <a:pt x="738998" y="67628"/>
                    <a:pt x="765749" y="85462"/>
                    <a:pt x="791943" y="104411"/>
                  </a:cubicBezTo>
                  <a:close/>
                </a:path>
              </a:pathLst>
            </a:custGeom>
            <a:solidFill>
              <a:srgbClr val="FFFFFF"/>
            </a:soli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F97C6FBC-18FA-6ECF-937A-F27D362BE16B}"/>
                </a:ext>
              </a:extLst>
            </p:cNvPr>
            <p:cNvSpPr/>
            <p:nvPr/>
          </p:nvSpPr>
          <p:spPr>
            <a:xfrm>
              <a:off x="6037532" y="4088352"/>
              <a:ext cx="721721" cy="163350"/>
            </a:xfrm>
            <a:custGeom>
              <a:avLst/>
              <a:gdLst>
                <a:gd name="connsiteX0" fmla="*/ 0 w 721721"/>
                <a:gd name="connsiteY0" fmla="*/ 0 h 163350"/>
                <a:gd name="connsiteX1" fmla="*/ 70222 w 721721"/>
                <a:gd name="connsiteY1" fmla="*/ 51273 h 163350"/>
                <a:gd name="connsiteX2" fmla="*/ 162178 w 721721"/>
                <a:gd name="connsiteY2" fmla="*/ 97530 h 163350"/>
                <a:gd name="connsiteX3" fmla="*/ 369499 w 721721"/>
                <a:gd name="connsiteY3" fmla="*/ 135427 h 163350"/>
                <a:gd name="connsiteX4" fmla="*/ 567346 w 721721"/>
                <a:gd name="connsiteY4" fmla="*/ 94743 h 163350"/>
                <a:gd name="connsiteX5" fmla="*/ 721721 w 721721"/>
                <a:gd name="connsiteY5" fmla="*/ 0 h 163350"/>
                <a:gd name="connsiteX6" fmla="*/ 656516 w 721721"/>
                <a:gd name="connsiteY6" fmla="*/ 62976 h 163350"/>
                <a:gd name="connsiteX7" fmla="*/ 568460 w 721721"/>
                <a:gd name="connsiteY7" fmla="*/ 117036 h 163350"/>
                <a:gd name="connsiteX8" fmla="*/ 365041 w 721721"/>
                <a:gd name="connsiteY8" fmla="*/ 163293 h 163350"/>
                <a:gd name="connsiteX9" fmla="*/ 160506 w 721721"/>
                <a:gd name="connsiteY9" fmla="*/ 120380 h 163350"/>
                <a:gd name="connsiteX10" fmla="*/ 1672 w 721721"/>
                <a:gd name="connsiteY10" fmla="*/ 1672 h 163350"/>
                <a:gd name="connsiteX11" fmla="*/ 0 w 721721"/>
                <a:gd name="connsiteY11" fmla="*/ 0 h 16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1721" h="163350">
                  <a:moveTo>
                    <a:pt x="0" y="0"/>
                  </a:moveTo>
                  <a:cubicBezTo>
                    <a:pt x="22850" y="17834"/>
                    <a:pt x="45700" y="35668"/>
                    <a:pt x="70222" y="51273"/>
                  </a:cubicBezTo>
                  <a:cubicBezTo>
                    <a:pt x="99202" y="69664"/>
                    <a:pt x="129854" y="85269"/>
                    <a:pt x="162178" y="97530"/>
                  </a:cubicBezTo>
                  <a:cubicBezTo>
                    <a:pt x="227941" y="123724"/>
                    <a:pt x="299278" y="136542"/>
                    <a:pt x="369499" y="135427"/>
                  </a:cubicBezTo>
                  <a:cubicBezTo>
                    <a:pt x="437491" y="134313"/>
                    <a:pt x="503812" y="119822"/>
                    <a:pt x="567346" y="94743"/>
                  </a:cubicBezTo>
                  <a:cubicBezTo>
                    <a:pt x="624191" y="72451"/>
                    <a:pt x="674350" y="37897"/>
                    <a:pt x="721721" y="0"/>
                  </a:cubicBezTo>
                  <a:cubicBezTo>
                    <a:pt x="701658" y="22850"/>
                    <a:pt x="680480" y="44028"/>
                    <a:pt x="656516" y="62976"/>
                  </a:cubicBezTo>
                  <a:cubicBezTo>
                    <a:pt x="629207" y="84154"/>
                    <a:pt x="599670" y="102546"/>
                    <a:pt x="568460" y="117036"/>
                  </a:cubicBezTo>
                  <a:cubicBezTo>
                    <a:pt x="504926" y="147688"/>
                    <a:pt x="435262" y="162178"/>
                    <a:pt x="365041" y="163293"/>
                  </a:cubicBezTo>
                  <a:cubicBezTo>
                    <a:pt x="294819" y="164408"/>
                    <a:pt x="224040" y="149360"/>
                    <a:pt x="160506" y="120380"/>
                  </a:cubicBezTo>
                  <a:cubicBezTo>
                    <a:pt x="99202" y="92514"/>
                    <a:pt x="46257" y="52387"/>
                    <a:pt x="1672" y="1672"/>
                  </a:cubicBezTo>
                  <a:cubicBezTo>
                    <a:pt x="1115" y="1115"/>
                    <a:pt x="557" y="557"/>
                    <a:pt x="0" y="0"/>
                  </a:cubicBezTo>
                  <a:close/>
                </a:path>
              </a:pathLst>
            </a:custGeom>
            <a:gradFill>
              <a:gsLst>
                <a:gs pos="8500">
                  <a:srgbClr val="FFFFFF"/>
                </a:gs>
                <a:gs pos="14460">
                  <a:srgbClr val="D8D8D8"/>
                </a:gs>
                <a:gs pos="23260">
                  <a:srgbClr val="A6A6A6"/>
                </a:gs>
                <a:gs pos="32490">
                  <a:srgbClr val="7A7A7A"/>
                </a:gs>
                <a:gs pos="41990">
                  <a:srgbClr val="545454"/>
                </a:gs>
                <a:gs pos="51820">
                  <a:srgbClr val="363636"/>
                </a:gs>
                <a:gs pos="62090">
                  <a:srgbClr val="1E1E1E"/>
                </a:gs>
                <a:gs pos="72990">
                  <a:srgbClr val="0D0D0D"/>
                </a:gs>
                <a:gs pos="84950">
                  <a:srgbClr val="030303"/>
                </a:gs>
                <a:gs pos="100000">
                  <a:srgbClr val="000000"/>
                </a:gs>
              </a:gsLst>
              <a:lin ang="18899980" scaled="1"/>
            </a:gra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2" name="Đồ họa 7">
              <a:extLst>
                <a:ext uri="{FF2B5EF4-FFF2-40B4-BE49-F238E27FC236}">
                  <a16:creationId xmlns:a16="http://schemas.microsoft.com/office/drawing/2014/main" id="{754D76B1-D43F-90CB-DE3A-6FB4B86CDF2E}"/>
                </a:ext>
              </a:extLst>
            </p:cNvPr>
            <p:cNvGrpSpPr/>
            <p:nvPr/>
          </p:nvGrpSpPr>
          <p:grpSpPr>
            <a:xfrm>
              <a:off x="5790181" y="3123642"/>
              <a:ext cx="2095944" cy="2094608"/>
              <a:chOff x="5790181" y="3123642"/>
              <a:chExt cx="2095944" cy="2094608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id="{5AA6C70B-C62D-E490-45F5-AFD19D70D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2707" y="4134832"/>
                <a:ext cx="141780" cy="141780"/>
              </a:xfrm>
              <a:custGeom>
                <a:avLst/>
                <a:gdLst>
                  <a:gd name="connsiteX0" fmla="*/ 141 w 141780"/>
                  <a:gd name="connsiteY0" fmla="*/ 141 h 141780"/>
                  <a:gd name="connsiteX1" fmla="*/ 141922 w 141780"/>
                  <a:gd name="connsiteY1" fmla="*/ 141 h 141780"/>
                  <a:gd name="connsiteX2" fmla="*/ 141922 w 141780"/>
                  <a:gd name="connsiteY2" fmla="*/ 141922 h 141780"/>
                  <a:gd name="connsiteX3" fmla="*/ 141 w 141780"/>
                  <a:gd name="connsiteY3" fmla="*/ 141922 h 14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780" h="141780">
                    <a:moveTo>
                      <a:pt x="141" y="141"/>
                    </a:moveTo>
                    <a:lnTo>
                      <a:pt x="141922" y="141"/>
                    </a:lnTo>
                    <a:lnTo>
                      <a:pt x="141922" y="141922"/>
                    </a:lnTo>
                    <a:lnTo>
                      <a:pt x="141" y="141922"/>
                    </a:lnTo>
                    <a:close/>
                  </a:path>
                </a:pathLst>
              </a:custGeom>
            </p:spPr>
          </p:pic>
          <p:pic>
            <p:nvPicPr>
              <p:cNvPr id="14" name="Hình ảnh 13">
                <a:extLst>
                  <a:ext uri="{FF2B5EF4-FFF2-40B4-BE49-F238E27FC236}">
                    <a16:creationId xmlns:a16="http://schemas.microsoft.com/office/drawing/2014/main" id="{F42C469F-A4BD-1C9C-55A7-4D3B5276E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8184" y="4181647"/>
                <a:ext cx="1037941" cy="1036603"/>
              </a:xfrm>
              <a:custGeom>
                <a:avLst/>
                <a:gdLst>
                  <a:gd name="connsiteX0" fmla="*/ -105 w 1037941"/>
                  <a:gd name="connsiteY0" fmla="*/ -105 h 1036603"/>
                  <a:gd name="connsiteX1" fmla="*/ 1037836 w 1037941"/>
                  <a:gd name="connsiteY1" fmla="*/ -105 h 1036603"/>
                  <a:gd name="connsiteX2" fmla="*/ 1037836 w 1037941"/>
                  <a:gd name="connsiteY2" fmla="*/ 1036499 h 1036603"/>
                  <a:gd name="connsiteX3" fmla="*/ -105 w 1037941"/>
                  <a:gd name="connsiteY3" fmla="*/ 1036499 h 103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941" h="1036603">
                    <a:moveTo>
                      <a:pt x="-105" y="-105"/>
                    </a:moveTo>
                    <a:lnTo>
                      <a:pt x="1037836" y="-105"/>
                    </a:lnTo>
                    <a:lnTo>
                      <a:pt x="1037836" y="1036499"/>
                    </a:lnTo>
                    <a:lnTo>
                      <a:pt x="-105" y="1036499"/>
                    </a:lnTo>
                    <a:close/>
                  </a:path>
                </a:pathLst>
              </a:custGeom>
            </p:spPr>
          </p:pic>
          <p:grpSp>
            <p:nvGrpSpPr>
              <p:cNvPr id="15" name="Đồ họa 7">
                <a:extLst>
                  <a:ext uri="{FF2B5EF4-FFF2-40B4-BE49-F238E27FC236}">
                    <a16:creationId xmlns:a16="http://schemas.microsoft.com/office/drawing/2014/main" id="{FAAC1F89-CC99-0FE1-3073-915BA916478C}"/>
                  </a:ext>
                </a:extLst>
              </p:cNvPr>
              <p:cNvGrpSpPr/>
              <p:nvPr/>
            </p:nvGrpSpPr>
            <p:grpSpPr>
              <a:xfrm>
                <a:off x="5790181" y="3123642"/>
                <a:ext cx="1241248" cy="1239911"/>
                <a:chOff x="5790181" y="3123642"/>
                <a:chExt cx="1241248" cy="1239911"/>
              </a:xfrm>
            </p:grpSpPr>
            <p:pic>
              <p:nvPicPr>
                <p:cNvPr id="16" name="Hình ảnh 15">
                  <a:extLst>
                    <a:ext uri="{FF2B5EF4-FFF2-40B4-BE49-F238E27FC236}">
                      <a16:creationId xmlns:a16="http://schemas.microsoft.com/office/drawing/2014/main" id="{EEA614C8-A666-3689-4E2F-2FE82DC68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41008" y="3123642"/>
                  <a:ext cx="817244" cy="403941"/>
                </a:xfrm>
                <a:custGeom>
                  <a:avLst/>
                  <a:gdLst>
                    <a:gd name="connsiteX0" fmla="*/ -223 w 817244"/>
                    <a:gd name="connsiteY0" fmla="*/ -115 h 403941"/>
                    <a:gd name="connsiteX1" fmla="*/ 817022 w 817244"/>
                    <a:gd name="connsiteY1" fmla="*/ -115 h 403941"/>
                    <a:gd name="connsiteX2" fmla="*/ 817022 w 817244"/>
                    <a:gd name="connsiteY2" fmla="*/ 403826 h 403941"/>
                    <a:gd name="connsiteX3" fmla="*/ -223 w 817244"/>
                    <a:gd name="connsiteY3" fmla="*/ 403826 h 40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244" h="403941">
                      <a:moveTo>
                        <a:pt x="-223" y="-115"/>
                      </a:moveTo>
                      <a:lnTo>
                        <a:pt x="817022" y="-115"/>
                      </a:lnTo>
                      <a:lnTo>
                        <a:pt x="817022" y="403826"/>
                      </a:lnTo>
                      <a:lnTo>
                        <a:pt x="-223" y="40382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7" name="Hình ảnh 16">
                  <a:extLst>
                    <a:ext uri="{FF2B5EF4-FFF2-40B4-BE49-F238E27FC236}">
                      <a16:creationId xmlns:a16="http://schemas.microsoft.com/office/drawing/2014/main" id="{3EBA9593-B11E-E3F2-3890-BA6F95AF8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7488" y="3174469"/>
                  <a:ext cx="403941" cy="815907"/>
                </a:xfrm>
                <a:custGeom>
                  <a:avLst/>
                  <a:gdLst>
                    <a:gd name="connsiteX0" fmla="*/ 35 w 403941"/>
                    <a:gd name="connsiteY0" fmla="*/ -223 h 815907"/>
                    <a:gd name="connsiteX1" fmla="*/ 403976 w 403941"/>
                    <a:gd name="connsiteY1" fmla="*/ -223 h 815907"/>
                    <a:gd name="connsiteX2" fmla="*/ 403976 w 403941"/>
                    <a:gd name="connsiteY2" fmla="*/ 815685 h 815907"/>
                    <a:gd name="connsiteX3" fmla="*/ 35 w 403941"/>
                    <a:gd name="connsiteY3" fmla="*/ 815685 h 81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5907">
                      <a:moveTo>
                        <a:pt x="35" y="-223"/>
                      </a:moveTo>
                      <a:lnTo>
                        <a:pt x="403976" y="-223"/>
                      </a:lnTo>
                      <a:lnTo>
                        <a:pt x="403976" y="815685"/>
                      </a:lnTo>
                      <a:lnTo>
                        <a:pt x="35" y="81568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8" name="Hình ảnh 17">
                  <a:extLst>
                    <a:ext uri="{FF2B5EF4-FFF2-40B4-BE49-F238E27FC236}">
                      <a16:creationId xmlns:a16="http://schemas.microsoft.com/office/drawing/2014/main" id="{1CC5B7CE-920A-EA32-ECD9-CCD8EC931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0181" y="3496820"/>
                  <a:ext cx="403941" cy="817244"/>
                </a:xfrm>
                <a:custGeom>
                  <a:avLst/>
                  <a:gdLst>
                    <a:gd name="connsiteX0" fmla="*/ -115 w 403941"/>
                    <a:gd name="connsiteY0" fmla="*/ -165 h 817244"/>
                    <a:gd name="connsiteX1" fmla="*/ 403826 w 403941"/>
                    <a:gd name="connsiteY1" fmla="*/ -165 h 817244"/>
                    <a:gd name="connsiteX2" fmla="*/ 403826 w 403941"/>
                    <a:gd name="connsiteY2" fmla="*/ 817080 h 817244"/>
                    <a:gd name="connsiteX3" fmla="*/ -115 w 403941"/>
                    <a:gd name="connsiteY3" fmla="*/ 817080 h 81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7244">
                      <a:moveTo>
                        <a:pt x="-115" y="-165"/>
                      </a:moveTo>
                      <a:lnTo>
                        <a:pt x="403826" y="-165"/>
                      </a:lnTo>
                      <a:lnTo>
                        <a:pt x="403826" y="817080"/>
                      </a:lnTo>
                      <a:lnTo>
                        <a:pt x="-115" y="81708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9" name="Hình ảnh 18">
                  <a:extLst>
                    <a:ext uri="{FF2B5EF4-FFF2-40B4-BE49-F238E27FC236}">
                      <a16:creationId xmlns:a16="http://schemas.microsoft.com/office/drawing/2014/main" id="{82093ACD-E59E-9A7D-BFBD-712EE0E49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4696" y="3958275"/>
                  <a:ext cx="815907" cy="405278"/>
                </a:xfrm>
                <a:custGeom>
                  <a:avLst/>
                  <a:gdLst>
                    <a:gd name="connsiteX0" fmla="*/ -165 w 815907"/>
                    <a:gd name="connsiteY0" fmla="*/ 35 h 405278"/>
                    <a:gd name="connsiteX1" fmla="*/ 815743 w 815907"/>
                    <a:gd name="connsiteY1" fmla="*/ 35 h 405278"/>
                    <a:gd name="connsiteX2" fmla="*/ 815743 w 815907"/>
                    <a:gd name="connsiteY2" fmla="*/ 405313 h 405278"/>
                    <a:gd name="connsiteX3" fmla="*/ -165 w 815907"/>
                    <a:gd name="connsiteY3" fmla="*/ 405313 h 40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907" h="405278">
                      <a:moveTo>
                        <a:pt x="-165" y="35"/>
                      </a:moveTo>
                      <a:lnTo>
                        <a:pt x="815743" y="35"/>
                      </a:lnTo>
                      <a:lnTo>
                        <a:pt x="815743" y="405313"/>
                      </a:lnTo>
                      <a:lnTo>
                        <a:pt x="-165" y="405313"/>
                      </a:lnTo>
                      <a:close/>
                    </a:path>
                  </a:pathLst>
                </a:custGeom>
              </p:spPr>
            </p:pic>
          </p:grpSp>
        </p:grp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Phóng to Trang chiếu 20">
                <a:extLst>
                  <a:ext uri="{FF2B5EF4-FFF2-40B4-BE49-F238E27FC236}">
                    <a16:creationId xmlns:a16="http://schemas.microsoft.com/office/drawing/2014/main" id="{79D83393-B161-9278-B36D-125DFAC1EA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7729721"/>
                  </p:ext>
                </p:extLst>
              </p:nvPr>
            </p:nvGraphicFramePr>
            <p:xfrm>
              <a:off x="681074" y="2881333"/>
              <a:ext cx="2636043" cy="1714500"/>
            </p:xfrm>
            <a:graphic>
              <a:graphicData uri="http://schemas.microsoft.com/office/powerpoint/2016/slidezoom">
                <pslz:sldZm>
                  <pslz:sldZmObj sldId="264" cId="890828820">
                    <pslz:zmPr id="{AB1901C1-4E27-4E97-B62A-F55373FC18FA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Phóng to Trang chiếu 2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9D83393-B161-9278-B36D-125DFAC1EA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74" y="2881333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Phóng to Trang chiếu 23">
                <a:extLst>
                  <a:ext uri="{FF2B5EF4-FFF2-40B4-BE49-F238E27FC236}">
                    <a16:creationId xmlns:a16="http://schemas.microsoft.com/office/drawing/2014/main" id="{E1FF3399-F57E-3BC3-DBBC-66289AD912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0127431"/>
                  </p:ext>
                </p:extLst>
              </p:nvPr>
            </p:nvGraphicFramePr>
            <p:xfrm>
              <a:off x="3275257" y="2610296"/>
              <a:ext cx="2227059" cy="1448494"/>
            </p:xfrm>
            <a:graphic>
              <a:graphicData uri="http://schemas.microsoft.com/office/powerpoint/2016/slidezoom">
                <pslz:sldZm>
                  <pslz:sldZmObj sldId="265" cId="1161912328">
                    <pslz:zmPr id="{434E2ED1-E229-4A5C-A8D6-895F01F7F06C}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27059" cy="144849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Phóng to Trang chiếu 2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1FF3399-F57E-3BC3-DBBC-66289AD912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5257" y="2610296"/>
                <a:ext cx="2227059" cy="144849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Phóng to Trang chiếu 25">
                <a:extLst>
                  <a:ext uri="{FF2B5EF4-FFF2-40B4-BE49-F238E27FC236}">
                    <a16:creationId xmlns:a16="http://schemas.microsoft.com/office/drawing/2014/main" id="{6450F925-39A5-87FC-8405-99B076AE5E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7167417"/>
                  </p:ext>
                </p:extLst>
              </p:nvPr>
            </p:nvGraphicFramePr>
            <p:xfrm>
              <a:off x="6577763" y="3155432"/>
              <a:ext cx="2636043" cy="1714500"/>
            </p:xfrm>
            <a:graphic>
              <a:graphicData uri="http://schemas.microsoft.com/office/powerpoint/2016/slidezoom">
                <pslz:sldZm>
                  <pslz:sldZmObj sldId="266" cId="38077668">
                    <pslz:zmPr id="{C0C0B040-A9C4-4669-903E-8E8D84180DF8}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Phóng to Trang chiếu 2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450F925-39A5-87FC-8405-99B076AE5E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7763" y="3155432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Phóng to Trang chiếu 27">
                <a:extLst>
                  <a:ext uri="{FF2B5EF4-FFF2-40B4-BE49-F238E27FC236}">
                    <a16:creationId xmlns:a16="http://schemas.microsoft.com/office/drawing/2014/main" id="{DAD6F688-A2A9-FB59-4390-B9A217B452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4361317"/>
                  </p:ext>
                </p:extLst>
              </p:nvPr>
            </p:nvGraphicFramePr>
            <p:xfrm>
              <a:off x="8724452" y="1166833"/>
              <a:ext cx="1564849" cy="1017788"/>
            </p:xfrm>
            <a:graphic>
              <a:graphicData uri="http://schemas.microsoft.com/office/powerpoint/2016/slidezoom">
                <pslz:sldZm>
                  <pslz:sldZmObj sldId="267" cId="2445996609">
                    <pslz:zmPr id="{CABD8287-EF5A-4605-ABA8-4B8BFFCEC48B}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64849" cy="101778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Phóng to Trang chiếu 2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DAD6F688-A2A9-FB59-4390-B9A217B452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4452" y="1166833"/>
                <a:ext cx="1564849" cy="101778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Phóng to Trang chiếu 29">
                <a:extLst>
                  <a:ext uri="{FF2B5EF4-FFF2-40B4-BE49-F238E27FC236}">
                    <a16:creationId xmlns:a16="http://schemas.microsoft.com/office/drawing/2014/main" id="{CCC253D3-352D-D09D-4710-49F314A66B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975750"/>
                  </p:ext>
                </p:extLst>
              </p:nvPr>
            </p:nvGraphicFramePr>
            <p:xfrm>
              <a:off x="10487140" y="1059379"/>
              <a:ext cx="1483232" cy="964704"/>
            </p:xfrm>
            <a:graphic>
              <a:graphicData uri="http://schemas.microsoft.com/office/powerpoint/2016/slidezoom">
                <pslz:sldZm>
                  <pslz:sldZmObj sldId="268" cId="445257902">
                    <pslz:zmPr id="{5DDF191E-F0F5-48C5-848D-2A482C41EEDC}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3232" cy="96470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Phóng to Trang chiếu 29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CCC253D3-352D-D09D-4710-49F314A66B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7140" y="1059379"/>
                <a:ext cx="1483232" cy="96470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Phóng to Trang chiếu 31">
                <a:extLst>
                  <a:ext uri="{FF2B5EF4-FFF2-40B4-BE49-F238E27FC236}">
                    <a16:creationId xmlns:a16="http://schemas.microsoft.com/office/drawing/2014/main" id="{7531D30B-F1D0-87B2-C43A-DA88A52948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5967875"/>
                  </p:ext>
                </p:extLst>
              </p:nvPr>
            </p:nvGraphicFramePr>
            <p:xfrm>
              <a:off x="7053818" y="4467942"/>
              <a:ext cx="2636043" cy="1714500"/>
            </p:xfrm>
            <a:graphic>
              <a:graphicData uri="http://schemas.microsoft.com/office/powerpoint/2016/slidezoom">
                <pslz:sldZm>
                  <pslz:sldZmObj sldId="269" cId="2198671862">
                    <pslz:zmPr id="{069B0E2B-54B6-404C-B30C-BD603B261009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Phóng to Trang chiếu 31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531D30B-F1D0-87B2-C43A-DA88A52948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3818" y="4467942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419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13034 -0.06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34 -0.06759 L 0.44492 0.05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92 0.05185 L 0.59583 -0.2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83 -0.23125 L 0.71745 -0.32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745 -0.3294 L 0.5862 0.21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746337B-AAB7-CF95-8CA1-E17E7EB7F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1" r="76992" b="27778"/>
          <a:stretch/>
        </p:blipFill>
        <p:spPr>
          <a:xfrm>
            <a:off x="737463" y="1230389"/>
            <a:ext cx="4494937" cy="4143221"/>
          </a:xfrm>
          <a:prstGeom prst="ellipse">
            <a:avLst/>
          </a:prstGeom>
          <a:ln w="28575">
            <a:solidFill>
              <a:srgbClr val="7C9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5550079" y="3199906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597866" y="1757638"/>
              <a:ext cx="2159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Kỳ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nhông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8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5997119" y="3302000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121855" y="1765593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Voi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58DDC5D-A3CA-92CA-A8A8-4BE6AD0E6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30135" r="53567" b="24210"/>
          <a:stretch/>
        </p:blipFill>
        <p:spPr>
          <a:xfrm>
            <a:off x="1320846" y="1582207"/>
            <a:ext cx="4284191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19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460</Words>
  <Application>Microsoft Office PowerPoint</Application>
  <PresentationFormat>Widescreen</PresentationFormat>
  <Paragraphs>66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Cambria</vt:lpstr>
      <vt:lpstr>SVN-Newton</vt:lpstr>
      <vt:lpstr>SVN-Dancing Script</vt:lpstr>
      <vt:lpstr>Vogue-ExtraBold</vt:lpstr>
      <vt:lpstr>Fredoka One</vt:lpstr>
      <vt:lpstr>Arial</vt:lpstr>
      <vt:lpstr>UTM Avo</vt:lpstr>
      <vt:lpstr>M PLUS Rounded 1c</vt:lpstr>
      <vt:lpstr>#9Slide07 HoneyCream</vt:lpstr>
      <vt:lpstr>Times New Roman</vt:lpstr>
      <vt:lpstr>SVN-Ready</vt:lpstr>
      <vt:lpstr>Calibri</vt:lpstr>
      <vt:lpstr>幼圆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11</cp:revision>
  <dcterms:created xsi:type="dcterms:W3CDTF">2023-01-31T14:41:04Z</dcterms:created>
  <dcterms:modified xsi:type="dcterms:W3CDTF">2023-02-06T23:35:27Z</dcterms:modified>
</cp:coreProperties>
</file>