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3" r:id="rId3"/>
    <p:sldMasterId id="2147483695" r:id="rId4"/>
    <p:sldMasterId id="2147483701" r:id="rId5"/>
    <p:sldMasterId id="2147483703" r:id="rId6"/>
  </p:sldMasterIdLst>
  <p:notesMasterIdLst>
    <p:notesMasterId r:id="rId26"/>
  </p:notesMasterIdLst>
  <p:sldIdLst>
    <p:sldId id="256" r:id="rId7"/>
    <p:sldId id="257" r:id="rId8"/>
    <p:sldId id="304" r:id="rId9"/>
    <p:sldId id="305" r:id="rId10"/>
    <p:sldId id="308" r:id="rId11"/>
    <p:sldId id="316" r:id="rId12"/>
    <p:sldId id="309" r:id="rId13"/>
    <p:sldId id="365" r:id="rId14"/>
    <p:sldId id="366" r:id="rId15"/>
    <p:sldId id="317" r:id="rId16"/>
    <p:sldId id="361" r:id="rId17"/>
    <p:sldId id="318" r:id="rId18"/>
    <p:sldId id="367" r:id="rId19"/>
    <p:sldId id="362" r:id="rId20"/>
    <p:sldId id="363" r:id="rId21"/>
    <p:sldId id="364" r:id="rId22"/>
    <p:sldId id="336" r:id="rId23"/>
    <p:sldId id="331" r:id="rId24"/>
    <p:sldId id="293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8A2"/>
    <a:srgbClr val="FD99DA"/>
    <a:srgbClr val="F37D3F"/>
    <a:srgbClr val="7CD3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71" autoAdjust="0"/>
    <p:restoredTop sz="94660"/>
  </p:normalViewPr>
  <p:slideViewPr>
    <p:cSldViewPr snapToGrid="0">
      <p:cViewPr varScale="1">
        <p:scale>
          <a:sx n="77" d="100"/>
          <a:sy n="77" d="100"/>
        </p:scale>
        <p:origin x="50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5B3A2-DCB9-4B4C-A94A-8DCB6E54D0E5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B1FB0-C75D-4841-BD6F-D1E54BBF9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88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938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34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5058670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5058670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412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8794a74c9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8794a74c9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400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636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0101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376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9839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7410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32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57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80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6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352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421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2846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1" name="Google Shape;11;p2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" name="Google Shape;22;p2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" name="Google Shape;23;p2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3" name="Google Shape;43;p2"/>
          <p:cNvGrpSpPr/>
          <p:nvPr/>
        </p:nvGrpSpPr>
        <p:grpSpPr>
          <a:xfrm>
            <a:off x="483377" y="316402"/>
            <a:ext cx="11225249" cy="6221188"/>
            <a:chOff x="362532" y="237301"/>
            <a:chExt cx="8418937" cy="4665891"/>
          </a:xfrm>
        </p:grpSpPr>
        <p:sp>
          <p:nvSpPr>
            <p:cNvPr id="44" name="Google Shape;44;p2"/>
            <p:cNvSpPr/>
            <p:nvPr/>
          </p:nvSpPr>
          <p:spPr>
            <a:xfrm>
              <a:off x="589800" y="468900"/>
              <a:ext cx="7964400" cy="4205700"/>
            </a:xfrm>
            <a:prstGeom prst="roundRect">
              <a:avLst>
                <a:gd name="adj" fmla="val 8946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2"/>
            <p:cNvGrpSpPr/>
            <p:nvPr/>
          </p:nvGrpSpPr>
          <p:grpSpPr>
            <a:xfrm>
              <a:off x="362532" y="237301"/>
              <a:ext cx="8418937" cy="4665891"/>
              <a:chOff x="362532" y="237300"/>
              <a:chExt cx="8418937" cy="4665891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362532" y="237300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62532" y="4660489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538768" y="237302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538768" y="4660491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" name="Google Shape;50;p2"/>
          <p:cNvSpPr txBox="1">
            <a:spLocks noGrp="1"/>
          </p:cNvSpPr>
          <p:nvPr>
            <p:ph type="ctrTitle"/>
          </p:nvPr>
        </p:nvSpPr>
        <p:spPr>
          <a:xfrm>
            <a:off x="1052268" y="1209149"/>
            <a:ext cx="4937200" cy="3323600"/>
          </a:xfrm>
          <a:prstGeom prst="rect">
            <a:avLst/>
          </a:prstGeom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" name="Google Shape;51;p2"/>
          <p:cNvSpPr txBox="1">
            <a:spLocks noGrp="1"/>
          </p:cNvSpPr>
          <p:nvPr>
            <p:ph type="subTitle" idx="1"/>
          </p:nvPr>
        </p:nvSpPr>
        <p:spPr>
          <a:xfrm>
            <a:off x="1052268" y="4697712"/>
            <a:ext cx="4937200" cy="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6895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7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224" name="Google Shape;224;p7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225" name="Google Shape;225;p7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7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7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7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7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7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7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7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7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7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7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6" name="Google Shape;236;p7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7" name="Google Shape;237;p7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7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7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7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7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7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7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7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7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7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57" name="Google Shape;257;p7"/>
          <p:cNvSpPr/>
          <p:nvPr/>
        </p:nvSpPr>
        <p:spPr>
          <a:xfrm>
            <a:off x="1788400" y="1231800"/>
            <a:ext cx="8615200" cy="4394400"/>
          </a:xfrm>
          <a:prstGeom prst="roundRect">
            <a:avLst>
              <a:gd name="adj" fmla="val 11227"/>
            </a:avLst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8" name="Google Shape;258;p7"/>
          <p:cNvGrpSpPr/>
          <p:nvPr/>
        </p:nvGrpSpPr>
        <p:grpSpPr>
          <a:xfrm>
            <a:off x="1490259" y="927000"/>
            <a:ext cx="9211484" cy="5004000"/>
            <a:chOff x="1112700" y="695250"/>
            <a:chExt cx="6908613" cy="3753000"/>
          </a:xfrm>
        </p:grpSpPr>
        <p:sp>
          <p:nvSpPr>
            <p:cNvPr id="259" name="Google Shape;259;p7"/>
            <p:cNvSpPr/>
            <p:nvPr/>
          </p:nvSpPr>
          <p:spPr>
            <a:xfrm>
              <a:off x="1112700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7778613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1112700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7778613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" name="Google Shape;263;p7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526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2096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6152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8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77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09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28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3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3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46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25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3E2E0-E8C5-43CD-9C44-BED0FEA2F9F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0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08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0" r:id="rId2"/>
    <p:sldLayoutId id="2147483705" r:id="rId3"/>
    <p:sldLayoutId id="214748370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oiny"/>
              <a:buNone/>
              <a:defRPr sz="32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7AEB5-6065-48CA-9BC4-440A7B283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65944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0F4E75C-C5B5-4049-A3ED-75B562626829}" type="datetimeFigureOut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2/7/2023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02A09-DE97-4D2F-ABEA-01513ED54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7755" y="7086601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197D784-36E3-4C9D-AA40-E5E6E4102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375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DF8C2989-E78E-455D-9341-E1896921A97C}" type="slidenum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EAED53-FB74-465B-BC5C-A2FFBD5A2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4513319" y="-1683299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C470A9-7819-45C5-9D05-87BFFF8B4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7795" y="9000067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1BDFE06-3A18-41E1-AEE1-AE52C60D59FB}"/>
              </a:ext>
            </a:extLst>
          </p:cNvPr>
          <p:cNvSpPr txBox="1"/>
          <p:nvPr userDrawn="1"/>
        </p:nvSpPr>
        <p:spPr>
          <a:xfrm>
            <a:off x="2286955" y="10742957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1CE7A9E-F7A6-40B2-A720-2647ED0AB142}"/>
              </a:ext>
            </a:extLst>
          </p:cNvPr>
          <p:cNvSpPr txBox="1">
            <a:spLocks/>
          </p:cNvSpPr>
          <p:nvPr userDrawn="1"/>
        </p:nvSpPr>
        <p:spPr>
          <a:xfrm>
            <a:off x="9583747" y="59197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3857F81-6C45-4D67-8227-E4D3225D83CF}"/>
              </a:ext>
            </a:extLst>
          </p:cNvPr>
          <p:cNvSpPr txBox="1">
            <a:spLocks/>
          </p:cNvSpPr>
          <p:nvPr userDrawn="1"/>
        </p:nvSpPr>
        <p:spPr>
          <a:xfrm>
            <a:off x="136305" y="1122821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7CDA91-0DFB-42A9-B07A-C6A2294FB9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45967" y="-36755951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6857F-85D1-44E5-B773-BAEA59932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633" y="-367559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623475-1454-48B0-8FE3-3F5FF55F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61202" y="37513649"/>
            <a:ext cx="2914996" cy="4957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CF2E94-FDB6-4091-AA84-FC6EF95DAE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185" y="37513648"/>
            <a:ext cx="2914996" cy="495700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CFBA1E8-C93A-4667-A130-E45692D58044}"/>
              </a:ext>
            </a:extLst>
          </p:cNvPr>
          <p:cNvSpPr txBox="1">
            <a:spLocks/>
          </p:cNvSpPr>
          <p:nvPr userDrawn="1"/>
        </p:nvSpPr>
        <p:spPr>
          <a:xfrm>
            <a:off x="9703755" y="-3357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5D2">
                    <a:lumMod val="1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FFF5D2">
                    <a:lumMod val="1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Hảo MNT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F5D2">
                  <a:lumMod val="1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6FD854-56AA-4ACD-8FA4-212B7F1EBF7C}"/>
              </a:ext>
            </a:extLst>
          </p:cNvPr>
          <p:cNvSpPr txBox="1">
            <a:spLocks/>
          </p:cNvSpPr>
          <p:nvPr userDrawn="1"/>
        </p:nvSpPr>
        <p:spPr>
          <a:xfrm>
            <a:off x="-2537201" y="67056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DE8A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DE8A1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42E86DF-57D5-4B0F-AC45-2C4C32D85111}"/>
              </a:ext>
            </a:extLst>
          </p:cNvPr>
          <p:cNvSpPr txBox="1">
            <a:spLocks/>
          </p:cNvSpPr>
          <p:nvPr userDrawn="1"/>
        </p:nvSpPr>
        <p:spPr>
          <a:xfrm>
            <a:off x="-4513321" y="86571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35460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oiny"/>
              <a:buNone/>
              <a:defRPr sz="32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7AEB5-6065-48CA-9BC4-440A7B283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65944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0F4E75C-C5B5-4049-A3ED-75B562626829}" type="datetimeFigureOut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2/7/2023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02A09-DE97-4D2F-ABEA-01513ED54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7755" y="7086601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197D784-36E3-4C9D-AA40-E5E6E4102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375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DF8C2989-E78E-455D-9341-E1896921A97C}" type="slidenum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EAED53-FB74-465B-BC5C-A2FFBD5A2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4513319" y="-1683299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C470A9-7819-45C5-9D05-87BFFF8B4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7795" y="9000067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1BDFE06-3A18-41E1-AEE1-AE52C60D59FB}"/>
              </a:ext>
            </a:extLst>
          </p:cNvPr>
          <p:cNvSpPr txBox="1"/>
          <p:nvPr userDrawn="1"/>
        </p:nvSpPr>
        <p:spPr>
          <a:xfrm>
            <a:off x="2286955" y="10742957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1CE7A9E-F7A6-40B2-A720-2647ED0AB142}"/>
              </a:ext>
            </a:extLst>
          </p:cNvPr>
          <p:cNvSpPr txBox="1">
            <a:spLocks/>
          </p:cNvSpPr>
          <p:nvPr userDrawn="1"/>
        </p:nvSpPr>
        <p:spPr>
          <a:xfrm>
            <a:off x="9583747" y="59197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3857F81-6C45-4D67-8227-E4D3225D83CF}"/>
              </a:ext>
            </a:extLst>
          </p:cNvPr>
          <p:cNvSpPr txBox="1">
            <a:spLocks/>
          </p:cNvSpPr>
          <p:nvPr userDrawn="1"/>
        </p:nvSpPr>
        <p:spPr>
          <a:xfrm>
            <a:off x="136305" y="1122821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7CDA91-0DFB-42A9-B07A-C6A2294FB9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45967" y="-36755951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6857F-85D1-44E5-B773-BAEA59932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633" y="-367559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623475-1454-48B0-8FE3-3F5FF55F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61202" y="37513649"/>
            <a:ext cx="2914996" cy="4957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CF2E94-FDB6-4091-AA84-FC6EF95DAE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185" y="37513648"/>
            <a:ext cx="2914996" cy="495700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CFBA1E8-C93A-4667-A130-E45692D58044}"/>
              </a:ext>
            </a:extLst>
          </p:cNvPr>
          <p:cNvSpPr txBox="1">
            <a:spLocks/>
          </p:cNvSpPr>
          <p:nvPr userDrawn="1"/>
        </p:nvSpPr>
        <p:spPr>
          <a:xfrm>
            <a:off x="9703755" y="-3357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5D2">
                    <a:lumMod val="1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FFF5D2">
                    <a:lumMod val="1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Hảo MNT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F5D2">
                  <a:lumMod val="1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6FD854-56AA-4ACD-8FA4-212B7F1EBF7C}"/>
              </a:ext>
            </a:extLst>
          </p:cNvPr>
          <p:cNvSpPr txBox="1">
            <a:spLocks/>
          </p:cNvSpPr>
          <p:nvPr userDrawn="1"/>
        </p:nvSpPr>
        <p:spPr>
          <a:xfrm>
            <a:off x="-2537201" y="67056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DE8A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DE8A1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42E86DF-57D5-4B0F-AC45-2C4C32D85111}"/>
              </a:ext>
            </a:extLst>
          </p:cNvPr>
          <p:cNvSpPr txBox="1">
            <a:spLocks/>
          </p:cNvSpPr>
          <p:nvPr userDrawn="1"/>
        </p:nvSpPr>
        <p:spPr>
          <a:xfrm>
            <a:off x="-4513321" y="86571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42124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oiny"/>
              <a:buNone/>
              <a:defRPr sz="32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7AEB5-6065-48CA-9BC4-440A7B283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65944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0F4E75C-C5B5-4049-A3ED-75B562626829}" type="datetimeFigureOut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2/7/2023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02A09-DE97-4D2F-ABEA-01513ED54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7755" y="7086601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197D784-36E3-4C9D-AA40-E5E6E4102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375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DF8C2989-E78E-455D-9341-E1896921A97C}" type="slidenum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EAED53-FB74-465B-BC5C-A2FFBD5A2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4513319" y="-1683299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C470A9-7819-45C5-9D05-87BFFF8B4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7795" y="9000067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1BDFE06-3A18-41E1-AEE1-AE52C60D59FB}"/>
              </a:ext>
            </a:extLst>
          </p:cNvPr>
          <p:cNvSpPr txBox="1"/>
          <p:nvPr userDrawn="1"/>
        </p:nvSpPr>
        <p:spPr>
          <a:xfrm>
            <a:off x="2286955" y="10742957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1CE7A9E-F7A6-40B2-A720-2647ED0AB142}"/>
              </a:ext>
            </a:extLst>
          </p:cNvPr>
          <p:cNvSpPr txBox="1">
            <a:spLocks/>
          </p:cNvSpPr>
          <p:nvPr userDrawn="1"/>
        </p:nvSpPr>
        <p:spPr>
          <a:xfrm>
            <a:off x="9583747" y="59197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3857F81-6C45-4D67-8227-E4D3225D83CF}"/>
              </a:ext>
            </a:extLst>
          </p:cNvPr>
          <p:cNvSpPr txBox="1">
            <a:spLocks/>
          </p:cNvSpPr>
          <p:nvPr userDrawn="1"/>
        </p:nvSpPr>
        <p:spPr>
          <a:xfrm>
            <a:off x="136305" y="1122821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7CDA91-0DFB-42A9-B07A-C6A2294FB9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45967" y="-36755951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6857F-85D1-44E5-B773-BAEA59932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633" y="-367559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623475-1454-48B0-8FE3-3F5FF55F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61202" y="37513649"/>
            <a:ext cx="2914996" cy="4957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CF2E94-FDB6-4091-AA84-FC6EF95DAE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185" y="37513648"/>
            <a:ext cx="2914996" cy="495700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CFBA1E8-C93A-4667-A130-E45692D58044}"/>
              </a:ext>
            </a:extLst>
          </p:cNvPr>
          <p:cNvSpPr txBox="1">
            <a:spLocks/>
          </p:cNvSpPr>
          <p:nvPr userDrawn="1"/>
        </p:nvSpPr>
        <p:spPr>
          <a:xfrm>
            <a:off x="9703755" y="-3357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5D2">
                    <a:lumMod val="1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FFF5D2">
                    <a:lumMod val="1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Hảo MNT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F5D2">
                  <a:lumMod val="1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6FD854-56AA-4ACD-8FA4-212B7F1EBF7C}"/>
              </a:ext>
            </a:extLst>
          </p:cNvPr>
          <p:cNvSpPr txBox="1">
            <a:spLocks/>
          </p:cNvSpPr>
          <p:nvPr userDrawn="1"/>
        </p:nvSpPr>
        <p:spPr>
          <a:xfrm>
            <a:off x="-2537201" y="67056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DE8A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DE8A1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42E86DF-57D5-4B0F-AC45-2C4C32D85111}"/>
              </a:ext>
            </a:extLst>
          </p:cNvPr>
          <p:cNvSpPr txBox="1">
            <a:spLocks/>
          </p:cNvSpPr>
          <p:nvPr userDrawn="1"/>
        </p:nvSpPr>
        <p:spPr>
          <a:xfrm>
            <a:off x="-4513321" y="86571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71030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oiny"/>
              <a:buNone/>
              <a:defRPr sz="32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7AEB5-6065-48CA-9BC4-440A7B283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65944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0F4E75C-C5B5-4049-A3ED-75B562626829}" type="datetimeFigureOut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2/7/2023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02A09-DE97-4D2F-ABEA-01513ED54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7755" y="7086601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197D784-36E3-4C9D-AA40-E5E6E4102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375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DF8C2989-E78E-455D-9341-E1896921A97C}" type="slidenum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EAED53-FB74-465B-BC5C-A2FFBD5A2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4513319" y="-1683299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C470A9-7819-45C5-9D05-87BFFF8B4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7795" y="9000067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1BDFE06-3A18-41E1-AEE1-AE52C60D59FB}"/>
              </a:ext>
            </a:extLst>
          </p:cNvPr>
          <p:cNvSpPr txBox="1"/>
          <p:nvPr userDrawn="1"/>
        </p:nvSpPr>
        <p:spPr>
          <a:xfrm>
            <a:off x="2286955" y="10742957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1CE7A9E-F7A6-40B2-A720-2647ED0AB142}"/>
              </a:ext>
            </a:extLst>
          </p:cNvPr>
          <p:cNvSpPr txBox="1">
            <a:spLocks/>
          </p:cNvSpPr>
          <p:nvPr userDrawn="1"/>
        </p:nvSpPr>
        <p:spPr>
          <a:xfrm>
            <a:off x="9583747" y="59197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3857F81-6C45-4D67-8227-E4D3225D83CF}"/>
              </a:ext>
            </a:extLst>
          </p:cNvPr>
          <p:cNvSpPr txBox="1">
            <a:spLocks/>
          </p:cNvSpPr>
          <p:nvPr userDrawn="1"/>
        </p:nvSpPr>
        <p:spPr>
          <a:xfrm>
            <a:off x="136305" y="1122821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7CDA91-0DFB-42A9-B07A-C6A2294FB9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45967" y="-36755951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6857F-85D1-44E5-B773-BAEA59932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633" y="-367559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623475-1454-48B0-8FE3-3F5FF55F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61202" y="37513649"/>
            <a:ext cx="2914996" cy="4957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CF2E94-FDB6-4091-AA84-FC6EF95DAE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185" y="37513648"/>
            <a:ext cx="2914996" cy="495700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CFBA1E8-C93A-4667-A130-E45692D58044}"/>
              </a:ext>
            </a:extLst>
          </p:cNvPr>
          <p:cNvSpPr txBox="1">
            <a:spLocks/>
          </p:cNvSpPr>
          <p:nvPr userDrawn="1"/>
        </p:nvSpPr>
        <p:spPr>
          <a:xfrm>
            <a:off x="9703755" y="-3357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5D2">
                    <a:lumMod val="1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FFF5D2">
                    <a:lumMod val="1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Hảo MNT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F5D2">
                  <a:lumMod val="1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6FD854-56AA-4ACD-8FA4-212B7F1EBF7C}"/>
              </a:ext>
            </a:extLst>
          </p:cNvPr>
          <p:cNvSpPr txBox="1">
            <a:spLocks/>
          </p:cNvSpPr>
          <p:nvPr userDrawn="1"/>
        </p:nvSpPr>
        <p:spPr>
          <a:xfrm>
            <a:off x="-2537201" y="67056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DE8A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DE8A1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42E86DF-57D5-4B0F-AC45-2C4C32D85111}"/>
              </a:ext>
            </a:extLst>
          </p:cNvPr>
          <p:cNvSpPr txBox="1">
            <a:spLocks/>
          </p:cNvSpPr>
          <p:nvPr userDrawn="1"/>
        </p:nvSpPr>
        <p:spPr>
          <a:xfrm>
            <a:off x="-4513321" y="86571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940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slide" Target="slide9.xml"/><Relationship Id="rId4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jpe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1670" y="-915793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259645" y="3604404"/>
            <a:ext cx="5853606" cy="2692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764" y="-810311"/>
            <a:ext cx="1341236" cy="22801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3" y="241749"/>
            <a:ext cx="1872510" cy="18725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650C32-5F9B-B54F-82BD-DF44ED82B2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900" y="608336"/>
            <a:ext cx="9378199" cy="405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EC0C729-30E8-1441-8901-9411202A9480}"/>
              </a:ext>
            </a:extLst>
          </p:cNvPr>
          <p:cNvSpPr/>
          <p:nvPr/>
        </p:nvSpPr>
        <p:spPr>
          <a:xfrm>
            <a:off x="2201576" y="1019676"/>
            <a:ext cx="8025747" cy="4818648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1268" y="245207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224752-1758-3349-930E-9A051D71B6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665" y="2155748"/>
            <a:ext cx="10048670" cy="262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9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>
            <a:extLst>
              <a:ext uri="{FF2B5EF4-FFF2-40B4-BE49-F238E27FC236}">
                <a16:creationId xmlns:a16="http://schemas.microsoft.com/office/drawing/2014/main" id="{6AC36800-F3C4-F54F-98BE-3A71F98B3EC6}"/>
              </a:ext>
            </a:extLst>
          </p:cNvPr>
          <p:cNvSpPr/>
          <p:nvPr/>
        </p:nvSpPr>
        <p:spPr>
          <a:xfrm>
            <a:off x="340597" y="738857"/>
            <a:ext cx="11510806" cy="5816808"/>
          </a:xfrm>
          <a:prstGeom prst="roundRect">
            <a:avLst/>
          </a:prstGeom>
          <a:solidFill>
            <a:schemeClr val="bg1"/>
          </a:solidFill>
          <a:ln w="539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5359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1</a:t>
              </a:r>
              <a:endParaRPr lang="zh-CN" altLang="en-US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文本框 21">
            <a:extLst>
              <a:ext uri="{FF2B5EF4-FFF2-40B4-BE49-F238E27FC236}">
                <a16:creationId xmlns:a16="http://schemas.microsoft.com/office/drawing/2014/main" id="{FF3965E7-BE81-7341-821B-9583345C2936}"/>
              </a:ext>
            </a:extLst>
          </p:cNvPr>
          <p:cNvSpPr txBox="1"/>
          <p:nvPr/>
        </p:nvSpPr>
        <p:spPr>
          <a:xfrm>
            <a:off x="2632378" y="985308"/>
            <a:ext cx="9426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Số</a:t>
            </a:r>
            <a:r>
              <a:rPr lang="en-US" altLang="zh-CN" sz="5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?</a:t>
            </a:r>
            <a:endParaRPr lang="zh-CN" altLang="en-US" sz="4400" b="1" dirty="0">
              <a:solidFill>
                <a:srgbClr val="840000"/>
              </a:solidFill>
              <a:latin typeface="#9Slide05 SVNVanilla Daisy Pro" panose="00000500000000000000" pitchFamily="2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327028-A4E4-0441-80BB-9BF0926ECDA5}"/>
              </a:ext>
            </a:extLst>
          </p:cNvPr>
          <p:cNvSpPr txBox="1"/>
          <p:nvPr/>
        </p:nvSpPr>
        <p:spPr>
          <a:xfrm>
            <a:off x="832930" y="2099335"/>
            <a:ext cx="4713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b="1" dirty="0">
                <a:latin typeface="Cambria" panose="02040503050406030204" pitchFamily="18" charset="0"/>
              </a:rPr>
              <a:t>Trong hình bên có: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8B6CCC-BB9B-024E-BBF8-C5E2A645E7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705" y="1113187"/>
            <a:ext cx="5486225" cy="361794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7834929-9217-B043-A61D-092035CB1504}"/>
              </a:ext>
            </a:extLst>
          </p:cNvPr>
          <p:cNvGrpSpPr/>
          <p:nvPr/>
        </p:nvGrpSpPr>
        <p:grpSpPr>
          <a:xfrm>
            <a:off x="1100138" y="3071812"/>
            <a:ext cx="3573980" cy="714375"/>
            <a:chOff x="1100138" y="3071812"/>
            <a:chExt cx="3573980" cy="714375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069AFA6-7DC0-F047-A333-9E0D430AA46A}"/>
                </a:ext>
              </a:extLst>
            </p:cNvPr>
            <p:cNvSpPr/>
            <p:nvPr/>
          </p:nvSpPr>
          <p:spPr>
            <a:xfrm>
              <a:off x="1100138" y="3071812"/>
              <a:ext cx="900113" cy="714375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930628-3280-804B-A3A9-756EA0531E67}"/>
                </a:ext>
              </a:extLst>
            </p:cNvPr>
            <p:cNvSpPr txBox="1"/>
            <p:nvPr/>
          </p:nvSpPr>
          <p:spPr>
            <a:xfrm>
              <a:off x="2152802" y="3105833"/>
              <a:ext cx="25213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</a:rPr>
                <a:t>K</a:t>
              </a:r>
              <a:r>
                <a:rPr lang="en-VN" sz="3600" b="1" dirty="0">
                  <a:latin typeface="Cambria" panose="02040503050406030204" pitchFamily="18" charset="0"/>
                </a:rPr>
                <a:t>hối trụ;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B82FCB-A595-FC4A-AA63-42B07C591191}"/>
              </a:ext>
            </a:extLst>
          </p:cNvPr>
          <p:cNvGrpSpPr/>
          <p:nvPr/>
        </p:nvGrpSpPr>
        <p:grpSpPr>
          <a:xfrm>
            <a:off x="1100137" y="4050778"/>
            <a:ext cx="3571876" cy="714375"/>
            <a:chOff x="1100137" y="4050778"/>
            <a:chExt cx="3571876" cy="714375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B779ADA-A3FB-E148-924E-AEA86BDAC8F3}"/>
                </a:ext>
              </a:extLst>
            </p:cNvPr>
            <p:cNvSpPr/>
            <p:nvPr/>
          </p:nvSpPr>
          <p:spPr>
            <a:xfrm>
              <a:off x="1100137" y="4050778"/>
              <a:ext cx="900113" cy="714375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CC58C2-E58D-AA4C-882E-46E3782CC37A}"/>
                </a:ext>
              </a:extLst>
            </p:cNvPr>
            <p:cNvSpPr txBox="1"/>
            <p:nvPr/>
          </p:nvSpPr>
          <p:spPr>
            <a:xfrm>
              <a:off x="2150697" y="4084799"/>
              <a:ext cx="25213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</a:rPr>
                <a:t>K</a:t>
              </a:r>
              <a:r>
                <a:rPr lang="en-VN" sz="3600" b="1" dirty="0">
                  <a:latin typeface="Cambria" panose="02040503050406030204" pitchFamily="18" charset="0"/>
                </a:rPr>
                <a:t>hối cầu;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F1F43F4-0B5A-B04E-9410-101220EECED8}"/>
              </a:ext>
            </a:extLst>
          </p:cNvPr>
          <p:cNvGrpSpPr/>
          <p:nvPr/>
        </p:nvGrpSpPr>
        <p:grpSpPr>
          <a:xfrm>
            <a:off x="1100136" y="5029744"/>
            <a:ext cx="5486401" cy="714375"/>
            <a:chOff x="1100136" y="5029744"/>
            <a:chExt cx="5486401" cy="714375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9BFD6B8-34F0-ED4D-9640-230F9103BEE1}"/>
                </a:ext>
              </a:extLst>
            </p:cNvPr>
            <p:cNvSpPr/>
            <p:nvPr/>
          </p:nvSpPr>
          <p:spPr>
            <a:xfrm>
              <a:off x="1100136" y="5029744"/>
              <a:ext cx="900113" cy="714375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4F5E79F-4B3F-C740-97C9-75623CA98D1F}"/>
                </a:ext>
              </a:extLst>
            </p:cNvPr>
            <p:cNvSpPr txBox="1"/>
            <p:nvPr/>
          </p:nvSpPr>
          <p:spPr>
            <a:xfrm>
              <a:off x="2150696" y="5063765"/>
              <a:ext cx="4435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</a:rPr>
                <a:t>K</a:t>
              </a:r>
              <a:r>
                <a:rPr lang="en-VN" sz="3600" b="1" dirty="0">
                  <a:latin typeface="Cambria" panose="02040503050406030204" pitchFamily="18" charset="0"/>
                </a:rPr>
                <a:t>hối hộp chữ nhật.</a:t>
              </a:r>
            </a:p>
          </p:txBody>
        </p:sp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50AE5CD-1D1A-5145-8A0C-44F7BEB59A9B}"/>
              </a:ext>
            </a:extLst>
          </p:cNvPr>
          <p:cNvSpPr/>
          <p:nvPr/>
        </p:nvSpPr>
        <p:spPr>
          <a:xfrm>
            <a:off x="1100132" y="3079451"/>
            <a:ext cx="900113" cy="714375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A9A9560-DE5E-F84D-9825-168126DFC28A}"/>
              </a:ext>
            </a:extLst>
          </p:cNvPr>
          <p:cNvSpPr/>
          <p:nvPr/>
        </p:nvSpPr>
        <p:spPr>
          <a:xfrm>
            <a:off x="1100172" y="4058417"/>
            <a:ext cx="900113" cy="714375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C69A7E4-8C15-BA4B-ADE6-9CF5E9E1CFB8}"/>
              </a:ext>
            </a:extLst>
          </p:cNvPr>
          <p:cNvSpPr/>
          <p:nvPr/>
        </p:nvSpPr>
        <p:spPr>
          <a:xfrm>
            <a:off x="1100131" y="5037383"/>
            <a:ext cx="900113" cy="714375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6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ED0B331-D062-EC4A-ADD4-96CEDA7A98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533" y="4366608"/>
            <a:ext cx="2686976" cy="268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6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>
            <a:extLst>
              <a:ext uri="{FF2B5EF4-FFF2-40B4-BE49-F238E27FC236}">
                <a16:creationId xmlns:a16="http://schemas.microsoft.com/office/drawing/2014/main" id="{6AC36800-F3C4-F54F-98BE-3A71F98B3EC6}"/>
              </a:ext>
            </a:extLst>
          </p:cNvPr>
          <p:cNvSpPr/>
          <p:nvPr/>
        </p:nvSpPr>
        <p:spPr>
          <a:xfrm>
            <a:off x="340597" y="738857"/>
            <a:ext cx="11510806" cy="5816808"/>
          </a:xfrm>
          <a:prstGeom prst="roundRect">
            <a:avLst/>
          </a:prstGeom>
          <a:solidFill>
            <a:schemeClr val="bg1"/>
          </a:solidFill>
          <a:ln w="539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5359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1</a:t>
              </a:r>
              <a:endParaRPr lang="zh-CN" altLang="en-US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文本框 21">
            <a:extLst>
              <a:ext uri="{FF2B5EF4-FFF2-40B4-BE49-F238E27FC236}">
                <a16:creationId xmlns:a16="http://schemas.microsoft.com/office/drawing/2014/main" id="{FF3965E7-BE81-7341-821B-9583345C2936}"/>
              </a:ext>
            </a:extLst>
          </p:cNvPr>
          <p:cNvSpPr txBox="1"/>
          <p:nvPr/>
        </p:nvSpPr>
        <p:spPr>
          <a:xfrm>
            <a:off x="2424799" y="1156384"/>
            <a:ext cx="94266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Hãy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sử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dung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khối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trong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bộ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đồ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dùng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học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tập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để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xếp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thành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hình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mà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em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yêu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thích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endParaRPr lang="zh-CN" altLang="en-US" sz="4400" b="1" dirty="0">
              <a:solidFill>
                <a:srgbClr val="840000"/>
              </a:solidFill>
              <a:latin typeface="#9Slide05 SVNVanilla Daisy Pro" panose="00000500000000000000" pitchFamily="2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5122" name="Picture 2" descr="Đồ Chơi Xếp Hình Và Những Lợi Ích Không Ngờ Mang Đến Cho Trẻ">
            <a:extLst>
              <a:ext uri="{FF2B5EF4-FFF2-40B4-BE49-F238E27FC236}">
                <a16:creationId xmlns:a16="http://schemas.microsoft.com/office/drawing/2014/main" id="{4BF39738-4694-554C-9623-F35E9A8E2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0" y="2756359"/>
            <a:ext cx="3981450" cy="342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Đồ chơi xếp hình Thú cưng của bé">
            <a:extLst>
              <a:ext uri="{FF2B5EF4-FFF2-40B4-BE49-F238E27FC236}">
                <a16:creationId xmlns:a16="http://schemas.microsoft.com/office/drawing/2014/main" id="{86B3DF1B-D7AF-9E4E-A3DC-A53CA41A1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441" y="2797743"/>
            <a:ext cx="3457724" cy="343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5DDD8ED-CCF6-964D-ADBD-ACAC8F0AE355}"/>
              </a:ext>
            </a:extLst>
          </p:cNvPr>
          <p:cNvGrpSpPr/>
          <p:nvPr/>
        </p:nvGrpSpPr>
        <p:grpSpPr>
          <a:xfrm>
            <a:off x="7867679" y="3240766"/>
            <a:ext cx="4276627" cy="3153271"/>
            <a:chOff x="7867679" y="3240766"/>
            <a:chExt cx="4276627" cy="315327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5F665F4-EF1F-564A-9C51-CCD20F3DC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7679" y="3928134"/>
              <a:ext cx="4276627" cy="246590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4C796DC-BB62-244C-B93E-EA0644FB2D93}"/>
                </a:ext>
              </a:extLst>
            </p:cNvPr>
            <p:cNvSpPr txBox="1"/>
            <p:nvPr/>
          </p:nvSpPr>
          <p:spPr>
            <a:xfrm>
              <a:off x="8150767" y="3240766"/>
              <a:ext cx="39082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600" dirty="0">
                  <a:latin typeface="#9Slide05 Pattaya" pitchFamily="2" charset="-34"/>
                  <a:cs typeface="#9Slide05 Pattaya" pitchFamily="2" charset="-34"/>
                </a:rPr>
                <a:t>Làm việc nhóm đôi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692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>
            <a:extLst>
              <a:ext uri="{FF2B5EF4-FFF2-40B4-BE49-F238E27FC236}">
                <a16:creationId xmlns:a16="http://schemas.microsoft.com/office/drawing/2014/main" id="{6AC36800-F3C4-F54F-98BE-3A71F98B3EC6}"/>
              </a:ext>
            </a:extLst>
          </p:cNvPr>
          <p:cNvSpPr/>
          <p:nvPr/>
        </p:nvSpPr>
        <p:spPr>
          <a:xfrm>
            <a:off x="340597" y="738857"/>
            <a:ext cx="11510806" cy="5816808"/>
          </a:xfrm>
          <a:prstGeom prst="roundRect">
            <a:avLst/>
          </a:prstGeom>
          <a:solidFill>
            <a:schemeClr val="bg1"/>
          </a:solidFill>
          <a:ln w="539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5359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1</a:t>
              </a:r>
              <a:endParaRPr lang="zh-CN" altLang="en-US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文本框 21">
            <a:extLst>
              <a:ext uri="{FF2B5EF4-FFF2-40B4-BE49-F238E27FC236}">
                <a16:creationId xmlns:a16="http://schemas.microsoft.com/office/drawing/2014/main" id="{FF3965E7-BE81-7341-821B-9583345C2936}"/>
              </a:ext>
            </a:extLst>
          </p:cNvPr>
          <p:cNvSpPr txBox="1"/>
          <p:nvPr/>
        </p:nvSpPr>
        <p:spPr>
          <a:xfrm>
            <a:off x="2424799" y="1156384"/>
            <a:ext cx="94266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Hãy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sử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dung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khối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trong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bộ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đồ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dùng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học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tập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để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xếp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thành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hình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mà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em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yêu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thích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endParaRPr lang="zh-CN" altLang="en-US" sz="4400" b="1" dirty="0">
              <a:solidFill>
                <a:srgbClr val="840000"/>
              </a:solidFill>
              <a:latin typeface="#9Slide05 SVNVanilla Daisy Pro" panose="00000500000000000000" pitchFamily="2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295CE2E-62E8-AC4B-9D37-BCE1FA9E9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15" y="1853486"/>
            <a:ext cx="6015174" cy="4803161"/>
          </a:xfrm>
          <a:prstGeom prst="rect">
            <a:avLst/>
          </a:prstGeom>
        </p:spPr>
      </p:pic>
      <p:pic>
        <p:nvPicPr>
          <p:cNvPr id="11" name="Picture 2" descr="Đồ Chơi Xếp Hình Và Những Lợi Ích Không Ngờ Mang Đến Cho Trẻ">
            <a:extLst>
              <a:ext uri="{FF2B5EF4-FFF2-40B4-BE49-F238E27FC236}">
                <a16:creationId xmlns:a16="http://schemas.microsoft.com/office/drawing/2014/main" id="{6A68A433-5B75-714D-935E-441A4A872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07" y="2689459"/>
            <a:ext cx="3981450" cy="342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591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>
            <a:extLst>
              <a:ext uri="{FF2B5EF4-FFF2-40B4-BE49-F238E27FC236}">
                <a16:creationId xmlns:a16="http://schemas.microsoft.com/office/drawing/2014/main" id="{6AC36800-F3C4-F54F-98BE-3A71F98B3EC6}"/>
              </a:ext>
            </a:extLst>
          </p:cNvPr>
          <p:cNvSpPr/>
          <p:nvPr/>
        </p:nvSpPr>
        <p:spPr>
          <a:xfrm>
            <a:off x="340597" y="738857"/>
            <a:ext cx="11510806" cy="5816808"/>
          </a:xfrm>
          <a:prstGeom prst="roundRect">
            <a:avLst/>
          </a:prstGeom>
          <a:solidFill>
            <a:schemeClr val="bg1"/>
          </a:solidFill>
          <a:ln w="539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6674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2</a:t>
              </a:r>
              <a:endParaRPr lang="zh-CN" altLang="en-US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文本框 21">
            <a:extLst>
              <a:ext uri="{FF2B5EF4-FFF2-40B4-BE49-F238E27FC236}">
                <a16:creationId xmlns:a16="http://schemas.microsoft.com/office/drawing/2014/main" id="{FF3965E7-BE81-7341-821B-9583345C2936}"/>
              </a:ext>
            </a:extLst>
          </p:cNvPr>
          <p:cNvSpPr txBox="1"/>
          <p:nvPr/>
        </p:nvSpPr>
        <p:spPr>
          <a:xfrm>
            <a:off x="2632378" y="985308"/>
            <a:ext cx="9426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Chọn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hình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thích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hợp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đặt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vào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vị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trí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trên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cùng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endParaRPr lang="zh-CN" altLang="en-US" sz="3200" b="1" dirty="0">
              <a:solidFill>
                <a:srgbClr val="840000"/>
              </a:solidFill>
              <a:latin typeface="#9Slide05 SVNVanilla Daisy Pro" panose="00000500000000000000" pitchFamily="2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5D41DC-6F73-9647-BB29-A6EC5616E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33" y="1995397"/>
            <a:ext cx="10663534" cy="4173519"/>
          </a:xfrm>
          <a:prstGeom prst="rect">
            <a:avLst/>
          </a:prstGeom>
        </p:spPr>
      </p:pic>
      <p:sp>
        <p:nvSpPr>
          <p:cNvPr id="17" name="Donut 16">
            <a:extLst>
              <a:ext uri="{FF2B5EF4-FFF2-40B4-BE49-F238E27FC236}">
                <a16:creationId xmlns:a16="http://schemas.microsoft.com/office/drawing/2014/main" id="{6F8F293A-5AA2-5942-9BE3-93B9C05BBC27}"/>
              </a:ext>
            </a:extLst>
          </p:cNvPr>
          <p:cNvSpPr/>
          <p:nvPr/>
        </p:nvSpPr>
        <p:spPr>
          <a:xfrm>
            <a:off x="7829550" y="3143250"/>
            <a:ext cx="957263" cy="857249"/>
          </a:xfrm>
          <a:prstGeom prst="donut">
            <a:avLst>
              <a:gd name="adj" fmla="val 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83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>
            <a:extLst>
              <a:ext uri="{FF2B5EF4-FFF2-40B4-BE49-F238E27FC236}">
                <a16:creationId xmlns:a16="http://schemas.microsoft.com/office/drawing/2014/main" id="{6AC36800-F3C4-F54F-98BE-3A71F98B3EC6}"/>
              </a:ext>
            </a:extLst>
          </p:cNvPr>
          <p:cNvSpPr/>
          <p:nvPr/>
        </p:nvSpPr>
        <p:spPr>
          <a:xfrm>
            <a:off x="340597" y="738857"/>
            <a:ext cx="11510806" cy="5816808"/>
          </a:xfrm>
          <a:prstGeom prst="roundRect">
            <a:avLst/>
          </a:prstGeom>
          <a:solidFill>
            <a:schemeClr val="bg1"/>
          </a:solidFill>
          <a:ln w="539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64500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3</a:t>
              </a:r>
              <a:endParaRPr lang="zh-CN" altLang="en-US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文本框 21">
            <a:extLst>
              <a:ext uri="{FF2B5EF4-FFF2-40B4-BE49-F238E27FC236}">
                <a16:creationId xmlns:a16="http://schemas.microsoft.com/office/drawing/2014/main" id="{FF3965E7-BE81-7341-821B-9583345C2936}"/>
              </a:ext>
            </a:extLst>
          </p:cNvPr>
          <p:cNvSpPr txBox="1"/>
          <p:nvPr/>
        </p:nvSpPr>
        <p:spPr>
          <a:xfrm>
            <a:off x="2632378" y="985308"/>
            <a:ext cx="9426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Chọn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hình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thích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hợp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đặt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vào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dấu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“?”</a:t>
            </a:r>
            <a:endParaRPr lang="zh-CN" altLang="en-US" sz="3200" b="1" dirty="0">
              <a:solidFill>
                <a:srgbClr val="840000"/>
              </a:solidFill>
              <a:latin typeface="#9Slide05 SVNVanilla Daisy Pro" panose="00000500000000000000" pitchFamily="2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0F68DF-4B0D-FE42-8AB5-A81903B53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6" y="2305291"/>
            <a:ext cx="10529888" cy="2970457"/>
          </a:xfrm>
          <a:prstGeom prst="rect">
            <a:avLst/>
          </a:prstGeom>
        </p:spPr>
      </p:pic>
      <p:sp>
        <p:nvSpPr>
          <p:cNvPr id="11" name="Donut 10">
            <a:extLst>
              <a:ext uri="{FF2B5EF4-FFF2-40B4-BE49-F238E27FC236}">
                <a16:creationId xmlns:a16="http://schemas.microsoft.com/office/drawing/2014/main" id="{A1FA75DA-0DF7-164D-B98B-9C75EFE3BDFA}"/>
              </a:ext>
            </a:extLst>
          </p:cNvPr>
          <p:cNvSpPr/>
          <p:nvPr/>
        </p:nvSpPr>
        <p:spPr>
          <a:xfrm>
            <a:off x="6359841" y="4361347"/>
            <a:ext cx="957263" cy="857249"/>
          </a:xfrm>
          <a:prstGeom prst="donut">
            <a:avLst>
              <a:gd name="adj" fmla="val 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07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0224376-E538-8B4C-96DE-3B0CC36004B0}"/>
              </a:ext>
            </a:extLst>
          </p:cNvPr>
          <p:cNvGrpSpPr/>
          <p:nvPr/>
        </p:nvGrpSpPr>
        <p:grpSpPr>
          <a:xfrm>
            <a:off x="1220628" y="570599"/>
            <a:ext cx="10591193" cy="1323439"/>
            <a:chOff x="1220628" y="570599"/>
            <a:chExt cx="10591193" cy="132343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2CC4B47E-D95E-A74F-AB21-ED748804EC55}"/>
                </a:ext>
              </a:extLst>
            </p:cNvPr>
            <p:cNvSpPr/>
            <p:nvPr/>
          </p:nvSpPr>
          <p:spPr>
            <a:xfrm>
              <a:off x="1220628" y="570599"/>
              <a:ext cx="10591193" cy="13061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文本框 21">
              <a:extLst>
                <a:ext uri="{FF2B5EF4-FFF2-40B4-BE49-F238E27FC236}">
                  <a16:creationId xmlns:a16="http://schemas.microsoft.com/office/drawing/2014/main" id="{FF3965E7-BE81-7341-821B-9583345C2936}"/>
                </a:ext>
              </a:extLst>
            </p:cNvPr>
            <p:cNvSpPr txBox="1"/>
            <p:nvPr/>
          </p:nvSpPr>
          <p:spPr>
            <a:xfrm>
              <a:off x="2632378" y="570599"/>
              <a:ext cx="894492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Đi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theo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các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vật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có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dạng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khối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trụ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hoặc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khối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cầu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,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cá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ngựa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sẽ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đến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lối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ra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nào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?</a:t>
              </a:r>
              <a:endParaRPr lang="zh-CN" altLang="en-US" sz="32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BDDD0B8-9C4B-CC4D-B1FD-F15ABAF6C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628" y="2061235"/>
            <a:ext cx="4964359" cy="459010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7B093A9-992E-844D-97B9-CF437948CA9D}"/>
              </a:ext>
            </a:extLst>
          </p:cNvPr>
          <p:cNvGrpSpPr/>
          <p:nvPr/>
        </p:nvGrpSpPr>
        <p:grpSpPr>
          <a:xfrm>
            <a:off x="7333488" y="2224838"/>
            <a:ext cx="2871216" cy="1324315"/>
            <a:chOff x="7333488" y="2224838"/>
            <a:chExt cx="2871216" cy="132431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AE2BD0C-A180-5445-A33C-E1762D6EC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131" t="76500" r="67397" b="9201"/>
            <a:stretch/>
          </p:blipFill>
          <p:spPr>
            <a:xfrm>
              <a:off x="8321040" y="2225714"/>
              <a:ext cx="1883664" cy="132343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9C6C01-B04D-164E-9C5B-98B0170A20BC}"/>
                </a:ext>
              </a:extLst>
            </p:cNvPr>
            <p:cNvSpPr txBox="1"/>
            <p:nvPr/>
          </p:nvSpPr>
          <p:spPr>
            <a:xfrm>
              <a:off x="7333488" y="2224838"/>
              <a:ext cx="14813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5400" b="1" dirty="0">
                  <a:latin typeface="Cambria" panose="02040503050406030204" pitchFamily="18" charset="0"/>
                </a:rPr>
                <a:t>A</a:t>
              </a:r>
              <a:r>
                <a:rPr lang="en-VN" sz="5400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2C55979-F4CC-9047-94B7-2AE42AB3CFEC}"/>
              </a:ext>
            </a:extLst>
          </p:cNvPr>
          <p:cNvGrpSpPr/>
          <p:nvPr/>
        </p:nvGrpSpPr>
        <p:grpSpPr>
          <a:xfrm>
            <a:off x="7333488" y="3767076"/>
            <a:ext cx="2871216" cy="1323439"/>
            <a:chOff x="7333488" y="3767076"/>
            <a:chExt cx="2871216" cy="13234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C9CFFB9-318E-EE4A-A13A-931BE4656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224" t="76206" r="42304" b="9495"/>
            <a:stretch/>
          </p:blipFill>
          <p:spPr>
            <a:xfrm>
              <a:off x="8321040" y="3767076"/>
              <a:ext cx="1883664" cy="132343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E54988-5BBF-7442-BC92-735F5BAC304A}"/>
                </a:ext>
              </a:extLst>
            </p:cNvPr>
            <p:cNvSpPr txBox="1"/>
            <p:nvPr/>
          </p:nvSpPr>
          <p:spPr>
            <a:xfrm>
              <a:off x="7333488" y="3767076"/>
              <a:ext cx="14813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5400" b="1" dirty="0">
                  <a:latin typeface="Cambria" panose="02040503050406030204" pitchFamily="18" charset="0"/>
                </a:rPr>
                <a:t>B</a:t>
              </a:r>
              <a:r>
                <a:rPr lang="en-VN" sz="5400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198B6A5-6C5E-844D-813A-4DF4C972903F}"/>
              </a:ext>
            </a:extLst>
          </p:cNvPr>
          <p:cNvGrpSpPr/>
          <p:nvPr/>
        </p:nvGrpSpPr>
        <p:grpSpPr>
          <a:xfrm>
            <a:off x="7333488" y="5308438"/>
            <a:ext cx="2871216" cy="1323439"/>
            <a:chOff x="7333488" y="5308438"/>
            <a:chExt cx="2871216" cy="132343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26D8D22-6E02-DE43-829A-37E99CC7EAB8}"/>
                </a:ext>
              </a:extLst>
            </p:cNvPr>
            <p:cNvSpPr txBox="1"/>
            <p:nvPr/>
          </p:nvSpPr>
          <p:spPr>
            <a:xfrm>
              <a:off x="7333488" y="5308438"/>
              <a:ext cx="14813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5400" b="1" dirty="0">
                  <a:latin typeface="Cambria" panose="02040503050406030204" pitchFamily="18" charset="0"/>
                </a:rPr>
                <a:t>C</a:t>
              </a:r>
              <a:r>
                <a:rPr lang="en-VN" sz="5400" dirty="0">
                  <a:latin typeface="Cambria" panose="02040503050406030204" pitchFamily="18" charset="0"/>
                </a:rPr>
                <a:t>.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4F878B1-B7A2-7740-919E-3B4B6D641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941" t="76158" r="4587" b="9543"/>
            <a:stretch/>
          </p:blipFill>
          <p:spPr>
            <a:xfrm>
              <a:off x="8321040" y="5308438"/>
              <a:ext cx="1883664" cy="1323439"/>
            </a:xfrm>
            <a:prstGeom prst="rect">
              <a:avLst/>
            </a:prstGeom>
          </p:spPr>
        </p:pic>
      </p:grp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69F8E7CA-2801-0345-866C-B057A7488CB5}"/>
              </a:ext>
            </a:extLst>
          </p:cNvPr>
          <p:cNvCxnSpPr>
            <a:cxnSpLocks/>
          </p:cNvCxnSpPr>
          <p:nvPr/>
        </p:nvCxnSpPr>
        <p:spPr>
          <a:xfrm>
            <a:off x="1810512" y="2686503"/>
            <a:ext cx="3749040" cy="2781609"/>
          </a:xfrm>
          <a:prstGeom prst="bentConnector3">
            <a:avLst>
              <a:gd name="adj1" fmla="val 98293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Donut 23">
            <a:extLst>
              <a:ext uri="{FF2B5EF4-FFF2-40B4-BE49-F238E27FC236}">
                <a16:creationId xmlns:a16="http://schemas.microsoft.com/office/drawing/2014/main" id="{2177F0FE-26FF-3745-ACAE-758CAA15BE5C}"/>
              </a:ext>
            </a:extLst>
          </p:cNvPr>
          <p:cNvSpPr/>
          <p:nvPr/>
        </p:nvSpPr>
        <p:spPr>
          <a:xfrm>
            <a:off x="7172539" y="5340310"/>
            <a:ext cx="973647" cy="947091"/>
          </a:xfrm>
          <a:prstGeom prst="donut">
            <a:avLst>
              <a:gd name="adj" fmla="val 66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68507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4</a:t>
              </a:r>
              <a:endParaRPr lang="zh-CN" altLang="en-US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904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卡通人物&#10;&#10;低可信度描述已自动生成">
            <a:extLst>
              <a:ext uri="{FF2B5EF4-FFF2-40B4-BE49-F238E27FC236}">
                <a16:creationId xmlns:a16="http://schemas.microsoft.com/office/drawing/2014/main" id="{673C8AC1-0453-4FD1-8082-4C0361EEC3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85257" y="1672936"/>
            <a:ext cx="8621486" cy="5185064"/>
          </a:xfrm>
          <a:prstGeom prst="rect">
            <a:avLst/>
          </a:prstGeom>
          <a:ln>
            <a:noFill/>
          </a:ln>
        </p:spPr>
      </p:pic>
      <p:pic>
        <p:nvPicPr>
          <p:cNvPr id="12" name="图片 11" descr="卡通人物&#10;&#10;低可信度描述已自动生成">
            <a:extLst>
              <a:ext uri="{FF2B5EF4-FFF2-40B4-BE49-F238E27FC236}">
                <a16:creationId xmlns:a16="http://schemas.microsoft.com/office/drawing/2014/main" id="{7F24F6E7-963A-4AE9-A7E0-1C421CA631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29" b="30159"/>
          <a:stretch/>
        </p:blipFill>
        <p:spPr>
          <a:xfrm>
            <a:off x="0" y="0"/>
            <a:ext cx="2975429" cy="4789714"/>
          </a:xfrm>
          <a:prstGeom prst="rect">
            <a:avLst/>
          </a:prstGeom>
        </p:spPr>
      </p:pic>
      <p:pic>
        <p:nvPicPr>
          <p:cNvPr id="20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9C2F7446-E951-45CE-9B05-D6B0C98580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0" y="794657"/>
            <a:ext cx="12192000" cy="6063343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1" name="图片 20" descr="卡通人物&#10;&#10;中度可信度描述已自动生成">
            <a:extLst>
              <a:ext uri="{FF2B5EF4-FFF2-40B4-BE49-F238E27FC236}">
                <a16:creationId xmlns:a16="http://schemas.microsoft.com/office/drawing/2014/main" id="{0F68BFC7-9DC1-41C4-BD4E-E6DA87C600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5" t="23856" r="69405" b="60812"/>
          <a:stretch/>
        </p:blipFill>
        <p:spPr>
          <a:xfrm>
            <a:off x="1990686" y="2307772"/>
            <a:ext cx="754742" cy="972458"/>
          </a:xfrm>
          <a:custGeom>
            <a:avLst/>
            <a:gdLst>
              <a:gd name="connsiteX0" fmla="*/ 0 w 12192000"/>
              <a:gd name="connsiteY0" fmla="*/ 0 h 6063343"/>
              <a:gd name="connsiteX1" fmla="*/ 12192000 w 12192000"/>
              <a:gd name="connsiteY1" fmla="*/ 0 h 6063343"/>
              <a:gd name="connsiteX2" fmla="*/ 12192000 w 12192000"/>
              <a:gd name="connsiteY2" fmla="*/ 6063343 h 6063343"/>
              <a:gd name="connsiteX3" fmla="*/ 0 w 12192000"/>
              <a:gd name="connsiteY3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063343"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52D000-A325-4E11-91AA-AB457552BD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826856" y="621636"/>
            <a:ext cx="3321543" cy="16110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D5E5379-15DC-432A-AEA4-483C98388ECF}"/>
              </a:ext>
            </a:extLst>
          </p:cNvPr>
          <p:cNvSpPr/>
          <p:nvPr/>
        </p:nvSpPr>
        <p:spPr>
          <a:xfrm>
            <a:off x="5020205" y="2501574"/>
            <a:ext cx="258179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b="1" u="sng" dirty="0" err="1">
                <a:ln w="28575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Về</a:t>
            </a:r>
            <a:r>
              <a:rPr lang="en-US" altLang="zh-CN" sz="6000" b="1" u="sng" dirty="0">
                <a:ln w="28575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6000" b="1" u="sng" dirty="0" err="1">
                <a:ln w="28575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nhà</a:t>
            </a:r>
            <a:r>
              <a:rPr lang="en-US" altLang="zh-CN" sz="6000" b="1" dirty="0">
                <a:ln w="28575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:</a:t>
            </a:r>
            <a:endParaRPr lang="zh-CN" altLang="en-US" sz="6000" b="1" dirty="0">
              <a:ln w="28575">
                <a:solidFill>
                  <a:schemeClr val="tx1"/>
                </a:solidFill>
              </a:ln>
              <a:solidFill>
                <a:srgbClr val="EC938D"/>
              </a:solidFill>
              <a:latin typeface="UTM Fire House" panose="02040603050506020204" pitchFamily="18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E21A56-90FD-C44F-AC3E-4859AF58632C}"/>
              </a:ext>
            </a:extLst>
          </p:cNvPr>
          <p:cNvSpPr txBox="1"/>
          <p:nvPr/>
        </p:nvSpPr>
        <p:spPr>
          <a:xfrm>
            <a:off x="3380714" y="3603748"/>
            <a:ext cx="6213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4000" dirty="0">
                <a:latin typeface="Cambria" panose="02040503050406030204" pitchFamily="18" charset="0"/>
              </a:rPr>
              <a:t>Hoàn thành bài tập vào vở</a:t>
            </a:r>
          </a:p>
          <a:p>
            <a:pPr marL="285750" indent="-285750">
              <a:buFontTx/>
              <a:buChar char="-"/>
            </a:pPr>
            <a:r>
              <a:rPr lang="en-VN" sz="4000" dirty="0">
                <a:latin typeface="Cambria" panose="02040503050406030204" pitchFamily="18" charset="0"/>
              </a:rPr>
              <a:t>Chuẩn bị bài mới</a:t>
            </a:r>
          </a:p>
        </p:txBody>
      </p:sp>
    </p:spTree>
    <p:extLst>
      <p:ext uri="{BB962C8B-B14F-4D97-AF65-F5344CB8AC3E}">
        <p14:creationId xmlns:p14="http://schemas.microsoft.com/office/powerpoint/2010/main" val="308815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卡通人物&#10;&#10;低可信度描述已自动生成">
            <a:extLst>
              <a:ext uri="{FF2B5EF4-FFF2-40B4-BE49-F238E27FC236}">
                <a16:creationId xmlns:a16="http://schemas.microsoft.com/office/drawing/2014/main" id="{7F24F6E7-963A-4AE9-A7E0-1C421CA631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29" b="30159"/>
          <a:stretch/>
        </p:blipFill>
        <p:spPr>
          <a:xfrm>
            <a:off x="0" y="0"/>
            <a:ext cx="2975429" cy="4789714"/>
          </a:xfrm>
          <a:prstGeom prst="rect">
            <a:avLst/>
          </a:prstGeom>
        </p:spPr>
      </p:pic>
      <p:pic>
        <p:nvPicPr>
          <p:cNvPr id="21" name="图片 20" descr="卡通人物&#10;&#10;中度可信度描述已自动生成">
            <a:extLst>
              <a:ext uri="{FF2B5EF4-FFF2-40B4-BE49-F238E27FC236}">
                <a16:creationId xmlns:a16="http://schemas.microsoft.com/office/drawing/2014/main" id="{0F68BFC7-9DC1-41C4-BD4E-E6DA87C600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5" t="23856" r="69405" b="60812"/>
          <a:stretch/>
        </p:blipFill>
        <p:spPr>
          <a:xfrm>
            <a:off x="1990686" y="2307772"/>
            <a:ext cx="754742" cy="972458"/>
          </a:xfrm>
          <a:custGeom>
            <a:avLst/>
            <a:gdLst>
              <a:gd name="connsiteX0" fmla="*/ 0 w 12192000"/>
              <a:gd name="connsiteY0" fmla="*/ 0 h 6063343"/>
              <a:gd name="connsiteX1" fmla="*/ 12192000 w 12192000"/>
              <a:gd name="connsiteY1" fmla="*/ 0 h 6063343"/>
              <a:gd name="connsiteX2" fmla="*/ 12192000 w 12192000"/>
              <a:gd name="connsiteY2" fmla="*/ 6063343 h 6063343"/>
              <a:gd name="connsiteX3" fmla="*/ 0 w 12192000"/>
              <a:gd name="connsiteY3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063343"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52D000-A325-4E11-91AA-AB457552BD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435227" y="1182920"/>
            <a:ext cx="3321543" cy="16110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D5E5379-15DC-432A-AEA4-483C98388ECF}"/>
              </a:ext>
            </a:extLst>
          </p:cNvPr>
          <p:cNvSpPr/>
          <p:nvPr/>
        </p:nvSpPr>
        <p:spPr>
          <a:xfrm>
            <a:off x="2807278" y="3183464"/>
            <a:ext cx="6577442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0" b="1" dirty="0">
                <a:ln w="28575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HẸN GẶP LẠI NHÉ!</a:t>
            </a:r>
            <a:endParaRPr lang="zh-CN" altLang="en-US" sz="10000" b="1" dirty="0">
              <a:ln w="28575">
                <a:solidFill>
                  <a:schemeClr val="tx1"/>
                </a:solidFill>
              </a:ln>
              <a:solidFill>
                <a:srgbClr val="EC938D"/>
              </a:solidFill>
              <a:latin typeface="UTM Fire House" panose="02040603050506020204" pitchFamily="18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08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buClr>
                <a:srgbClr val="000000"/>
              </a:buClr>
              <a:defRPr/>
            </a:pPr>
            <a:r>
              <a:rPr lang="en-US" sz="4667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lang="en-US" sz="4667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defTabSz="1219110">
              <a:lnSpc>
                <a:spcPct val="100000"/>
              </a:lnSpc>
              <a:buClr>
                <a:srgbClr val="000000"/>
              </a:buClr>
              <a:defRPr/>
            </a:pP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Thiết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kế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bài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giảng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>
                <a:solidFill>
                  <a:srgbClr val="2E9733"/>
                </a:solidFill>
                <a:latin typeface="SVN-Dancing Script" panose="02040603050506020204" pitchFamily="18" charset="0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609555">
              <a:buClr>
                <a:srgbClr val="000000"/>
              </a:buClr>
              <a:defRPr/>
            </a:pPr>
            <a:r>
              <a:rPr lang="en-US" sz="2667" b="1" kern="0"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algn="ctr" defTabSz="609555">
              <a:buClr>
                <a:srgbClr val="000000"/>
              </a:buClr>
              <a:defRPr/>
            </a:pPr>
            <a:r>
              <a:rPr lang="en-US" sz="2667" b="1" kern="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lang="en-US" sz="2667" kern="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667" kern="0"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609555">
              <a:buClr>
                <a:srgbClr val="000000"/>
              </a:buClr>
              <a:defRPr/>
            </a:pPr>
            <a:r>
              <a:rPr lang="en-US" sz="2667" b="1" kern="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lang="en-US" sz="2667" b="1" u="sng" kern="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lang="en-US" sz="2667" b="1" kern="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lang="en-US" sz="2667" b="1" u="sng" kern="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lang="en-US" sz="2667" b="1" kern="0" dirty="0"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0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EC0C729-30E8-1441-8901-9411202A9480}"/>
              </a:ext>
            </a:extLst>
          </p:cNvPr>
          <p:cNvSpPr/>
          <p:nvPr/>
        </p:nvSpPr>
        <p:spPr>
          <a:xfrm>
            <a:off x="2201576" y="1019676"/>
            <a:ext cx="8025747" cy="4818648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1268" y="245207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D31894-35D8-6547-9031-956A3BF816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706" t="14575" r="22488" b="23308"/>
          <a:stretch/>
        </p:blipFill>
        <p:spPr>
          <a:xfrm>
            <a:off x="3218317" y="567659"/>
            <a:ext cx="5992263" cy="572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6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5D80474-0119-3E47-B1A2-77A537CB37DB}"/>
              </a:ext>
            </a:extLst>
          </p:cNvPr>
          <p:cNvSpPr/>
          <p:nvPr/>
        </p:nvSpPr>
        <p:spPr>
          <a:xfrm>
            <a:off x="1436068" y="765870"/>
            <a:ext cx="9319864" cy="5326260"/>
          </a:xfrm>
          <a:prstGeom prst="roundRect">
            <a:avLst/>
          </a:prstGeom>
          <a:solidFill>
            <a:srgbClr val="FEE8A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0" name="Google Shape;930;p28"/>
          <p:cNvSpPr txBox="1">
            <a:spLocks noGrp="1"/>
          </p:cNvSpPr>
          <p:nvPr>
            <p:ph type="ctrTitle"/>
          </p:nvPr>
        </p:nvSpPr>
        <p:spPr>
          <a:xfrm>
            <a:off x="3366039" y="1274924"/>
            <a:ext cx="5459922" cy="1249667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CN" sz="9600" b="0" kern="400" noProof="0" dirty="0">
                <a:ln w="28575" cmpd="dbl">
                  <a:noFill/>
                </a:ln>
                <a:solidFill>
                  <a:srgbClr val="C00000"/>
                </a:solidFill>
                <a:latin typeface="#9Slide07 Cadena" panose="02000503000000020004" pitchFamily="2" charset="0"/>
                <a:ea typeface="雷盖体" panose="00000800000000000000" pitchFamily="2" charset="-122"/>
                <a:sym typeface="雷盖体" panose="00000800000000000000" pitchFamily="2" charset="-122"/>
              </a:rPr>
              <a:t>TRÒ CHƠI</a:t>
            </a:r>
            <a:endParaRPr kumimoji="0" lang="zh-CN" altLang="en-US" sz="9600" b="0" i="0" u="none" strike="noStrike" kern="400" cap="none" normalizeH="0" baseline="0" noProof="0" dirty="0">
              <a:ln w="28575" cmpd="dbl">
                <a:noFill/>
              </a:ln>
              <a:solidFill>
                <a:srgbClr val="C00000"/>
              </a:solidFill>
              <a:effectLst/>
              <a:uLnTx/>
              <a:uFillTx/>
              <a:latin typeface="#9Slide07 Cadena" panose="02000503000000020004" pitchFamily="2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A63344-DC13-5143-B368-E62D72FA85B6}"/>
              </a:ext>
            </a:extLst>
          </p:cNvPr>
          <p:cNvSpPr txBox="1"/>
          <p:nvPr/>
        </p:nvSpPr>
        <p:spPr>
          <a:xfrm>
            <a:off x="2999755" y="2782309"/>
            <a:ext cx="71434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#9Slide07 SVNDessert Menu Scrip" pitchFamily="2" charset="77"/>
              </a:rPr>
              <a:t>A</a:t>
            </a:r>
            <a:r>
              <a:rPr lang="en-VN" sz="8800" dirty="0">
                <a:latin typeface="#9Slide07 SVNDessert Menu Scrip" pitchFamily="2" charset="77"/>
              </a:rPr>
              <a:t>i nhanh,</a:t>
            </a:r>
          </a:p>
          <a:p>
            <a:pPr algn="r"/>
            <a:r>
              <a:rPr lang="en-VN" sz="8800" dirty="0">
                <a:latin typeface="#9Slide07 SVNDessert Menu Scrip" pitchFamily="2" charset="77"/>
              </a:rPr>
              <a:t>Ai đúng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E74FE0-89E8-F642-B6D8-DFE31D237F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9" y="3928122"/>
            <a:ext cx="5081299" cy="292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0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E701B7A-94B0-204D-9AFB-437F902CFCDC}"/>
              </a:ext>
            </a:extLst>
          </p:cNvPr>
          <p:cNvSpPr/>
          <p:nvPr/>
        </p:nvSpPr>
        <p:spPr>
          <a:xfrm>
            <a:off x="1436068" y="765870"/>
            <a:ext cx="9319864" cy="5326260"/>
          </a:xfrm>
          <a:prstGeom prst="roundRect">
            <a:avLst/>
          </a:prstGeom>
          <a:solidFill>
            <a:srgbClr val="FEE8A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8" name="Google Shape;998;p31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dirty="0"/>
              <a:t>H</a:t>
            </a:r>
            <a:r>
              <a:rPr lang="vi-VN" dirty="0"/>
              <a:t>ãy đọc thật kĩ câu hỏi và trả lời chính xác đáp án nhé</a:t>
            </a:r>
            <a:endParaRPr dirty="0"/>
          </a:p>
        </p:txBody>
      </p:sp>
      <p:sp>
        <p:nvSpPr>
          <p:cNvPr id="999" name="Google Shape;999;p31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/>
              <a:t>BẮT</a:t>
            </a:r>
            <a:r>
              <a:rPr lang="en" dirty="0"/>
              <a:t> </a:t>
            </a:r>
            <a:r>
              <a:rPr lang="vi-VN" b="1" dirty="0">
                <a:solidFill>
                  <a:schemeClr val="accent2"/>
                </a:solidFill>
              </a:rPr>
              <a:t>ĐẦU </a:t>
            </a:r>
            <a:r>
              <a:rPr lang="en" b="1" dirty="0">
                <a:solidFill>
                  <a:schemeClr val="accent2"/>
                </a:solidFill>
              </a:rPr>
              <a:t>!</a:t>
            </a:r>
            <a:endParaRPr b="1" dirty="0">
              <a:solidFill>
                <a:schemeClr val="accent2"/>
              </a:solidFill>
            </a:endParaRPr>
          </a:p>
        </p:txBody>
      </p:sp>
      <p:sp>
        <p:nvSpPr>
          <p:cNvPr id="1000" name="Google Shape;1000;p31">
            <a:hlinkClick r:id="" action="ppaction://noaction"/>
          </p:cNvPr>
          <p:cNvSpPr/>
          <p:nvPr/>
        </p:nvSpPr>
        <p:spPr>
          <a:xfrm>
            <a:off x="4668400" y="4719933"/>
            <a:ext cx="2855200" cy="652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933" b="1" u="sng" kern="0" dirty="0">
                <a:solidFill>
                  <a:srgbClr val="23414C"/>
                </a:solidFill>
                <a:latin typeface="Coiny"/>
                <a:ea typeface="Coiny"/>
                <a:cs typeface="Coiny"/>
                <a:sym typeface="Coiny"/>
                <a:hlinkClick r:id="" action="ppaction://hlinkshowjump?jump=nextslide"/>
              </a:rPr>
              <a:t>START</a:t>
            </a:r>
            <a:endParaRPr sz="2933" b="1" u="sng" kern="0" dirty="0">
              <a:solidFill>
                <a:srgbClr val="23414C"/>
              </a:solidFill>
              <a:latin typeface="Coiny"/>
              <a:ea typeface="Coiny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43625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8" grpId="0" build="p"/>
      <p:bldP spid="999" grpId="0"/>
      <p:bldP spid="100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3B4E999-9C6C-D343-93DF-A4752355D9E3}"/>
              </a:ext>
            </a:extLst>
          </p:cNvPr>
          <p:cNvSpPr/>
          <p:nvPr/>
        </p:nvSpPr>
        <p:spPr>
          <a:xfrm>
            <a:off x="891444" y="390585"/>
            <a:ext cx="10591193" cy="13061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580379" y="2459421"/>
            <a:ext cx="6269353" cy="4142546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2933" b="1" kern="0" dirty="0">
              <a:solidFill>
                <a:srgbClr val="23414C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961965" y="350059"/>
            <a:ext cx="104501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#9Slide07 Cadena" panose="02000503000000020004" pitchFamily="2" charset="0"/>
              </a:rPr>
              <a:t>CÂU 1</a:t>
            </a:r>
            <a:r>
              <a:rPr lang="en-US" sz="6000" dirty="0">
                <a:solidFill>
                  <a:srgbClr val="C00000"/>
                </a:solidFill>
                <a:latin typeface="#9Slide07 Cadena" panose="02000503000000020004" pitchFamily="2" charset="0"/>
              </a:rPr>
              <a:t>: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bao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nhiêu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vật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hình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trụ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? </a:t>
            </a:r>
            <a:endParaRPr sz="6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7147169" y="2615712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4</a:t>
            </a:r>
            <a:endParaRPr sz="44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68" name="Google Shape;1068;p34">
            <a:hlinkClick r:id="" action="ppaction://noaction"/>
          </p:cNvPr>
          <p:cNvSpPr/>
          <p:nvPr/>
        </p:nvSpPr>
        <p:spPr>
          <a:xfrm>
            <a:off x="7237669" y="2708912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69" name="C"/>
          <p:cNvSpPr/>
          <p:nvPr/>
        </p:nvSpPr>
        <p:spPr>
          <a:xfrm>
            <a:off x="7109086" y="4624728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2</a:t>
            </a:r>
            <a:endParaRPr sz="44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0" name="Google Shape;1070;p34">
            <a:hlinkClick r:id="" action="ppaction://noaction"/>
          </p:cNvPr>
          <p:cNvSpPr/>
          <p:nvPr/>
        </p:nvSpPr>
        <p:spPr>
          <a:xfrm>
            <a:off x="7199586" y="4717928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C</a:t>
            </a:r>
            <a:endParaRPr sz="1867" b="1" kern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1" name="B"/>
          <p:cNvSpPr/>
          <p:nvPr/>
        </p:nvSpPr>
        <p:spPr>
          <a:xfrm>
            <a:off x="7147169" y="3617616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3</a:t>
            </a:r>
            <a:endParaRPr sz="48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2" name="Google Shape;1072;p34">
            <a:hlinkClick r:id="" action="ppaction://noaction"/>
          </p:cNvPr>
          <p:cNvSpPr/>
          <p:nvPr/>
        </p:nvSpPr>
        <p:spPr>
          <a:xfrm>
            <a:off x="7237669" y="3710816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sz="1867" b="1" kern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3" name="Google Shape;1073;p34">
            <a:hlinkClick r:id="" action="ppaction://noaction"/>
          </p:cNvPr>
          <p:cNvSpPr/>
          <p:nvPr/>
        </p:nvSpPr>
        <p:spPr>
          <a:xfrm>
            <a:off x="10832122" y="5821072"/>
            <a:ext cx="834065" cy="380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975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200" b="1" kern="0" dirty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HOME</a:t>
            </a:r>
            <a:endParaRPr sz="1600" kern="0" dirty="0">
              <a:solidFill>
                <a:srgbClr val="23414C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74" name="Google Shape;1074;p34"/>
          <p:cNvGrpSpPr/>
          <p:nvPr/>
        </p:nvGrpSpPr>
        <p:grpSpPr>
          <a:xfrm>
            <a:off x="11804513" y="5904592"/>
            <a:ext cx="343499" cy="213365"/>
            <a:chOff x="5001694" y="4451940"/>
            <a:chExt cx="257624" cy="160024"/>
          </a:xfrm>
        </p:grpSpPr>
        <p:sp>
          <p:nvSpPr>
            <p:cNvPr id="1075" name="Google Shape;1075;p34">
              <a:hlinkClick r:id="rId4" action="ppaction://hlinksldjump"/>
            </p:cNvPr>
            <p:cNvSpPr/>
            <p:nvPr/>
          </p:nvSpPr>
          <p:spPr>
            <a:xfrm>
              <a:off x="5001694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4">
              <a:hlinkClick r:id="rId4" action="ppaction://hlinksldjump"/>
            </p:cNvPr>
            <p:cNvSpPr/>
            <p:nvPr/>
          </p:nvSpPr>
          <p:spPr>
            <a:xfrm>
              <a:off x="5134347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7" name="Google Shape;1077;p34"/>
          <p:cNvGrpSpPr/>
          <p:nvPr/>
        </p:nvGrpSpPr>
        <p:grpSpPr>
          <a:xfrm>
            <a:off x="10315164" y="5904588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" action="ppaction://noaction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" action="ppaction://noaction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1071591" y="3517413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1078086" y="4637936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1017811" y="2415307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580381" y="1878230"/>
            <a:ext cx="6269347" cy="146234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5617664" y="2035479"/>
            <a:ext cx="1138755" cy="1052009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50" name="Picture 2" descr="Khối trụ - Khối cầu | SGK Toán lớp 2 - Cánh diều">
            <a:extLst>
              <a:ext uri="{FF2B5EF4-FFF2-40B4-BE49-F238E27FC236}">
                <a16:creationId xmlns:a16="http://schemas.microsoft.com/office/drawing/2014/main" id="{3BEEC277-E229-C847-A3B2-4494123D4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30" y="3471600"/>
            <a:ext cx="6138919" cy="255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14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67" grpId="0" animBg="1"/>
      <p:bldP spid="1069" grpId="0" animBg="1"/>
      <p:bldP spid="1069" grpId="1" animBg="1"/>
      <p:bldP spid="1071" grpId="0" animBg="1"/>
      <p:bldP spid="107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3B4E999-9C6C-D343-93DF-A4752355D9E3}"/>
              </a:ext>
            </a:extLst>
          </p:cNvPr>
          <p:cNvSpPr/>
          <p:nvPr/>
        </p:nvSpPr>
        <p:spPr>
          <a:xfrm>
            <a:off x="891444" y="390585"/>
            <a:ext cx="10591193" cy="13061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580379" y="2459421"/>
            <a:ext cx="6269353" cy="4142546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2933" b="1" kern="0" dirty="0">
              <a:solidFill>
                <a:srgbClr val="23414C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961965" y="350059"/>
            <a:ext cx="104501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#9Slide07 Cadena" panose="02000503000000020004" pitchFamily="2" charset="0"/>
              </a:rPr>
              <a:t>CÂU 2</a:t>
            </a:r>
            <a:r>
              <a:rPr lang="en-US" sz="6000" dirty="0">
                <a:solidFill>
                  <a:srgbClr val="C00000"/>
                </a:solidFill>
                <a:latin typeface="#9Slide07 Cadena" panose="02000503000000020004" pitchFamily="2" charset="0"/>
              </a:rPr>
              <a:t>: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bao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nhiêu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vật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hình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cầu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? </a:t>
            </a:r>
            <a:endParaRPr sz="6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7147169" y="2615712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3</a:t>
            </a:r>
            <a:endParaRPr sz="44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68" name="Google Shape;1068;p34">
            <a:hlinkClick r:id="" action="ppaction://noaction"/>
          </p:cNvPr>
          <p:cNvSpPr/>
          <p:nvPr/>
        </p:nvSpPr>
        <p:spPr>
          <a:xfrm>
            <a:off x="7237669" y="2708912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69" name="C"/>
          <p:cNvSpPr/>
          <p:nvPr/>
        </p:nvSpPr>
        <p:spPr>
          <a:xfrm>
            <a:off x="7109086" y="4624728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1</a:t>
            </a:r>
            <a:endParaRPr sz="44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0" name="Google Shape;1070;p34">
            <a:hlinkClick r:id="" action="ppaction://noaction"/>
          </p:cNvPr>
          <p:cNvSpPr/>
          <p:nvPr/>
        </p:nvSpPr>
        <p:spPr>
          <a:xfrm>
            <a:off x="7199586" y="4717928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C</a:t>
            </a:r>
            <a:endParaRPr sz="1867" b="1" kern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1" name="B"/>
          <p:cNvSpPr/>
          <p:nvPr/>
        </p:nvSpPr>
        <p:spPr>
          <a:xfrm>
            <a:off x="7147169" y="3617616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2</a:t>
            </a:r>
            <a:endParaRPr sz="48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2" name="Google Shape;1072;p34">
            <a:hlinkClick r:id="" action="ppaction://noaction"/>
          </p:cNvPr>
          <p:cNvSpPr/>
          <p:nvPr/>
        </p:nvSpPr>
        <p:spPr>
          <a:xfrm>
            <a:off x="7237669" y="3710816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sz="1867" b="1" kern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3" name="Google Shape;1073;p34">
            <a:hlinkClick r:id="" action="ppaction://noaction"/>
          </p:cNvPr>
          <p:cNvSpPr/>
          <p:nvPr/>
        </p:nvSpPr>
        <p:spPr>
          <a:xfrm>
            <a:off x="10796988" y="5821072"/>
            <a:ext cx="869200" cy="380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975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200" b="1" kern="0" dirty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HOME</a:t>
            </a:r>
            <a:endParaRPr sz="1600" kern="0" dirty="0">
              <a:solidFill>
                <a:srgbClr val="23414C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74" name="Google Shape;1074;p34"/>
          <p:cNvGrpSpPr/>
          <p:nvPr/>
        </p:nvGrpSpPr>
        <p:grpSpPr>
          <a:xfrm>
            <a:off x="11804513" y="5904592"/>
            <a:ext cx="343499" cy="213365"/>
            <a:chOff x="5001694" y="4451940"/>
            <a:chExt cx="257624" cy="160024"/>
          </a:xfrm>
        </p:grpSpPr>
        <p:sp>
          <p:nvSpPr>
            <p:cNvPr id="1075" name="Google Shape;1075;p34">
              <a:hlinkClick r:id="rId4" action="ppaction://hlinksldjump"/>
            </p:cNvPr>
            <p:cNvSpPr/>
            <p:nvPr/>
          </p:nvSpPr>
          <p:spPr>
            <a:xfrm>
              <a:off x="5001694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4">
              <a:hlinkClick r:id="rId4" action="ppaction://hlinksldjump"/>
            </p:cNvPr>
            <p:cNvSpPr/>
            <p:nvPr/>
          </p:nvSpPr>
          <p:spPr>
            <a:xfrm>
              <a:off x="5134347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7" name="Google Shape;1077;p34"/>
          <p:cNvGrpSpPr/>
          <p:nvPr/>
        </p:nvGrpSpPr>
        <p:grpSpPr>
          <a:xfrm>
            <a:off x="10315164" y="5904588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" action="ppaction://noaction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" action="ppaction://noaction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1071591" y="3517413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1078086" y="4637936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1017811" y="2415307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580381" y="1878230"/>
            <a:ext cx="6269347" cy="146234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5617664" y="2035479"/>
            <a:ext cx="1138755" cy="1052009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50" name="Picture 2" descr="Khối trụ - Khối cầu | SGK Toán lớp 2 - Cánh diều">
            <a:extLst>
              <a:ext uri="{FF2B5EF4-FFF2-40B4-BE49-F238E27FC236}">
                <a16:creationId xmlns:a16="http://schemas.microsoft.com/office/drawing/2014/main" id="{3BEEC277-E229-C847-A3B2-4494123D4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30" y="3471600"/>
            <a:ext cx="6138919" cy="255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47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67" grpId="0" animBg="1"/>
      <p:bldP spid="1069" grpId="0" animBg="1"/>
      <p:bldP spid="1069" grpId="1" animBg="1"/>
      <p:bldP spid="1071" grpId="0" animBg="1"/>
      <p:bldP spid="107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ADD0537-AEF3-E347-B814-2200518DACC9}"/>
              </a:ext>
            </a:extLst>
          </p:cNvPr>
          <p:cNvSpPr/>
          <p:nvPr/>
        </p:nvSpPr>
        <p:spPr>
          <a:xfrm>
            <a:off x="981683" y="426061"/>
            <a:ext cx="10591193" cy="13061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71" name="B"/>
          <p:cNvSpPr/>
          <p:nvPr/>
        </p:nvSpPr>
        <p:spPr>
          <a:xfrm>
            <a:off x="5772991" y="2736881"/>
            <a:ext cx="5181358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trụ</a:t>
            </a:r>
            <a:endParaRPr sz="4000" b="1" kern="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757456" y="2488045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251930" y="515796"/>
            <a:ext cx="10050698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#9Slide07 Cadena" panose="02000503000000020004" pitchFamily="2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#9Slide07 Cadena" panose="02000503000000020004" pitchFamily="2" charset="0"/>
                <a:ea typeface="Cambria" panose="02040503050406030204" pitchFamily="18" charset="0"/>
              </a:rPr>
              <a:t> 3: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5729023" y="3572362"/>
            <a:ext cx="5225326" cy="68074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hộp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chữ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nhật</a:t>
            </a:r>
            <a:endParaRPr sz="4000" b="1" kern="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68" name="Google Shape;1068;p34">
            <a:hlinkClick r:id="rId4" action="ppaction://hlinksldjump"/>
          </p:cNvPr>
          <p:cNvSpPr/>
          <p:nvPr/>
        </p:nvSpPr>
        <p:spPr>
          <a:xfrm>
            <a:off x="5863000" y="2853665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69" name="C"/>
          <p:cNvSpPr/>
          <p:nvPr/>
        </p:nvSpPr>
        <p:spPr>
          <a:xfrm>
            <a:off x="5772991" y="4435983"/>
            <a:ext cx="5167697" cy="680739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cầu</a:t>
            </a:r>
            <a:endParaRPr sz="4000" b="1" kern="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0" name="Google Shape;1070;p34">
            <a:hlinkClick r:id="rId4" action="ppaction://hlinksldjump"/>
          </p:cNvPr>
          <p:cNvSpPr/>
          <p:nvPr/>
        </p:nvSpPr>
        <p:spPr>
          <a:xfrm>
            <a:off x="5877129" y="4543352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C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2" name="Google Shape;1072;p34">
            <a:hlinkClick r:id="rId5" action="ppaction://hlinksldjump"/>
          </p:cNvPr>
          <p:cNvSpPr/>
          <p:nvPr/>
        </p:nvSpPr>
        <p:spPr>
          <a:xfrm>
            <a:off x="5842066" y="3679732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3" name="Google Shape;1073;p34">
            <a:hlinkClick r:id="" action="ppaction://noaction"/>
          </p:cNvPr>
          <p:cNvSpPr/>
          <p:nvPr/>
        </p:nvSpPr>
        <p:spPr>
          <a:xfrm>
            <a:off x="9946824" y="6009743"/>
            <a:ext cx="869200" cy="380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975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200" b="1" kern="0" dirty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HOME</a:t>
            </a:r>
            <a:endParaRPr sz="1600" kern="0" dirty="0">
              <a:solidFill>
                <a:srgbClr val="23414C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74" name="Google Shape;1074;p34"/>
          <p:cNvGrpSpPr/>
          <p:nvPr/>
        </p:nvGrpSpPr>
        <p:grpSpPr>
          <a:xfrm>
            <a:off x="10954349" y="6093263"/>
            <a:ext cx="343499" cy="213365"/>
            <a:chOff x="5001694" y="4451940"/>
            <a:chExt cx="257624" cy="160024"/>
          </a:xfrm>
        </p:grpSpPr>
        <p:sp>
          <p:nvSpPr>
            <p:cNvPr id="1075" name="Google Shape;1075;p34">
              <a:hlinkClick r:id="" action="ppaction://noaction"/>
            </p:cNvPr>
            <p:cNvSpPr/>
            <p:nvPr/>
          </p:nvSpPr>
          <p:spPr>
            <a:xfrm>
              <a:off x="5001694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4">
              <a:hlinkClick r:id="" action="ppaction://noaction"/>
            </p:cNvPr>
            <p:cNvSpPr/>
            <p:nvPr/>
          </p:nvSpPr>
          <p:spPr>
            <a:xfrm>
              <a:off x="5134347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7" name="Google Shape;1077;p34"/>
          <p:cNvGrpSpPr/>
          <p:nvPr/>
        </p:nvGrpSpPr>
        <p:grpSpPr>
          <a:xfrm>
            <a:off x="9426454" y="6093255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" action="ppaction://noaction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" action="ppaction://noaction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0703676" y="4464279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757619" y="3395826"/>
            <a:ext cx="875695" cy="1001576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74B6254-4D41-C04B-A10A-4FA00BC98E7A}"/>
              </a:ext>
            </a:extLst>
          </p:cNvPr>
          <p:cNvGrpSpPr/>
          <p:nvPr/>
        </p:nvGrpSpPr>
        <p:grpSpPr>
          <a:xfrm>
            <a:off x="927870" y="1875423"/>
            <a:ext cx="4511891" cy="1565829"/>
            <a:chOff x="927870" y="1875423"/>
            <a:chExt cx="4511891" cy="1565829"/>
          </a:xfrm>
        </p:grpSpPr>
        <p:sp>
          <p:nvSpPr>
            <p:cNvPr id="2" name="Magnetic Disk 1">
              <a:extLst>
                <a:ext uri="{FF2B5EF4-FFF2-40B4-BE49-F238E27FC236}">
                  <a16:creationId xmlns:a16="http://schemas.microsoft.com/office/drawing/2014/main" id="{3FFD1E0A-42DE-5D41-B651-795097D091AB}"/>
                </a:ext>
              </a:extLst>
            </p:cNvPr>
            <p:cNvSpPr/>
            <p:nvPr/>
          </p:nvSpPr>
          <p:spPr>
            <a:xfrm>
              <a:off x="927870" y="1875423"/>
              <a:ext cx="1108217" cy="1355903"/>
            </a:xfrm>
            <a:prstGeom prst="flowChartMagneticDisk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B6F71DD7-2C17-6645-8C71-7EE6F96A3C8F}"/>
                </a:ext>
              </a:extLst>
            </p:cNvPr>
            <p:cNvSpPr/>
            <p:nvPr/>
          </p:nvSpPr>
          <p:spPr>
            <a:xfrm>
              <a:off x="2369317" y="1945439"/>
              <a:ext cx="3070444" cy="1495813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10 : 5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DAC0A4-0B67-384B-A4B0-A08C456DD30E}"/>
              </a:ext>
            </a:extLst>
          </p:cNvPr>
          <p:cNvGrpSpPr/>
          <p:nvPr/>
        </p:nvGrpSpPr>
        <p:grpSpPr>
          <a:xfrm>
            <a:off x="696983" y="3514922"/>
            <a:ext cx="4872500" cy="1495813"/>
            <a:chOff x="696983" y="3514922"/>
            <a:chExt cx="4872500" cy="1495813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A96D0317-A8C4-3C4A-87F3-83525D2D9B57}"/>
                </a:ext>
              </a:extLst>
            </p:cNvPr>
            <p:cNvSpPr/>
            <p:nvPr/>
          </p:nvSpPr>
          <p:spPr>
            <a:xfrm>
              <a:off x="696983" y="3531463"/>
              <a:ext cx="1642516" cy="1123417"/>
            </a:xfrm>
            <a:prstGeom prst="cub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7" name="Cloud 36">
              <a:extLst>
                <a:ext uri="{FF2B5EF4-FFF2-40B4-BE49-F238E27FC236}">
                  <a16:creationId xmlns:a16="http://schemas.microsoft.com/office/drawing/2014/main" id="{FBE073FE-21F7-4C45-A238-12FD8528FB21}"/>
                </a:ext>
              </a:extLst>
            </p:cNvPr>
            <p:cNvSpPr/>
            <p:nvPr/>
          </p:nvSpPr>
          <p:spPr>
            <a:xfrm>
              <a:off x="2499039" y="3514922"/>
              <a:ext cx="3070444" cy="1495813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2 x 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64FFE7-D8C4-0D4D-B53C-889261DDAD6D}"/>
              </a:ext>
            </a:extLst>
          </p:cNvPr>
          <p:cNvGrpSpPr/>
          <p:nvPr/>
        </p:nvGrpSpPr>
        <p:grpSpPr>
          <a:xfrm>
            <a:off x="843895" y="4915318"/>
            <a:ext cx="4697296" cy="1696264"/>
            <a:chOff x="843895" y="4915318"/>
            <a:chExt cx="4697296" cy="1696264"/>
          </a:xfrm>
        </p:grpSpPr>
        <p:pic>
          <p:nvPicPr>
            <p:cNvPr id="4098" name="Picture 2" descr="Thế Giới Trái Đất Quả Địa Cầu Hành - Miễn Phí vector hình ảnh trên Pixabay">
              <a:extLst>
                <a:ext uri="{FF2B5EF4-FFF2-40B4-BE49-F238E27FC236}">
                  <a16:creationId xmlns:a16="http://schemas.microsoft.com/office/drawing/2014/main" id="{952CE37D-4434-374A-9929-1B3C574A75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43895" y="4915318"/>
              <a:ext cx="1477116" cy="1495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Cloud 39">
              <a:extLst>
                <a:ext uri="{FF2B5EF4-FFF2-40B4-BE49-F238E27FC236}">
                  <a16:creationId xmlns:a16="http://schemas.microsoft.com/office/drawing/2014/main" id="{4C936019-BB1F-D44A-A5FB-884144FB3358}"/>
                </a:ext>
              </a:extLst>
            </p:cNvPr>
            <p:cNvSpPr/>
            <p:nvPr/>
          </p:nvSpPr>
          <p:spPr>
            <a:xfrm>
              <a:off x="2470747" y="5115769"/>
              <a:ext cx="3070444" cy="1495813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5 :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822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71" grpId="0" animBg="1"/>
      <p:bldP spid="1071" grpId="1" animBg="1"/>
      <p:bldP spid="1067" grpId="0" animBg="1"/>
      <p:bldP spid="10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3B4E999-9C6C-D343-93DF-A4752355D9E3}"/>
              </a:ext>
            </a:extLst>
          </p:cNvPr>
          <p:cNvSpPr/>
          <p:nvPr/>
        </p:nvSpPr>
        <p:spPr>
          <a:xfrm>
            <a:off x="797315" y="428504"/>
            <a:ext cx="11089940" cy="13061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580379" y="2459421"/>
            <a:ext cx="6269353" cy="4142546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2933" b="1" kern="0" dirty="0">
              <a:solidFill>
                <a:srgbClr val="23414C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307418" y="481859"/>
            <a:ext cx="12113955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#9Slide07 Cadena" panose="02000503000000020004" pitchFamily="2" charset="0"/>
              </a:rPr>
              <a:t>CÂU 4</a:t>
            </a:r>
            <a:r>
              <a:rPr lang="en-US" sz="6000" dirty="0">
                <a:solidFill>
                  <a:srgbClr val="C00000"/>
                </a:solidFill>
                <a:latin typeface="#9Slide07 Cadena" panose="02000503000000020004" pitchFamily="2" charset="0"/>
              </a:rPr>
              <a:t>: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tòa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nhà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thường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hình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dạng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gì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?</a:t>
            </a:r>
            <a:endParaRPr sz="6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7421940" y="2615711"/>
            <a:ext cx="3771796" cy="1251353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trụ</a:t>
            </a:r>
            <a:endParaRPr sz="36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68" name="Google Shape;1068;p34">
            <a:hlinkClick r:id="" action="ppaction://noaction"/>
          </p:cNvPr>
          <p:cNvSpPr/>
          <p:nvPr/>
        </p:nvSpPr>
        <p:spPr>
          <a:xfrm>
            <a:off x="7211198" y="2666276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1" name="B"/>
          <p:cNvSpPr/>
          <p:nvPr/>
        </p:nvSpPr>
        <p:spPr>
          <a:xfrm>
            <a:off x="7421940" y="4569718"/>
            <a:ext cx="3595872" cy="1251354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lang="en-US" sz="32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32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hộp</a:t>
            </a:r>
            <a:endParaRPr lang="en-US" sz="32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Inconsolata"/>
            </a:endParaRPr>
          </a:p>
          <a:p>
            <a:pPr defTabSz="1219170">
              <a:buClr>
                <a:srgbClr val="000000"/>
              </a:buClr>
            </a:pPr>
            <a:r>
              <a:rPr lang="en-US" sz="32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32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chữ</a:t>
            </a:r>
            <a:r>
              <a:rPr lang="en-US" sz="32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32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nhật</a:t>
            </a:r>
            <a:endParaRPr sz="32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2" name="Google Shape;1072;p34">
            <a:hlinkClick r:id="" action="ppaction://noaction"/>
          </p:cNvPr>
          <p:cNvSpPr/>
          <p:nvPr/>
        </p:nvSpPr>
        <p:spPr>
          <a:xfrm>
            <a:off x="7211198" y="4653235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3" name="Google Shape;1073;p34">
            <a:hlinkClick r:id="" action="ppaction://noaction"/>
          </p:cNvPr>
          <p:cNvSpPr/>
          <p:nvPr/>
        </p:nvSpPr>
        <p:spPr>
          <a:xfrm>
            <a:off x="10796988" y="5821072"/>
            <a:ext cx="869200" cy="380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975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 dirty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HOME</a:t>
            </a:r>
            <a:endParaRPr sz="1867" kern="0" dirty="0">
              <a:solidFill>
                <a:srgbClr val="23414C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74" name="Google Shape;1074;p34"/>
          <p:cNvGrpSpPr/>
          <p:nvPr/>
        </p:nvGrpSpPr>
        <p:grpSpPr>
          <a:xfrm>
            <a:off x="11804513" y="5904592"/>
            <a:ext cx="343499" cy="213365"/>
            <a:chOff x="5001694" y="4451940"/>
            <a:chExt cx="257624" cy="160024"/>
          </a:xfrm>
        </p:grpSpPr>
        <p:sp>
          <p:nvSpPr>
            <p:cNvPr id="1075" name="Google Shape;1075;p34">
              <a:hlinkClick r:id="rId4" action="ppaction://hlinksldjump"/>
            </p:cNvPr>
            <p:cNvSpPr/>
            <p:nvPr/>
          </p:nvSpPr>
          <p:spPr>
            <a:xfrm>
              <a:off x="5001694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4">
              <a:hlinkClick r:id="rId4" action="ppaction://hlinksldjump"/>
            </p:cNvPr>
            <p:cNvSpPr/>
            <p:nvPr/>
          </p:nvSpPr>
          <p:spPr>
            <a:xfrm>
              <a:off x="5134347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7" name="Google Shape;1077;p34"/>
          <p:cNvGrpSpPr/>
          <p:nvPr/>
        </p:nvGrpSpPr>
        <p:grpSpPr>
          <a:xfrm>
            <a:off x="10315164" y="5904588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" action="ppaction://noaction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" action="ppaction://noaction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658666" y="4707472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691689" y="2784741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580381" y="1878230"/>
            <a:ext cx="6269347" cy="146234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5617664" y="2035479"/>
            <a:ext cx="1138755" cy="1052009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196" name="Picture 4" descr="Top các phần mềm quản lý tòa nhà, chung cư tốt nhất">
            <a:extLst>
              <a:ext uri="{FF2B5EF4-FFF2-40B4-BE49-F238E27FC236}">
                <a16:creationId xmlns:a16="http://schemas.microsoft.com/office/drawing/2014/main" id="{E358BD34-6A43-AB49-88AD-F23C8210A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30" y="3429634"/>
            <a:ext cx="5733471" cy="284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49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</p:childTnLst>
        </p:cTn>
      </p:par>
    </p:tnLst>
    <p:bldLst>
      <p:bldP spid="1067" grpId="0" animBg="1"/>
      <p:bldP spid="1071" grpId="0" animBg="1"/>
      <p:bldP spid="107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3B4E999-9C6C-D343-93DF-A4752355D9E3}"/>
              </a:ext>
            </a:extLst>
          </p:cNvPr>
          <p:cNvSpPr/>
          <p:nvPr/>
        </p:nvSpPr>
        <p:spPr>
          <a:xfrm>
            <a:off x="797315" y="428504"/>
            <a:ext cx="11089940" cy="13061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580379" y="2459421"/>
            <a:ext cx="6269353" cy="4142546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2933" b="1" kern="0" dirty="0">
              <a:solidFill>
                <a:srgbClr val="23414C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285307" y="536260"/>
            <a:ext cx="12113955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#9Slide07 Cadena" panose="02000503000000020004" pitchFamily="2" charset="0"/>
              </a:rPr>
              <a:t>CÂU 5</a:t>
            </a:r>
            <a:r>
              <a:rPr lang="en-US" sz="6000" dirty="0">
                <a:solidFill>
                  <a:srgbClr val="C00000"/>
                </a:solidFill>
                <a:latin typeface="#9Slide07 Cadena" panose="02000503000000020004" pitchFamily="2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loại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quả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thường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dạng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?</a:t>
            </a:r>
            <a:endParaRPr sz="6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7421940" y="4546752"/>
            <a:ext cx="3771796" cy="1251353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trụ</a:t>
            </a:r>
            <a:endParaRPr sz="40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1" name="B"/>
          <p:cNvSpPr/>
          <p:nvPr/>
        </p:nvSpPr>
        <p:spPr>
          <a:xfrm>
            <a:off x="7421940" y="2363872"/>
            <a:ext cx="3595872" cy="1251354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cầu</a:t>
            </a:r>
            <a:endParaRPr lang="en-US" sz="40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Inconsolata"/>
            </a:endParaRPr>
          </a:p>
        </p:txBody>
      </p:sp>
      <p:sp>
        <p:nvSpPr>
          <p:cNvPr id="1072" name="Google Shape;1072;p34">
            <a:hlinkClick r:id="" action="ppaction://noaction"/>
          </p:cNvPr>
          <p:cNvSpPr/>
          <p:nvPr/>
        </p:nvSpPr>
        <p:spPr>
          <a:xfrm>
            <a:off x="7211198" y="4653235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3" name="Google Shape;1073;p34">
            <a:hlinkClick r:id="" action="ppaction://noaction"/>
          </p:cNvPr>
          <p:cNvSpPr/>
          <p:nvPr/>
        </p:nvSpPr>
        <p:spPr>
          <a:xfrm>
            <a:off x="10796988" y="5821072"/>
            <a:ext cx="869200" cy="380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975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200" b="1" kern="0" dirty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HOME</a:t>
            </a:r>
            <a:endParaRPr sz="1600" kern="0" dirty="0">
              <a:solidFill>
                <a:srgbClr val="23414C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74" name="Google Shape;1074;p34"/>
          <p:cNvGrpSpPr/>
          <p:nvPr/>
        </p:nvGrpSpPr>
        <p:grpSpPr>
          <a:xfrm>
            <a:off x="11804513" y="5904592"/>
            <a:ext cx="343499" cy="213365"/>
            <a:chOff x="5001694" y="4451940"/>
            <a:chExt cx="257624" cy="160024"/>
          </a:xfrm>
        </p:grpSpPr>
        <p:sp>
          <p:nvSpPr>
            <p:cNvPr id="1075" name="Google Shape;1075;p34">
              <a:hlinkClick r:id="rId4" action="ppaction://hlinksldjump"/>
            </p:cNvPr>
            <p:cNvSpPr/>
            <p:nvPr/>
          </p:nvSpPr>
          <p:spPr>
            <a:xfrm>
              <a:off x="5001694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4">
              <a:hlinkClick r:id="rId4" action="ppaction://hlinksldjump"/>
            </p:cNvPr>
            <p:cNvSpPr/>
            <p:nvPr/>
          </p:nvSpPr>
          <p:spPr>
            <a:xfrm>
              <a:off x="5134347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7" name="Google Shape;1077;p34"/>
          <p:cNvGrpSpPr/>
          <p:nvPr/>
        </p:nvGrpSpPr>
        <p:grpSpPr>
          <a:xfrm>
            <a:off x="10315164" y="5904588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" action="ppaction://noaction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" action="ppaction://noaction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658666" y="2501626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691689" y="4715782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580381" y="1878230"/>
            <a:ext cx="6269347" cy="146234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5617664" y="2035479"/>
            <a:ext cx="1138755" cy="1052009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68" name="Google Shape;1068;p34">
            <a:hlinkClick r:id="" action="ppaction://noaction"/>
          </p:cNvPr>
          <p:cNvSpPr/>
          <p:nvPr/>
        </p:nvSpPr>
        <p:spPr>
          <a:xfrm>
            <a:off x="7211198" y="2666276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2292" name="Picture 4" descr="Bài 6. Vẽ quả dạng hình cầu">
            <a:extLst>
              <a:ext uri="{FF2B5EF4-FFF2-40B4-BE49-F238E27FC236}">
                <a16:creationId xmlns:a16="http://schemas.microsoft.com/office/drawing/2014/main" id="{EAB0E212-0183-8D47-BEA6-9BA53FD61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864" y="2287014"/>
            <a:ext cx="4304204" cy="408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14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</p:childTnLst>
        </p:cTn>
      </p:par>
    </p:tnLst>
    <p:bldLst>
      <p:bldP spid="1067" grpId="0" animBg="1"/>
      <p:bldP spid="1071" grpId="0" animBg="1"/>
      <p:bldP spid="107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941935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325</Words>
  <Application>Microsoft Office PowerPoint</Application>
  <PresentationFormat>Widescreen</PresentationFormat>
  <Paragraphs>84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46" baseType="lpstr">
      <vt:lpstr>等线</vt:lpstr>
      <vt:lpstr>等线 Light</vt:lpstr>
      <vt:lpstr>#9Slide05 Pattaya</vt:lpstr>
      <vt:lpstr>#9Slide05 SVNVanilla Daisy Pro</vt:lpstr>
      <vt:lpstr>#9Slide07 Altus</vt:lpstr>
      <vt:lpstr>#9Slide07 Cadena</vt:lpstr>
      <vt:lpstr>#9Slide07 HoneyCream</vt:lpstr>
      <vt:lpstr>#9Slide07 SVNDessert Menu Scrip</vt:lpstr>
      <vt:lpstr>Arial</vt:lpstr>
      <vt:lpstr>Calibri</vt:lpstr>
      <vt:lpstr>Calibri Light</vt:lpstr>
      <vt:lpstr>Cambria</vt:lpstr>
      <vt:lpstr>Coiny</vt:lpstr>
      <vt:lpstr>Fredoka One</vt:lpstr>
      <vt:lpstr>Inconsolata</vt:lpstr>
      <vt:lpstr>Merriweather</vt:lpstr>
      <vt:lpstr>SVN-Dancing Script</vt:lpstr>
      <vt:lpstr>SVN-Newton</vt:lpstr>
      <vt:lpstr>Times New Roman</vt:lpstr>
      <vt:lpstr>UTM Avo</vt:lpstr>
      <vt:lpstr>UTM Fire House</vt:lpstr>
      <vt:lpstr>Office Theme</vt:lpstr>
      <vt:lpstr>第一PPT，www.1ppt.com</vt:lpstr>
      <vt:lpstr>Funny Family Quiz by Slidesgo</vt:lpstr>
      <vt:lpstr>1_Funny Family Quiz by Slidesgo</vt:lpstr>
      <vt:lpstr>4_Funny Family Quiz by Slidesgo</vt:lpstr>
      <vt:lpstr>2_Funny Family Quiz by Slidesgo</vt:lpstr>
      <vt:lpstr>PowerPoint Presentation</vt:lpstr>
      <vt:lpstr>PowerPoint Presentation</vt:lpstr>
      <vt:lpstr>TRÒ CHƠI</vt:lpstr>
      <vt:lpstr>BẮT ĐẦU !</vt:lpstr>
      <vt:lpstr>CÂU 1: Có bao nhiêu vật có hình khối trụ? </vt:lpstr>
      <vt:lpstr>CÂU 2: Có bao nhiêu vật có hình khối cầu? </vt:lpstr>
      <vt:lpstr>Câu 3: Khối nào có phép tính nhỏ nhất</vt:lpstr>
      <vt:lpstr>CÂU 4: Các tòa nhà thường có hình dạng khối gì?</vt:lpstr>
      <vt:lpstr>CÂU 5: Nhiều loại quả thường có hình dạng khối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Windows User</cp:lastModifiedBy>
  <cp:revision>9</cp:revision>
  <dcterms:created xsi:type="dcterms:W3CDTF">2022-09-22T03:36:35Z</dcterms:created>
  <dcterms:modified xsi:type="dcterms:W3CDTF">2023-02-06T23:27:26Z</dcterms:modified>
</cp:coreProperties>
</file>