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6" r:id="rId3"/>
    <p:sldMasterId id="2147483689" r:id="rId4"/>
    <p:sldMasterId id="2147483706" r:id="rId5"/>
  </p:sldMasterIdLst>
  <p:notesMasterIdLst>
    <p:notesMasterId r:id="rId16"/>
  </p:notesMasterIdLst>
  <p:sldIdLst>
    <p:sldId id="310" r:id="rId6"/>
    <p:sldId id="257" r:id="rId7"/>
    <p:sldId id="2007577113" r:id="rId8"/>
    <p:sldId id="2007577115" r:id="rId9"/>
    <p:sldId id="2007577114" r:id="rId10"/>
    <p:sldId id="2007577117" r:id="rId11"/>
    <p:sldId id="333" r:id="rId12"/>
    <p:sldId id="2007577116" r:id="rId13"/>
    <p:sldId id="33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573-B6A8-473E-9CEC-66563B79FCE5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1CBB-D617-4F57-92D3-086EE9A2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9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2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450101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322247 w 11769505"/>
                      <a:gd name="connsiteY2" fmla="*/ 0 h 6450101"/>
                      <a:gd name="connsiteX3" fmla="*/ 2217322 w 11769505"/>
                      <a:gd name="connsiteY3" fmla="*/ 0 h 6450101"/>
                      <a:gd name="connsiteX4" fmla="*/ 3009423 w 11769505"/>
                      <a:gd name="connsiteY4" fmla="*/ 0 h 6450101"/>
                      <a:gd name="connsiteX5" fmla="*/ 4007471 w 11769505"/>
                      <a:gd name="connsiteY5" fmla="*/ 0 h 6450101"/>
                      <a:gd name="connsiteX6" fmla="*/ 4490654 w 11769505"/>
                      <a:gd name="connsiteY6" fmla="*/ 0 h 6450101"/>
                      <a:gd name="connsiteX7" fmla="*/ 4973835 w 11769505"/>
                      <a:gd name="connsiteY7" fmla="*/ 0 h 6450101"/>
                      <a:gd name="connsiteX8" fmla="*/ 5971883 w 11769505"/>
                      <a:gd name="connsiteY8" fmla="*/ 0 h 6450101"/>
                      <a:gd name="connsiteX9" fmla="*/ 6558038 w 11769505"/>
                      <a:gd name="connsiteY9" fmla="*/ 0 h 6450101"/>
                      <a:gd name="connsiteX10" fmla="*/ 7556086 w 11769505"/>
                      <a:gd name="connsiteY10" fmla="*/ 0 h 6450101"/>
                      <a:gd name="connsiteX11" fmla="*/ 8348187 w 11769505"/>
                      <a:gd name="connsiteY11" fmla="*/ 0 h 6450101"/>
                      <a:gd name="connsiteX12" fmla="*/ 9243262 w 11769505"/>
                      <a:gd name="connsiteY12" fmla="*/ 0 h 6450101"/>
                      <a:gd name="connsiteX13" fmla="*/ 10035363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49175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968266 h 6450101"/>
                      <a:gd name="connsiteX19" fmla="*/ 11769505 w 11769505"/>
                      <a:gd name="connsiteY19" fmla="*/ 3731485 h 6450101"/>
                      <a:gd name="connsiteX20" fmla="*/ 11769505 w 11769505"/>
                      <a:gd name="connsiteY20" fmla="*/ 4544634 h 6450101"/>
                      <a:gd name="connsiteX21" fmla="*/ 11769505 w 11769505"/>
                      <a:gd name="connsiteY21" fmla="*/ 5108134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447257 w 11769505"/>
                      <a:gd name="connsiteY24" fmla="*/ 6450101 h 6450101"/>
                      <a:gd name="connsiteX25" fmla="*/ 9964074 w 11769505"/>
                      <a:gd name="connsiteY25" fmla="*/ 6450101 h 6450101"/>
                      <a:gd name="connsiteX26" fmla="*/ 9274946 w 11769505"/>
                      <a:gd name="connsiteY26" fmla="*/ 6450101 h 6450101"/>
                      <a:gd name="connsiteX27" fmla="*/ 8585818 w 11769505"/>
                      <a:gd name="connsiteY27" fmla="*/ 6450101 h 6450101"/>
                      <a:gd name="connsiteX28" fmla="*/ 7999663 w 11769505"/>
                      <a:gd name="connsiteY28" fmla="*/ 6450101 h 6450101"/>
                      <a:gd name="connsiteX29" fmla="*/ 7310534 w 11769505"/>
                      <a:gd name="connsiteY29" fmla="*/ 6450101 h 6450101"/>
                      <a:gd name="connsiteX30" fmla="*/ 6621406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5037203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453001 w 11769505"/>
                      <a:gd name="connsiteY34" fmla="*/ 6450101 h 6450101"/>
                      <a:gd name="connsiteX35" fmla="*/ 2557926 w 11769505"/>
                      <a:gd name="connsiteY35" fmla="*/ 6450101 h 6450101"/>
                      <a:gd name="connsiteX36" fmla="*/ 2074745 w 11769505"/>
                      <a:gd name="connsiteY36" fmla="*/ 6450101 h 6450101"/>
                      <a:gd name="connsiteX37" fmla="*/ 1591562 w 11769505"/>
                      <a:gd name="connsiteY37" fmla="*/ 6450101 h 6450101"/>
                      <a:gd name="connsiteX38" fmla="*/ 736093 w 11769505"/>
                      <a:gd name="connsiteY38" fmla="*/ 6450101 h 6450101"/>
                      <a:gd name="connsiteX39" fmla="*/ 0 w 11769505"/>
                      <a:gd name="connsiteY39" fmla="*/ 5721562 h 6450101"/>
                      <a:gd name="connsiteX40" fmla="*/ 0 w 11769505"/>
                      <a:gd name="connsiteY40" fmla="*/ 5058203 h 6450101"/>
                      <a:gd name="connsiteX41" fmla="*/ 0 w 11769505"/>
                      <a:gd name="connsiteY41" fmla="*/ 4344913 h 6450101"/>
                      <a:gd name="connsiteX42" fmla="*/ 0 w 11769505"/>
                      <a:gd name="connsiteY42" fmla="*/ 3581694 h 6450101"/>
                      <a:gd name="connsiteX43" fmla="*/ 0 w 11769505"/>
                      <a:gd name="connsiteY43" fmla="*/ 2868406 h 6450101"/>
                      <a:gd name="connsiteX44" fmla="*/ 0 w 11769505"/>
                      <a:gd name="connsiteY44" fmla="*/ 2055256 h 6450101"/>
                      <a:gd name="connsiteX45" fmla="*/ 0 w 11769505"/>
                      <a:gd name="connsiteY45" fmla="*/ 1341966 h 6450101"/>
                      <a:gd name="connsiteX46" fmla="*/ 0 w 11769505"/>
                      <a:gd name="connsiteY46" fmla="*/ 728538 h 6450101"/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528194 w 11769505"/>
                      <a:gd name="connsiteY2" fmla="*/ 0 h 6450101"/>
                      <a:gd name="connsiteX3" fmla="*/ 2423269 w 11769505"/>
                      <a:gd name="connsiteY3" fmla="*/ 0 h 6450101"/>
                      <a:gd name="connsiteX4" fmla="*/ 3215370 w 11769505"/>
                      <a:gd name="connsiteY4" fmla="*/ 0 h 6450101"/>
                      <a:gd name="connsiteX5" fmla="*/ 4110445 w 11769505"/>
                      <a:gd name="connsiteY5" fmla="*/ 0 h 6450101"/>
                      <a:gd name="connsiteX6" fmla="*/ 5108493 w 11769505"/>
                      <a:gd name="connsiteY6" fmla="*/ 0 h 6450101"/>
                      <a:gd name="connsiteX7" fmla="*/ 5797621 w 11769505"/>
                      <a:gd name="connsiteY7" fmla="*/ 0 h 6450101"/>
                      <a:gd name="connsiteX8" fmla="*/ 6486749 w 11769505"/>
                      <a:gd name="connsiteY8" fmla="*/ 0 h 6450101"/>
                      <a:gd name="connsiteX9" fmla="*/ 6866957 w 11769505"/>
                      <a:gd name="connsiteY9" fmla="*/ 0 h 6450101"/>
                      <a:gd name="connsiteX10" fmla="*/ 7278850 w 11769505"/>
                      <a:gd name="connsiteY10" fmla="*/ 0 h 6450101"/>
                      <a:gd name="connsiteX11" fmla="*/ 8276898 w 11769505"/>
                      <a:gd name="connsiteY11" fmla="*/ 0 h 6450101"/>
                      <a:gd name="connsiteX12" fmla="*/ 9171973 w 11769505"/>
                      <a:gd name="connsiteY12" fmla="*/ 0 h 6450101"/>
                      <a:gd name="connsiteX13" fmla="*/ 10170021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39189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768545 h 6450101"/>
                      <a:gd name="connsiteX19" fmla="*/ 11769505 w 11769505"/>
                      <a:gd name="connsiteY19" fmla="*/ 3481834 h 6450101"/>
                      <a:gd name="connsiteX20" fmla="*/ 11769505 w 11769505"/>
                      <a:gd name="connsiteY20" fmla="*/ 4045332 h 6450101"/>
                      <a:gd name="connsiteX21" fmla="*/ 11769505 w 11769505"/>
                      <a:gd name="connsiteY21" fmla="*/ 4658761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550230 w 11769505"/>
                      <a:gd name="connsiteY24" fmla="*/ 6450101 h 6450101"/>
                      <a:gd name="connsiteX25" fmla="*/ 9861101 w 11769505"/>
                      <a:gd name="connsiteY25" fmla="*/ 6450101 h 6450101"/>
                      <a:gd name="connsiteX26" fmla="*/ 9377919 w 11769505"/>
                      <a:gd name="connsiteY26" fmla="*/ 6450101 h 6450101"/>
                      <a:gd name="connsiteX27" fmla="*/ 8482845 w 11769505"/>
                      <a:gd name="connsiteY27" fmla="*/ 6450101 h 6450101"/>
                      <a:gd name="connsiteX28" fmla="*/ 7690743 w 11769505"/>
                      <a:gd name="connsiteY28" fmla="*/ 6450101 h 6450101"/>
                      <a:gd name="connsiteX29" fmla="*/ 7207562 w 11769505"/>
                      <a:gd name="connsiteY29" fmla="*/ 6450101 h 6450101"/>
                      <a:gd name="connsiteX30" fmla="*/ 6415459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4831257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247054 w 11769505"/>
                      <a:gd name="connsiteY34" fmla="*/ 6450101 h 6450101"/>
                      <a:gd name="connsiteX35" fmla="*/ 2454953 w 11769505"/>
                      <a:gd name="connsiteY35" fmla="*/ 6450101 h 6450101"/>
                      <a:gd name="connsiteX36" fmla="*/ 1662851 w 11769505"/>
                      <a:gd name="connsiteY36" fmla="*/ 6450101 h 6450101"/>
                      <a:gd name="connsiteX37" fmla="*/ 736093 w 11769505"/>
                      <a:gd name="connsiteY37" fmla="*/ 6450101 h 6450101"/>
                      <a:gd name="connsiteX38" fmla="*/ 0 w 11769505"/>
                      <a:gd name="connsiteY38" fmla="*/ 5721562 h 6450101"/>
                      <a:gd name="connsiteX39" fmla="*/ 0 w 11769505"/>
                      <a:gd name="connsiteY39" fmla="*/ 4908413 h 6450101"/>
                      <a:gd name="connsiteX40" fmla="*/ 0 w 11769505"/>
                      <a:gd name="connsiteY40" fmla="*/ 4294983 h 6450101"/>
                      <a:gd name="connsiteX41" fmla="*/ 0 w 11769505"/>
                      <a:gd name="connsiteY41" fmla="*/ 3681555 h 6450101"/>
                      <a:gd name="connsiteX42" fmla="*/ 0 w 11769505"/>
                      <a:gd name="connsiteY42" fmla="*/ 3018196 h 6450101"/>
                      <a:gd name="connsiteX43" fmla="*/ 0 w 11769505"/>
                      <a:gd name="connsiteY43" fmla="*/ 2354838 h 6450101"/>
                      <a:gd name="connsiteX44" fmla="*/ 0 w 11769505"/>
                      <a:gd name="connsiteY44" fmla="*/ 1691478 h 6450101"/>
                      <a:gd name="connsiteX45" fmla="*/ 0 w 11769505"/>
                      <a:gd name="connsiteY45" fmla="*/ 728538 h 645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769505" h="6450101" fill="none" extrusionOk="0">
                        <a:moveTo>
                          <a:pt x="0" y="728538"/>
                        </a:moveTo>
                        <a:cubicBezTo>
                          <a:pt x="-17269" y="393743"/>
                          <a:pt x="415824" y="9616"/>
                          <a:pt x="736093" y="0"/>
                        </a:cubicBezTo>
                        <a:cubicBezTo>
                          <a:pt x="928766" y="-12929"/>
                          <a:pt x="1129686" y="56167"/>
                          <a:pt x="1322247" y="0"/>
                        </a:cubicBezTo>
                        <a:cubicBezTo>
                          <a:pt x="1469858" y="-21953"/>
                          <a:pt x="1945835" y="74766"/>
                          <a:pt x="2217322" y="0"/>
                        </a:cubicBezTo>
                        <a:cubicBezTo>
                          <a:pt x="2484510" y="-106627"/>
                          <a:pt x="2601440" y="74938"/>
                          <a:pt x="3009423" y="0"/>
                        </a:cubicBezTo>
                        <a:cubicBezTo>
                          <a:pt x="3413605" y="-48522"/>
                          <a:pt x="3569592" y="88507"/>
                          <a:pt x="4007471" y="0"/>
                        </a:cubicBezTo>
                        <a:cubicBezTo>
                          <a:pt x="4473024" y="-87125"/>
                          <a:pt x="4309702" y="47932"/>
                          <a:pt x="4490654" y="0"/>
                        </a:cubicBezTo>
                        <a:cubicBezTo>
                          <a:pt x="4665768" y="-41270"/>
                          <a:pt x="4896078" y="954"/>
                          <a:pt x="4973835" y="0"/>
                        </a:cubicBezTo>
                        <a:cubicBezTo>
                          <a:pt x="5064773" y="-31902"/>
                          <a:pt x="5641661" y="43235"/>
                          <a:pt x="5971883" y="0"/>
                        </a:cubicBezTo>
                        <a:cubicBezTo>
                          <a:pt x="6265712" y="-20675"/>
                          <a:pt x="6363487" y="48549"/>
                          <a:pt x="6558038" y="0"/>
                        </a:cubicBezTo>
                        <a:cubicBezTo>
                          <a:pt x="6789829" y="-50811"/>
                          <a:pt x="7340866" y="26972"/>
                          <a:pt x="7556086" y="0"/>
                        </a:cubicBezTo>
                        <a:cubicBezTo>
                          <a:pt x="7866815" y="-763"/>
                          <a:pt x="8135405" y="44471"/>
                          <a:pt x="8348187" y="0"/>
                        </a:cubicBezTo>
                        <a:cubicBezTo>
                          <a:pt x="8522627" y="-95381"/>
                          <a:pt x="8945888" y="101328"/>
                          <a:pt x="9243262" y="0"/>
                        </a:cubicBezTo>
                        <a:cubicBezTo>
                          <a:pt x="9504315" y="-111386"/>
                          <a:pt x="9786970" y="62220"/>
                          <a:pt x="10035363" y="0"/>
                        </a:cubicBezTo>
                        <a:cubicBezTo>
                          <a:pt x="10251873" y="-139471"/>
                          <a:pt x="10798707" y="67354"/>
                          <a:pt x="11033411" y="0"/>
                        </a:cubicBezTo>
                        <a:cubicBezTo>
                          <a:pt x="11449551" y="46338"/>
                          <a:pt x="11928874" y="234536"/>
                          <a:pt x="11769505" y="728538"/>
                        </a:cubicBezTo>
                        <a:cubicBezTo>
                          <a:pt x="11819545" y="1109548"/>
                          <a:pt x="11746255" y="1114761"/>
                          <a:pt x="11769505" y="1491757"/>
                        </a:cubicBezTo>
                        <a:cubicBezTo>
                          <a:pt x="11788541" y="1838584"/>
                          <a:pt x="11667608" y="2025072"/>
                          <a:pt x="11769505" y="2155117"/>
                        </a:cubicBezTo>
                        <a:cubicBezTo>
                          <a:pt x="11818270" y="2217650"/>
                          <a:pt x="11747569" y="2724954"/>
                          <a:pt x="11769505" y="2968266"/>
                        </a:cubicBezTo>
                        <a:cubicBezTo>
                          <a:pt x="11853055" y="3230280"/>
                          <a:pt x="11749544" y="3544660"/>
                          <a:pt x="11769505" y="3731485"/>
                        </a:cubicBezTo>
                        <a:cubicBezTo>
                          <a:pt x="11766555" y="3897607"/>
                          <a:pt x="11773333" y="4285584"/>
                          <a:pt x="11769505" y="4544634"/>
                        </a:cubicBezTo>
                        <a:cubicBezTo>
                          <a:pt x="11777740" y="4796657"/>
                          <a:pt x="11742119" y="4874990"/>
                          <a:pt x="11769505" y="5108134"/>
                        </a:cubicBezTo>
                        <a:cubicBezTo>
                          <a:pt x="11779303" y="5338284"/>
                          <a:pt x="11724318" y="5439637"/>
                          <a:pt x="11769505" y="5721562"/>
                        </a:cubicBezTo>
                        <a:cubicBezTo>
                          <a:pt x="11768803" y="6122097"/>
                          <a:pt x="11330552" y="6419475"/>
                          <a:pt x="11033411" y="6450101"/>
                        </a:cubicBezTo>
                        <a:cubicBezTo>
                          <a:pt x="10824554" y="6523923"/>
                          <a:pt x="10627871" y="6442007"/>
                          <a:pt x="10447257" y="6450101"/>
                        </a:cubicBezTo>
                        <a:cubicBezTo>
                          <a:pt x="10261810" y="6462694"/>
                          <a:pt x="10204289" y="6418713"/>
                          <a:pt x="9964074" y="6450101"/>
                        </a:cubicBezTo>
                        <a:cubicBezTo>
                          <a:pt x="9714531" y="6512425"/>
                          <a:pt x="9527502" y="6450743"/>
                          <a:pt x="9274946" y="6450101"/>
                        </a:cubicBezTo>
                        <a:cubicBezTo>
                          <a:pt x="9075922" y="6473584"/>
                          <a:pt x="8820587" y="6470934"/>
                          <a:pt x="8585818" y="6450101"/>
                        </a:cubicBezTo>
                        <a:cubicBezTo>
                          <a:pt x="8325285" y="6484884"/>
                          <a:pt x="8289086" y="6404923"/>
                          <a:pt x="7999663" y="6450101"/>
                        </a:cubicBezTo>
                        <a:cubicBezTo>
                          <a:pt x="7700864" y="6507846"/>
                          <a:pt x="7445523" y="6454508"/>
                          <a:pt x="7310534" y="6450101"/>
                        </a:cubicBezTo>
                        <a:cubicBezTo>
                          <a:pt x="7139108" y="6438354"/>
                          <a:pt x="6833394" y="6427074"/>
                          <a:pt x="6621406" y="6450101"/>
                        </a:cubicBezTo>
                        <a:cubicBezTo>
                          <a:pt x="6424607" y="6538455"/>
                          <a:pt x="6003456" y="6410544"/>
                          <a:pt x="5726331" y="6450101"/>
                        </a:cubicBezTo>
                        <a:cubicBezTo>
                          <a:pt x="5396726" y="6502407"/>
                          <a:pt x="5309208" y="6413926"/>
                          <a:pt x="5037203" y="6450101"/>
                        </a:cubicBezTo>
                        <a:cubicBezTo>
                          <a:pt x="4829171" y="6457448"/>
                          <a:pt x="4558609" y="6389895"/>
                          <a:pt x="4245102" y="6450101"/>
                        </a:cubicBezTo>
                        <a:cubicBezTo>
                          <a:pt x="3933549" y="6503847"/>
                          <a:pt x="3657529" y="6371535"/>
                          <a:pt x="3453001" y="6450101"/>
                        </a:cubicBezTo>
                        <a:cubicBezTo>
                          <a:pt x="3263207" y="6440844"/>
                          <a:pt x="2933254" y="6431835"/>
                          <a:pt x="2557926" y="6450101"/>
                        </a:cubicBezTo>
                        <a:cubicBezTo>
                          <a:pt x="2200531" y="6460938"/>
                          <a:pt x="2275460" y="6435217"/>
                          <a:pt x="2074745" y="6450101"/>
                        </a:cubicBezTo>
                        <a:cubicBezTo>
                          <a:pt x="1887675" y="6465279"/>
                          <a:pt x="1820939" y="6393663"/>
                          <a:pt x="1591562" y="6450101"/>
                        </a:cubicBezTo>
                        <a:cubicBezTo>
                          <a:pt x="1326818" y="6465108"/>
                          <a:pt x="1014472" y="6454828"/>
                          <a:pt x="736093" y="6450101"/>
                        </a:cubicBezTo>
                        <a:cubicBezTo>
                          <a:pt x="339976" y="6594526"/>
                          <a:pt x="-122462" y="6070129"/>
                          <a:pt x="0" y="5721562"/>
                        </a:cubicBezTo>
                        <a:cubicBezTo>
                          <a:pt x="1599" y="5477282"/>
                          <a:pt x="15103" y="5377791"/>
                          <a:pt x="0" y="5058203"/>
                        </a:cubicBezTo>
                        <a:cubicBezTo>
                          <a:pt x="12613" y="4735677"/>
                          <a:pt x="-4863" y="4575517"/>
                          <a:pt x="0" y="4344913"/>
                        </a:cubicBezTo>
                        <a:cubicBezTo>
                          <a:pt x="-15405" y="4151285"/>
                          <a:pt x="94369" y="3846832"/>
                          <a:pt x="0" y="3581694"/>
                        </a:cubicBezTo>
                        <a:cubicBezTo>
                          <a:pt x="-84786" y="3306229"/>
                          <a:pt x="-15996" y="3016091"/>
                          <a:pt x="0" y="2868406"/>
                        </a:cubicBezTo>
                        <a:cubicBezTo>
                          <a:pt x="-37209" y="2717461"/>
                          <a:pt x="82448" y="2346892"/>
                          <a:pt x="0" y="2055256"/>
                        </a:cubicBezTo>
                        <a:cubicBezTo>
                          <a:pt x="-17453" y="1726990"/>
                          <a:pt x="61865" y="1624174"/>
                          <a:pt x="0" y="1341966"/>
                        </a:cubicBezTo>
                        <a:cubicBezTo>
                          <a:pt x="-27313" y="1028272"/>
                          <a:pt x="2458" y="852657"/>
                          <a:pt x="0" y="728538"/>
                        </a:cubicBezTo>
                        <a:close/>
                      </a:path>
                      <a:path w="11769505" h="6450101" stroke="0" extrusionOk="0">
                        <a:moveTo>
                          <a:pt x="0" y="728538"/>
                        </a:moveTo>
                        <a:cubicBezTo>
                          <a:pt x="-151715" y="309193"/>
                          <a:pt x="309672" y="-51903"/>
                          <a:pt x="736093" y="0"/>
                        </a:cubicBezTo>
                        <a:cubicBezTo>
                          <a:pt x="1062308" y="-74032"/>
                          <a:pt x="1331628" y="71581"/>
                          <a:pt x="1528194" y="0"/>
                        </a:cubicBezTo>
                        <a:cubicBezTo>
                          <a:pt x="1686078" y="2728"/>
                          <a:pt x="2119421" y="55798"/>
                          <a:pt x="2423269" y="0"/>
                        </a:cubicBezTo>
                        <a:cubicBezTo>
                          <a:pt x="2794812" y="-21460"/>
                          <a:pt x="3049181" y="69885"/>
                          <a:pt x="3215370" y="0"/>
                        </a:cubicBezTo>
                        <a:cubicBezTo>
                          <a:pt x="3392129" y="-68365"/>
                          <a:pt x="3788916" y="180970"/>
                          <a:pt x="4110445" y="0"/>
                        </a:cubicBezTo>
                        <a:cubicBezTo>
                          <a:pt x="4436967" y="-60798"/>
                          <a:pt x="4720690" y="72099"/>
                          <a:pt x="5108493" y="0"/>
                        </a:cubicBezTo>
                        <a:cubicBezTo>
                          <a:pt x="5472848" y="-58776"/>
                          <a:pt x="5621519" y="-25583"/>
                          <a:pt x="5797621" y="0"/>
                        </a:cubicBezTo>
                        <a:cubicBezTo>
                          <a:pt x="5940346" y="3240"/>
                          <a:pt x="6247181" y="-45662"/>
                          <a:pt x="6486749" y="0"/>
                        </a:cubicBezTo>
                        <a:cubicBezTo>
                          <a:pt x="6580986" y="-8605"/>
                          <a:pt x="6683564" y="37353"/>
                          <a:pt x="6866957" y="0"/>
                        </a:cubicBezTo>
                        <a:cubicBezTo>
                          <a:pt x="7050350" y="-37353"/>
                          <a:pt x="7087433" y="1583"/>
                          <a:pt x="7278850" y="0"/>
                        </a:cubicBezTo>
                        <a:cubicBezTo>
                          <a:pt x="7397925" y="-50340"/>
                          <a:pt x="8003784" y="183630"/>
                          <a:pt x="8276898" y="0"/>
                        </a:cubicBezTo>
                        <a:cubicBezTo>
                          <a:pt x="8577649" y="-100786"/>
                          <a:pt x="8894762" y="23397"/>
                          <a:pt x="9171973" y="0"/>
                        </a:cubicBezTo>
                        <a:cubicBezTo>
                          <a:pt x="9387066" y="-16012"/>
                          <a:pt x="9837437" y="73036"/>
                          <a:pt x="10170021" y="0"/>
                        </a:cubicBezTo>
                        <a:cubicBezTo>
                          <a:pt x="10480761" y="-5039"/>
                          <a:pt x="10730523" y="47241"/>
                          <a:pt x="11033411" y="0"/>
                        </a:cubicBezTo>
                        <a:cubicBezTo>
                          <a:pt x="11499255" y="7454"/>
                          <a:pt x="11748355" y="285541"/>
                          <a:pt x="11769505" y="728538"/>
                        </a:cubicBezTo>
                        <a:cubicBezTo>
                          <a:pt x="11858628" y="840162"/>
                          <a:pt x="11760452" y="1108531"/>
                          <a:pt x="11769505" y="1391897"/>
                        </a:cubicBezTo>
                        <a:cubicBezTo>
                          <a:pt x="11814619" y="1698860"/>
                          <a:pt x="11725076" y="1817234"/>
                          <a:pt x="11769505" y="2155117"/>
                        </a:cubicBezTo>
                        <a:cubicBezTo>
                          <a:pt x="11825613" y="2530251"/>
                          <a:pt x="11721763" y="2602687"/>
                          <a:pt x="11769505" y="2768545"/>
                        </a:cubicBezTo>
                        <a:cubicBezTo>
                          <a:pt x="11785107" y="2928222"/>
                          <a:pt x="11676709" y="3351314"/>
                          <a:pt x="11769505" y="3481834"/>
                        </a:cubicBezTo>
                        <a:cubicBezTo>
                          <a:pt x="11859324" y="3676629"/>
                          <a:pt x="11681870" y="3800717"/>
                          <a:pt x="11769505" y="4045332"/>
                        </a:cubicBezTo>
                        <a:cubicBezTo>
                          <a:pt x="11809099" y="4263132"/>
                          <a:pt x="11749314" y="4514408"/>
                          <a:pt x="11769505" y="4658761"/>
                        </a:cubicBezTo>
                        <a:cubicBezTo>
                          <a:pt x="11800947" y="4807854"/>
                          <a:pt x="11623857" y="5398169"/>
                          <a:pt x="11769505" y="5721562"/>
                        </a:cubicBezTo>
                        <a:cubicBezTo>
                          <a:pt x="11743778" y="6227528"/>
                          <a:pt x="11507894" y="6311800"/>
                          <a:pt x="11033411" y="6450101"/>
                        </a:cubicBezTo>
                        <a:cubicBezTo>
                          <a:pt x="10829458" y="6515706"/>
                          <a:pt x="10675878" y="6397592"/>
                          <a:pt x="10550230" y="6450101"/>
                        </a:cubicBezTo>
                        <a:cubicBezTo>
                          <a:pt x="10374346" y="6562936"/>
                          <a:pt x="10092797" y="6432260"/>
                          <a:pt x="9861101" y="6450101"/>
                        </a:cubicBezTo>
                        <a:cubicBezTo>
                          <a:pt x="9605683" y="6464476"/>
                          <a:pt x="9482985" y="6419042"/>
                          <a:pt x="9377919" y="6450101"/>
                        </a:cubicBezTo>
                        <a:cubicBezTo>
                          <a:pt x="9211253" y="6502427"/>
                          <a:pt x="8963264" y="6373737"/>
                          <a:pt x="8482845" y="6450101"/>
                        </a:cubicBezTo>
                        <a:cubicBezTo>
                          <a:pt x="8099755" y="6561184"/>
                          <a:pt x="8027726" y="6433259"/>
                          <a:pt x="7690743" y="6450101"/>
                        </a:cubicBezTo>
                        <a:cubicBezTo>
                          <a:pt x="7339675" y="6468771"/>
                          <a:pt x="7337602" y="6421961"/>
                          <a:pt x="7207562" y="6450101"/>
                        </a:cubicBezTo>
                        <a:cubicBezTo>
                          <a:pt x="7073886" y="6472237"/>
                          <a:pt x="6597355" y="6436915"/>
                          <a:pt x="6415459" y="6450101"/>
                        </a:cubicBezTo>
                        <a:cubicBezTo>
                          <a:pt x="6208107" y="6462222"/>
                          <a:pt x="5870009" y="6440875"/>
                          <a:pt x="5726331" y="6450101"/>
                        </a:cubicBezTo>
                        <a:cubicBezTo>
                          <a:pt x="5527326" y="6469693"/>
                          <a:pt x="5014816" y="6381592"/>
                          <a:pt x="4831257" y="6450101"/>
                        </a:cubicBezTo>
                        <a:cubicBezTo>
                          <a:pt x="4627468" y="6554731"/>
                          <a:pt x="4368054" y="6404569"/>
                          <a:pt x="4245102" y="6450101"/>
                        </a:cubicBezTo>
                        <a:cubicBezTo>
                          <a:pt x="4177980" y="6533466"/>
                          <a:pt x="3636676" y="6480364"/>
                          <a:pt x="3247054" y="6450101"/>
                        </a:cubicBezTo>
                        <a:cubicBezTo>
                          <a:pt x="2815667" y="6448117"/>
                          <a:pt x="2824700" y="6351997"/>
                          <a:pt x="2454953" y="6450101"/>
                        </a:cubicBezTo>
                        <a:cubicBezTo>
                          <a:pt x="2046791" y="6562133"/>
                          <a:pt x="1840355" y="6402032"/>
                          <a:pt x="1662851" y="6450101"/>
                        </a:cubicBezTo>
                        <a:cubicBezTo>
                          <a:pt x="1439053" y="6564860"/>
                          <a:pt x="1133481" y="6372444"/>
                          <a:pt x="736093" y="6450101"/>
                        </a:cubicBezTo>
                        <a:cubicBezTo>
                          <a:pt x="407684" y="6430537"/>
                          <a:pt x="27915" y="6205219"/>
                          <a:pt x="0" y="5721562"/>
                        </a:cubicBezTo>
                        <a:cubicBezTo>
                          <a:pt x="-74825" y="5515634"/>
                          <a:pt x="43373" y="5224455"/>
                          <a:pt x="0" y="4908413"/>
                        </a:cubicBezTo>
                        <a:cubicBezTo>
                          <a:pt x="-50181" y="4613165"/>
                          <a:pt x="62597" y="4514248"/>
                          <a:pt x="0" y="4294983"/>
                        </a:cubicBezTo>
                        <a:cubicBezTo>
                          <a:pt x="-59307" y="4089908"/>
                          <a:pt x="-18948" y="3979108"/>
                          <a:pt x="0" y="3681555"/>
                        </a:cubicBezTo>
                        <a:cubicBezTo>
                          <a:pt x="-22003" y="3394479"/>
                          <a:pt x="84818" y="3293127"/>
                          <a:pt x="0" y="3018196"/>
                        </a:cubicBezTo>
                        <a:cubicBezTo>
                          <a:pt x="-43078" y="2758150"/>
                          <a:pt x="79511" y="2524760"/>
                          <a:pt x="0" y="2354838"/>
                        </a:cubicBezTo>
                        <a:cubicBezTo>
                          <a:pt x="-73880" y="2194682"/>
                          <a:pt x="39132" y="1886070"/>
                          <a:pt x="0" y="1691478"/>
                        </a:cubicBezTo>
                        <a:cubicBezTo>
                          <a:pt x="24240" y="1487344"/>
                          <a:pt x="57701" y="1163687"/>
                          <a:pt x="0" y="728538"/>
                        </a:cubicBezTo>
                        <a:close/>
                      </a:path>
                      <a:path w="11769505" h="6450101" fill="none" stroke="0" extrusionOk="0">
                        <a:moveTo>
                          <a:pt x="0" y="728538"/>
                        </a:moveTo>
                        <a:cubicBezTo>
                          <a:pt x="-6036" y="350915"/>
                          <a:pt x="221290" y="17787"/>
                          <a:pt x="736093" y="0"/>
                        </a:cubicBezTo>
                        <a:cubicBezTo>
                          <a:pt x="941054" y="17215"/>
                          <a:pt x="1138577" y="22943"/>
                          <a:pt x="1322247" y="0"/>
                        </a:cubicBezTo>
                        <a:cubicBezTo>
                          <a:pt x="1565620" y="-8933"/>
                          <a:pt x="1979242" y="70533"/>
                          <a:pt x="2217322" y="0"/>
                        </a:cubicBezTo>
                        <a:cubicBezTo>
                          <a:pt x="2527062" y="-71533"/>
                          <a:pt x="2665145" y="37815"/>
                          <a:pt x="3009423" y="0"/>
                        </a:cubicBezTo>
                        <a:cubicBezTo>
                          <a:pt x="3392099" y="-47711"/>
                          <a:pt x="3541239" y="137814"/>
                          <a:pt x="4007471" y="0"/>
                        </a:cubicBezTo>
                        <a:cubicBezTo>
                          <a:pt x="4442801" y="-97696"/>
                          <a:pt x="4279746" y="36291"/>
                          <a:pt x="4490654" y="0"/>
                        </a:cubicBezTo>
                        <a:cubicBezTo>
                          <a:pt x="4665738" y="-44737"/>
                          <a:pt x="4887071" y="-12665"/>
                          <a:pt x="4973835" y="0"/>
                        </a:cubicBezTo>
                        <a:cubicBezTo>
                          <a:pt x="4998616" y="20598"/>
                          <a:pt x="5746814" y="83125"/>
                          <a:pt x="5971883" y="0"/>
                        </a:cubicBezTo>
                        <a:cubicBezTo>
                          <a:pt x="6278891" y="-43749"/>
                          <a:pt x="6446038" y="16998"/>
                          <a:pt x="6558038" y="0"/>
                        </a:cubicBezTo>
                        <a:cubicBezTo>
                          <a:pt x="6759874" y="-89908"/>
                          <a:pt x="7318255" y="-30413"/>
                          <a:pt x="7556086" y="0"/>
                        </a:cubicBezTo>
                        <a:cubicBezTo>
                          <a:pt x="7890026" y="9954"/>
                          <a:pt x="8160887" y="73650"/>
                          <a:pt x="8348187" y="0"/>
                        </a:cubicBezTo>
                        <a:cubicBezTo>
                          <a:pt x="8538853" y="-67024"/>
                          <a:pt x="9007802" y="27495"/>
                          <a:pt x="9243262" y="0"/>
                        </a:cubicBezTo>
                        <a:cubicBezTo>
                          <a:pt x="9558304" y="-96275"/>
                          <a:pt x="9830226" y="35812"/>
                          <a:pt x="10035363" y="0"/>
                        </a:cubicBezTo>
                        <a:cubicBezTo>
                          <a:pt x="10248552" y="-22409"/>
                          <a:pt x="10780588" y="53577"/>
                          <a:pt x="11033411" y="0"/>
                        </a:cubicBezTo>
                        <a:cubicBezTo>
                          <a:pt x="11396019" y="-84749"/>
                          <a:pt x="11826792" y="153409"/>
                          <a:pt x="11769505" y="728538"/>
                        </a:cubicBezTo>
                        <a:cubicBezTo>
                          <a:pt x="11850484" y="1119577"/>
                          <a:pt x="11752499" y="1118141"/>
                          <a:pt x="11769505" y="1491757"/>
                        </a:cubicBezTo>
                        <a:cubicBezTo>
                          <a:pt x="11801182" y="1886435"/>
                          <a:pt x="11728332" y="2022436"/>
                          <a:pt x="11769505" y="2155117"/>
                        </a:cubicBezTo>
                        <a:cubicBezTo>
                          <a:pt x="11769459" y="2336706"/>
                          <a:pt x="11711850" y="2723788"/>
                          <a:pt x="11769505" y="2968266"/>
                        </a:cubicBezTo>
                        <a:cubicBezTo>
                          <a:pt x="11858453" y="3229850"/>
                          <a:pt x="11756602" y="3567539"/>
                          <a:pt x="11769505" y="3731485"/>
                        </a:cubicBezTo>
                        <a:cubicBezTo>
                          <a:pt x="11813596" y="3881680"/>
                          <a:pt x="11790812" y="4311038"/>
                          <a:pt x="11769505" y="4544634"/>
                        </a:cubicBezTo>
                        <a:cubicBezTo>
                          <a:pt x="11789028" y="4799220"/>
                          <a:pt x="11766348" y="4877367"/>
                          <a:pt x="11769505" y="5108134"/>
                        </a:cubicBezTo>
                        <a:cubicBezTo>
                          <a:pt x="11769845" y="5342975"/>
                          <a:pt x="11740250" y="5463663"/>
                          <a:pt x="11769505" y="5721562"/>
                        </a:cubicBezTo>
                        <a:cubicBezTo>
                          <a:pt x="11765795" y="6161564"/>
                          <a:pt x="11351506" y="6439965"/>
                          <a:pt x="11033411" y="6450101"/>
                        </a:cubicBezTo>
                        <a:cubicBezTo>
                          <a:pt x="10858276" y="6506323"/>
                          <a:pt x="10635550" y="6455740"/>
                          <a:pt x="10447257" y="6450101"/>
                        </a:cubicBezTo>
                        <a:cubicBezTo>
                          <a:pt x="10275389" y="6442198"/>
                          <a:pt x="10211582" y="6408872"/>
                          <a:pt x="9964074" y="6450101"/>
                        </a:cubicBezTo>
                        <a:cubicBezTo>
                          <a:pt x="9672727" y="6490095"/>
                          <a:pt x="9484915" y="6421974"/>
                          <a:pt x="9274946" y="6450101"/>
                        </a:cubicBezTo>
                        <a:cubicBezTo>
                          <a:pt x="9064354" y="6481141"/>
                          <a:pt x="8872627" y="6361251"/>
                          <a:pt x="8585818" y="6450101"/>
                        </a:cubicBezTo>
                        <a:cubicBezTo>
                          <a:pt x="8334040" y="6488432"/>
                          <a:pt x="8311179" y="6406370"/>
                          <a:pt x="7999663" y="6450101"/>
                        </a:cubicBezTo>
                        <a:cubicBezTo>
                          <a:pt x="7710576" y="6468158"/>
                          <a:pt x="7447341" y="6422902"/>
                          <a:pt x="7310534" y="6450101"/>
                        </a:cubicBezTo>
                        <a:cubicBezTo>
                          <a:pt x="7192439" y="6451117"/>
                          <a:pt x="6845638" y="6424145"/>
                          <a:pt x="6621406" y="6450101"/>
                        </a:cubicBezTo>
                        <a:cubicBezTo>
                          <a:pt x="6407743" y="6549641"/>
                          <a:pt x="6018110" y="6379756"/>
                          <a:pt x="5726331" y="6450101"/>
                        </a:cubicBezTo>
                        <a:cubicBezTo>
                          <a:pt x="5409614" y="6521966"/>
                          <a:pt x="5301960" y="6439928"/>
                          <a:pt x="5037203" y="6450101"/>
                        </a:cubicBezTo>
                        <a:cubicBezTo>
                          <a:pt x="4799662" y="6426026"/>
                          <a:pt x="4501545" y="6401691"/>
                          <a:pt x="4245102" y="6450101"/>
                        </a:cubicBezTo>
                        <a:cubicBezTo>
                          <a:pt x="3906515" y="6517767"/>
                          <a:pt x="3645551" y="6354792"/>
                          <a:pt x="3453001" y="6450101"/>
                        </a:cubicBezTo>
                        <a:cubicBezTo>
                          <a:pt x="3189049" y="6458543"/>
                          <a:pt x="2982620" y="6371942"/>
                          <a:pt x="2557926" y="6450101"/>
                        </a:cubicBezTo>
                        <a:cubicBezTo>
                          <a:pt x="2199534" y="6467815"/>
                          <a:pt x="2267695" y="6434071"/>
                          <a:pt x="2074745" y="6450101"/>
                        </a:cubicBezTo>
                        <a:cubicBezTo>
                          <a:pt x="1884841" y="6483418"/>
                          <a:pt x="1809481" y="6421676"/>
                          <a:pt x="1591562" y="6450101"/>
                        </a:cubicBezTo>
                        <a:cubicBezTo>
                          <a:pt x="1369444" y="6518289"/>
                          <a:pt x="992530" y="6392322"/>
                          <a:pt x="736093" y="6450101"/>
                        </a:cubicBezTo>
                        <a:cubicBezTo>
                          <a:pt x="431308" y="6469014"/>
                          <a:pt x="-7312" y="6069084"/>
                          <a:pt x="0" y="5721562"/>
                        </a:cubicBezTo>
                        <a:cubicBezTo>
                          <a:pt x="-32497" y="5501883"/>
                          <a:pt x="-25480" y="5392244"/>
                          <a:pt x="0" y="5058203"/>
                        </a:cubicBezTo>
                        <a:cubicBezTo>
                          <a:pt x="-700" y="4762496"/>
                          <a:pt x="10057" y="4598863"/>
                          <a:pt x="0" y="4344913"/>
                        </a:cubicBezTo>
                        <a:cubicBezTo>
                          <a:pt x="38096" y="4109776"/>
                          <a:pt x="77604" y="3864347"/>
                          <a:pt x="0" y="3581694"/>
                        </a:cubicBezTo>
                        <a:cubicBezTo>
                          <a:pt x="-78837" y="3327559"/>
                          <a:pt x="9995" y="3035407"/>
                          <a:pt x="0" y="2868406"/>
                        </a:cubicBezTo>
                        <a:cubicBezTo>
                          <a:pt x="-61202" y="2673677"/>
                          <a:pt x="100943" y="2388283"/>
                          <a:pt x="0" y="2055256"/>
                        </a:cubicBezTo>
                        <a:cubicBezTo>
                          <a:pt x="-33957" y="1741733"/>
                          <a:pt x="20354" y="1616176"/>
                          <a:pt x="0" y="1341966"/>
                        </a:cubicBezTo>
                        <a:cubicBezTo>
                          <a:pt x="-41491" y="1065362"/>
                          <a:pt x="1315" y="862258"/>
                          <a:pt x="0" y="72853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30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5"/>
            <a:ext cx="11968880" cy="4867276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68075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1669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4031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7200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9947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5106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2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1942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48019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 sz="2800"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4470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3738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2595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8648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69288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81604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020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panose="00000500000000000000" pitchFamily="2" charset="-122"/>
              <a:ea typeface="inpin heiti" panose="00000500000000000000" pitchFamily="2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9637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8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28665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34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313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58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5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4CC68-A16D-4AA0-BEB1-C7D443E2545F}"/>
              </a:ext>
            </a:extLst>
          </p:cNvPr>
          <p:cNvSpPr txBox="1"/>
          <p:nvPr userDrawn="1"/>
        </p:nvSpPr>
        <p:spPr>
          <a:xfrm>
            <a:off x="9038288" y="6506308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6"/>
                </a:solidFill>
              </a:rPr>
              <a:t>Hương</a:t>
            </a:r>
            <a:r>
              <a:rPr lang="en-US" sz="1200" i="1" dirty="0">
                <a:solidFill>
                  <a:schemeClr val="accent6"/>
                </a:solidFill>
              </a:rPr>
              <a:t> </a:t>
            </a:r>
            <a:r>
              <a:rPr lang="en-US" sz="1200" i="1" dirty="0" err="1">
                <a:solidFill>
                  <a:schemeClr val="accent6"/>
                </a:solidFill>
              </a:rPr>
              <a:t>Thảo</a:t>
            </a:r>
            <a:r>
              <a:rPr lang="en-US" sz="1200" i="1" dirty="0">
                <a:solidFill>
                  <a:schemeClr val="accent6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552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5C220234-3C28-4537-B004-271F305010D7}"/>
              </a:ext>
            </a:extLst>
          </p:cNvPr>
          <p:cNvSpPr txBox="1"/>
          <p:nvPr userDrawn="1"/>
        </p:nvSpPr>
        <p:spPr>
          <a:xfrm>
            <a:off x="8932780" y="0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060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F3E42-12FB-4332-98E6-5B1C4F1C8CCC}"/>
              </a:ext>
            </a:extLst>
          </p:cNvPr>
          <p:cNvSpPr txBox="1"/>
          <p:nvPr userDrawn="1"/>
        </p:nvSpPr>
        <p:spPr>
          <a:xfrm>
            <a:off x="9293264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68728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F2F96-3CAD-48B4-900D-2419BF0C32F2}"/>
              </a:ext>
            </a:extLst>
          </p:cNvPr>
          <p:cNvSpPr txBox="1"/>
          <p:nvPr userDrawn="1"/>
        </p:nvSpPr>
        <p:spPr>
          <a:xfrm>
            <a:off x="9152588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47232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077" y="-241171"/>
            <a:ext cx="7576031" cy="6766316"/>
          </a:xfrm>
          <a:prstGeom prst="rect">
            <a:avLst/>
          </a:prstGeom>
        </p:spPr>
      </p:pic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841493" y="2867933"/>
            <a:ext cx="4634292" cy="9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altLang="zh-CN" sz="4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zh-CN" sz="4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41407" y="2013374"/>
            <a:ext cx="8860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Chúc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các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em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ho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nh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tốt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i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viết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!</a:t>
            </a:r>
            <a:endParaRPr lang="zh-CN" altLang="en-US" sz="6600" b="1" spc="5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001 4 hàng" panose="020B0603050302020204" charset="0"/>
              <a:ea typeface="inpin heiti" panose="00000500000000000000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4148">
            <a:off x="1807186" y="4456497"/>
            <a:ext cx="4954173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5451" y="4700711"/>
            <a:ext cx="515131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3972" y="4752103"/>
            <a:ext cx="468344" cy="468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s 61"/>
          <p:cNvSpPr/>
          <p:nvPr/>
        </p:nvSpPr>
        <p:spPr>
          <a:xfrm>
            <a:off x="0" y="-56748"/>
            <a:ext cx="12219940" cy="6902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00112" y="2734101"/>
            <a:ext cx="606728" cy="541582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971354" y="397576"/>
            <a:ext cx="582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 </a:t>
            </a:r>
          </a:p>
        </p:txBody>
      </p:sp>
      <p:sp>
        <p:nvSpPr>
          <p:cNvPr id="58" name="Text Box 57"/>
          <p:cNvSpPr txBox="1"/>
          <p:nvPr/>
        </p:nvSpPr>
        <p:spPr>
          <a:xfrm>
            <a:off x="632457" y="1940936"/>
            <a:ext cx="641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60" name="Text Box 59"/>
          <p:cNvSpPr txBox="1"/>
          <p:nvPr/>
        </p:nvSpPr>
        <p:spPr>
          <a:xfrm>
            <a:off x="2639906" y="2663641"/>
            <a:ext cx="3548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5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6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7 ô li</a:t>
            </a:r>
          </a:p>
        </p:txBody>
      </p:sp>
      <p:sp>
        <p:nvSpPr>
          <p:cNvPr id="61" name="AutoShape 155"/>
          <p:cNvSpPr/>
          <p:nvPr/>
        </p:nvSpPr>
        <p:spPr>
          <a:xfrm>
            <a:off x="7613294" y="1940936"/>
            <a:ext cx="579967" cy="36338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" name="Text Box 62"/>
          <p:cNvSpPr txBox="1"/>
          <p:nvPr/>
        </p:nvSpPr>
        <p:spPr>
          <a:xfrm>
            <a:off x="6473940" y="3385512"/>
            <a:ext cx="12369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64" name="AutoShape 155"/>
          <p:cNvSpPr/>
          <p:nvPr/>
        </p:nvSpPr>
        <p:spPr>
          <a:xfrm rot="16200000">
            <a:off x="9184575" y="4720668"/>
            <a:ext cx="579967" cy="23765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" name="Text Box 64"/>
          <p:cNvSpPr txBox="1"/>
          <p:nvPr/>
        </p:nvSpPr>
        <p:spPr>
          <a:xfrm>
            <a:off x="8989255" y="6135298"/>
            <a:ext cx="123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ô li</a:t>
            </a:r>
          </a:p>
        </p:txBody>
      </p:sp>
      <p:sp>
        <p:nvSpPr>
          <p:cNvPr id="3" name="Oval 2"/>
          <p:cNvSpPr/>
          <p:nvPr/>
        </p:nvSpPr>
        <p:spPr>
          <a:xfrm>
            <a:off x="2600112" y="3822708"/>
            <a:ext cx="654987" cy="540178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646560" y="1970500"/>
            <a:ext cx="638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2639906" y="2643271"/>
            <a:ext cx="2769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2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3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4 ô li</a:t>
            </a:r>
          </a:p>
        </p:txBody>
      </p:sp>
      <p:pic>
        <p:nvPicPr>
          <p:cNvPr id="69" name="Content Placeholder 68" descr="Screenshot (30)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65160" y="1186507"/>
            <a:ext cx="3587327" cy="4351867"/>
          </a:xfrm>
          <a:prstGeom prst="rect">
            <a:avLst/>
          </a:prstGeom>
        </p:spPr>
      </p:pic>
      <p:sp>
        <p:nvSpPr>
          <p:cNvPr id="72" name="Text Box 71"/>
          <p:cNvSpPr txBox="1"/>
          <p:nvPr/>
        </p:nvSpPr>
        <p:spPr>
          <a:xfrm>
            <a:off x="632458" y="1961555"/>
            <a:ext cx="59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616882" y="2734101"/>
            <a:ext cx="565119" cy="55994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2641238" y="2653456"/>
            <a:ext cx="3560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1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2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3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6" grpId="0"/>
      <p:bldP spid="58" grpId="0"/>
      <p:bldP spid="58" grpId="1"/>
      <p:bldP spid="60" grpId="0"/>
      <p:bldP spid="60" grpId="1"/>
      <p:bldP spid="61" grpId="0" animBg="1"/>
      <p:bldP spid="63" grpId="0"/>
      <p:bldP spid="64" grpId="0" animBg="1"/>
      <p:bldP spid="65" grpId="0"/>
      <p:bldP spid="3" grpId="0" bldLvl="0" animBg="1"/>
      <p:bldP spid="3" grpId="1" bldLvl="0" animBg="1"/>
      <p:bldP spid="66" grpId="0"/>
      <p:bldP spid="66" grpId="1"/>
      <p:bldP spid="67" grpId="0"/>
      <p:bldP spid="67" grpId="1"/>
      <p:bldP spid="72" grpId="0"/>
      <p:bldP spid="4" grpId="0" bldLvl="0" animBg="1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6" y="4812563"/>
            <a:ext cx="918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li;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830E-F837-4B6B-83B9-451F195E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8" y="301052"/>
            <a:ext cx="4061692" cy="402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B526-F81E-428E-853C-9BEAA09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59" y="1215528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t 5 ly">
            <a:hlinkClick r:id="" action="ppaction://media"/>
            <a:extLst>
              <a:ext uri="{FF2B5EF4-FFF2-40B4-BE49-F238E27FC236}">
                <a16:creationId xmlns:a16="http://schemas.microsoft.com/office/drawing/2014/main" id="{87121868-6047-4E24-864D-44A14854AE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1964" y="0"/>
            <a:ext cx="8037556" cy="58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HOA T  CỠ CHỮ 2.5 ly">
            <a:hlinkClick r:id="" action="ppaction://media"/>
            <a:extLst>
              <a:ext uri="{FF2B5EF4-FFF2-40B4-BE49-F238E27FC236}">
                <a16:creationId xmlns:a16="http://schemas.microsoft.com/office/drawing/2014/main" id="{B1B18B74-97C9-4694-A0DA-F76CAECCD9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518782" y="1613478"/>
            <a:ext cx="7154436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88507" y="915225"/>
            <a:ext cx="7154436" cy="117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ứng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dụng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582379" y="2595800"/>
            <a:ext cx="10612340" cy="1666401"/>
            <a:chOff x="318567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87DD38-A746-45D7-A8CC-6B5872F7E14D}"/>
              </a:ext>
            </a:extLst>
          </p:cNvPr>
          <p:cNvSpPr txBox="1"/>
          <p:nvPr/>
        </p:nvSpPr>
        <p:spPr>
          <a:xfrm>
            <a:off x="8717872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0D5764-CBBD-4CE5-9DF5-FFC8952FB272}"/>
              </a:ext>
            </a:extLst>
          </p:cNvPr>
          <p:cNvSpPr txBox="1"/>
          <p:nvPr/>
        </p:nvSpPr>
        <p:spPr>
          <a:xfrm>
            <a:off x="3302641" y="125557"/>
            <a:ext cx="536582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dụng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7F7BE-F05A-4342-8E42-B4CD086B7DA3}"/>
              </a:ext>
            </a:extLst>
          </p:cNvPr>
          <p:cNvSpPr txBox="1"/>
          <p:nvPr/>
        </p:nvSpPr>
        <p:spPr>
          <a:xfrm>
            <a:off x="1019036" y="2622651"/>
            <a:ext cx="10692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2.5 li 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88B58-1AA5-45F7-93F2-07796FF87BC4}"/>
              </a:ext>
            </a:extLst>
          </p:cNvPr>
          <p:cNvSpPr txBox="1"/>
          <p:nvPr/>
        </p:nvSpPr>
        <p:spPr>
          <a:xfrm>
            <a:off x="1019036" y="4506324"/>
            <a:ext cx="1031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con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o.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2B56C-127A-4090-B490-B77ED3BEBDB0}"/>
              </a:ext>
            </a:extLst>
          </p:cNvPr>
          <p:cNvSpPr txBox="1"/>
          <p:nvPr/>
        </p:nvSpPr>
        <p:spPr>
          <a:xfrm>
            <a:off x="1019036" y="3383496"/>
            <a:ext cx="3292472" cy="82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8C2BD-EF5A-44BB-98C5-E65514D24D46}"/>
              </a:ext>
            </a:extLst>
          </p:cNvPr>
          <p:cNvSpPr txBox="1"/>
          <p:nvPr/>
        </p:nvSpPr>
        <p:spPr>
          <a:xfrm>
            <a:off x="1019036" y="5689477"/>
            <a:ext cx="6119826" cy="82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T, h, l, y, g.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00C7E-E8CE-4C3C-9F14-EC6450FDBE67}"/>
              </a:ext>
            </a:extLst>
          </p:cNvPr>
          <p:cNvGrpSpPr/>
          <p:nvPr/>
        </p:nvGrpSpPr>
        <p:grpSpPr>
          <a:xfrm>
            <a:off x="724421" y="1274347"/>
            <a:ext cx="10612340" cy="1666401"/>
            <a:chOff x="318567" y="2043956"/>
            <a:chExt cx="6298428" cy="12498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C2D8A1-C694-4D25-8571-F453F9D0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A7AE2D-8E0A-48BD-8796-52BBBE5B96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Tay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hàm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nhai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tay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quai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miệng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cs typeface="Times New Roman" panose="02020603050405020304" pitchFamily="18" charset="0"/>
                </a:rPr>
                <a:t>trễ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47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62714" y="1419483"/>
            <a:ext cx="7154436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5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5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vở</a:t>
            </a:r>
            <a:endParaRPr lang="en-US" sz="5400" b="1" kern="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212</Words>
  <Application>Microsoft Office PowerPoint</Application>
  <PresentationFormat>Widescreen</PresentationFormat>
  <Paragraphs>34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微软雅黑</vt:lpstr>
      <vt:lpstr>SimSun</vt:lpstr>
      <vt:lpstr>SimSun</vt:lpstr>
      <vt:lpstr>Arial</vt:lpstr>
      <vt:lpstr>Arial-Rounded</vt:lpstr>
      <vt:lpstr>Calibri</vt:lpstr>
      <vt:lpstr>等线</vt:lpstr>
      <vt:lpstr>HP001 4 hàng</vt:lpstr>
      <vt:lpstr>HP001 4 hang 1 ô ly</vt:lpstr>
      <vt:lpstr>inpin heiti</vt:lpstr>
      <vt:lpstr>Kalam</vt:lpstr>
      <vt:lpstr>Montserrat</vt:lpstr>
      <vt:lpstr>Times New Roman</vt:lpstr>
      <vt:lpstr>Wingdings</vt:lpstr>
      <vt:lpstr>包图主题2</vt:lpstr>
      <vt:lpstr>1_Office 主题</vt:lpstr>
      <vt:lpstr>1_Doodle Sketchbook by Slidesgo</vt:lpstr>
      <vt:lpstr>Office 主题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2021-08-01T07:51:07Z</dcterms:created>
  <dcterms:modified xsi:type="dcterms:W3CDTF">2023-02-13T09:37:40Z</dcterms:modified>
</cp:coreProperties>
</file>