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4" r:id="rId5"/>
    <p:sldMasterId id="2147483726" r:id="rId6"/>
    <p:sldMasterId id="2147483738" r:id="rId7"/>
  </p:sldMasterIdLst>
  <p:notesMasterIdLst>
    <p:notesMasterId r:id="rId25"/>
  </p:notesMasterIdLst>
  <p:sldIdLst>
    <p:sldId id="269" r:id="rId8"/>
    <p:sldId id="257" r:id="rId9"/>
    <p:sldId id="259" r:id="rId10"/>
    <p:sldId id="260" r:id="rId11"/>
    <p:sldId id="263" r:id="rId12"/>
    <p:sldId id="264" r:id="rId13"/>
    <p:sldId id="265" r:id="rId14"/>
    <p:sldId id="258" r:id="rId15"/>
    <p:sldId id="497" r:id="rId16"/>
    <p:sldId id="266" r:id="rId17"/>
    <p:sldId id="2007577126" r:id="rId18"/>
    <p:sldId id="1431" r:id="rId19"/>
    <p:sldId id="9441" r:id="rId20"/>
    <p:sldId id="2007577123" r:id="rId21"/>
    <p:sldId id="2007577124" r:id="rId22"/>
    <p:sldId id="2007577125" r:id="rId23"/>
    <p:sldId id="200757712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1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F35BD-9182-420A-9D50-B8B531C1920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E20FE-6EE9-4AB5-82AE-22794F7D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5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91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582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56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46D479-173D-4057-88C4-2EBDF79A83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501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039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Bản quyền thuộc về: FB Hương Thảo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733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155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042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56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16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1254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08938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33900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26427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474873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42816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2022/1/8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063838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2022/1/8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309028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2022/1/8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626723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2022/1/8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04649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2022/1/8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84610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30270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2022/1/8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439051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12995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437843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653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747352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36057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86121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41852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93633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8847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02441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79154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93558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1399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05680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112640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718861050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40576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653307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072020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735281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91219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481224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497629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860617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947882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773711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913239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626790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582537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01990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66371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51881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95393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363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24EE04-F161-4881-AED1-0E8AD13F9D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549" y="592484"/>
            <a:ext cx="1569661" cy="1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50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4A65C4-D6AA-47A8-B689-8ADECA4518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901" y="-242888"/>
            <a:ext cx="2676526" cy="267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7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092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871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733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57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17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598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5594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208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242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940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57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9550" y="285751"/>
            <a:ext cx="11785073" cy="64276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6898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386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034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667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53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70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93717"/>
      </p:ext>
    </p:extLst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9907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761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54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973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096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84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246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78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136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3ADCA-0758-4538-A59E-70B5C7EF87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9661" y="144809"/>
            <a:ext cx="1569661" cy="1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1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53633"/>
      </p:ext>
    </p:extLst>
  </p:cSld>
  <p:clrMapOvr>
    <a:masterClrMapping/>
  </p:clrMapOvr>
  <p:transition spd="slow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571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38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87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40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87117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9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52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7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1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99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4A65C4-D6AA-47A8-B689-8ADECA45189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9838" y="0"/>
            <a:ext cx="2676526" cy="267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08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11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4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6" Type="http://schemas.microsoft.com/office/2007/relationships/hdphoto" Target="../media/hdphoto18.wdp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4.wdp"/><Relationship Id="rId1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jpg"/><Relationship Id="rId15" Type="http://schemas.microsoft.com/office/2007/relationships/hdphoto" Target="../media/hdphoto5.wdp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26" Type="http://schemas.microsoft.com/office/2007/relationships/hdphoto" Target="../media/hdphoto13.wdp"/><Relationship Id="rId3" Type="http://schemas.openxmlformats.org/officeDocument/2006/relationships/image" Target="../media/image20.png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slide" Target="slide5.xml"/><Relationship Id="rId17" Type="http://schemas.openxmlformats.org/officeDocument/2006/relationships/slide" Target="slide4.xml"/><Relationship Id="rId25" Type="http://schemas.openxmlformats.org/officeDocument/2006/relationships/image" Target="../media/image32.png"/><Relationship Id="rId2" Type="http://schemas.openxmlformats.org/officeDocument/2006/relationships/image" Target="../media/image19.jpg"/><Relationship Id="rId16" Type="http://schemas.openxmlformats.org/officeDocument/2006/relationships/slide" Target="slide7.xml"/><Relationship Id="rId20" Type="http://schemas.microsoft.com/office/2007/relationships/hdphoto" Target="../media/hdphoto11.wdp"/><Relationship Id="rId29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31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28" Type="http://schemas.microsoft.com/office/2007/relationships/hdphoto" Target="../media/hdphoto14.wdp"/><Relationship Id="rId10" Type="http://schemas.openxmlformats.org/officeDocument/2006/relationships/image" Target="../media/image24.png"/><Relationship Id="rId19" Type="http://schemas.openxmlformats.org/officeDocument/2006/relationships/image" Target="../media/image28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6.xml"/><Relationship Id="rId22" Type="http://schemas.microsoft.com/office/2007/relationships/hdphoto" Target="../media/hdphoto12.wdp"/><Relationship Id="rId27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5.png"/><Relationship Id="rId4" Type="http://schemas.openxmlformats.org/officeDocument/2006/relationships/image" Target="../media/image34.png"/><Relationship Id="rId9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5.png"/><Relationship Id="rId4" Type="http://schemas.openxmlformats.org/officeDocument/2006/relationships/image" Target="../media/image34.png"/><Relationship Id="rId9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5.png"/><Relationship Id="rId4" Type="http://schemas.openxmlformats.org/officeDocument/2006/relationships/image" Target="../media/image34.png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5.png"/><Relationship Id="rId4" Type="http://schemas.openxmlformats.org/officeDocument/2006/relationships/image" Target="../media/image34.png"/><Relationship Id="rId9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audio" Target="../media/media2.wav"/><Relationship Id="rId16" Type="http://schemas.openxmlformats.org/officeDocument/2006/relationships/image" Target="../media/image47.png"/><Relationship Id="rId1" Type="http://schemas.microsoft.com/office/2007/relationships/media" Target="../media/media2.wav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1.jpeg"/><Relationship Id="rId15" Type="http://schemas.openxmlformats.org/officeDocument/2006/relationships/image" Target="../media/image46.jpg"/><Relationship Id="rId10" Type="http://schemas.openxmlformats.org/officeDocument/2006/relationships/image" Target="../media/image41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73AE05-7BBD-4B70-A03E-2D8B1FC49336}"/>
              </a:ext>
            </a:extLst>
          </p:cNvPr>
          <p:cNvSpPr/>
          <p:nvPr/>
        </p:nvSpPr>
        <p:spPr>
          <a:xfrm>
            <a:off x="3205908" y="2434728"/>
            <a:ext cx="5541485" cy="1410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F59BEA3-2B02-4187-95C0-653D1A9A4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959" y="2269475"/>
            <a:ext cx="65293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06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1635125"/>
            <a:ext cx="90805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 b="58246"/>
          <a:stretch>
            <a:fillRect/>
          </a:stretch>
        </p:blipFill>
        <p:spPr bwMode="auto">
          <a:xfrm>
            <a:off x="1430338" y="874713"/>
            <a:ext cx="6846887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3CCB1B3-6749-4FD7-B987-5FA5A65D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2228671"/>
            <a:ext cx="4140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Thực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hành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2C42257-5649-486C-9440-1400C19F5965}"/>
              </a:ext>
            </a:extLst>
          </p:cNvPr>
          <p:cNvSpPr txBox="1"/>
          <p:nvPr/>
        </p:nvSpPr>
        <p:spPr>
          <a:xfrm>
            <a:off x="2435290" y="502920"/>
            <a:ext cx="823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D8087A-74C4-49C7-ABA5-B31BFA6AB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7552" y="1265110"/>
            <a:ext cx="8436896" cy="534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9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>
            <a:extLst>
              <a:ext uri="{FF2B5EF4-FFF2-40B4-BE49-F238E27FC236}">
                <a16:creationId xmlns:a16="http://schemas.microsoft.com/office/drawing/2014/main" id="{3D6B3E8B-69F9-4AA0-BD8C-F962EB7F618D}"/>
              </a:ext>
            </a:extLst>
          </p:cNvPr>
          <p:cNvGrpSpPr>
            <a:grpSpLocks/>
          </p:cNvGrpSpPr>
          <p:nvPr/>
        </p:nvGrpSpPr>
        <p:grpSpPr bwMode="auto">
          <a:xfrm>
            <a:off x="6047987" y="1371600"/>
            <a:ext cx="4098138" cy="419453"/>
            <a:chOff x="3897982" y="380673"/>
            <a:chExt cx="5425126" cy="51487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89A476-1809-4949-9431-61676CBF8FFA}"/>
                </a:ext>
              </a:extLst>
            </p:cNvPr>
            <p:cNvSpPr/>
            <p:nvPr/>
          </p:nvSpPr>
          <p:spPr>
            <a:xfrm>
              <a:off x="4959772" y="380673"/>
              <a:ext cx="4362790" cy="335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B0A7E4-4866-4310-AAC3-FB0939F5E2EB}"/>
                </a:ext>
              </a:extLst>
            </p:cNvPr>
            <p:cNvSpPr/>
            <p:nvPr/>
          </p:nvSpPr>
          <p:spPr>
            <a:xfrm>
              <a:off x="3898496" y="380673"/>
              <a:ext cx="1061277" cy="514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975337D3-B88F-4D9B-BA4D-2A69B6456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0EAF0A48-3907-4164-A18C-9C17A8590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088" y="431800"/>
            <a:ext cx="7426325" cy="6477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04D6A345-47A5-44C0-AAA2-16747C27B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13" y="3734816"/>
            <a:ext cx="2988120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Hoàn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thành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sơ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đồ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1D347350-7A6C-4C65-ACAF-2A76BC666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13" y="4667799"/>
            <a:ext cx="341312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34628B-A196-4B1E-875F-0C673F6F6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7488" y="1644650"/>
            <a:ext cx="6135084" cy="388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8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5" y="586105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8C9F7503-7A6B-4314-97BF-A66E85DC9F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84" y="2299914"/>
            <a:ext cx="4473631" cy="4473631"/>
          </a:xfrm>
          <a:prstGeom prst="rect">
            <a:avLst/>
          </a:prstGeom>
        </p:spPr>
      </p:pic>
      <p:sp>
        <p:nvSpPr>
          <p:cNvPr id="16" name="文本框 9">
            <a:extLst>
              <a:ext uri="{FF2B5EF4-FFF2-40B4-BE49-F238E27FC236}">
                <a16:creationId xmlns:a16="http://schemas.microsoft.com/office/drawing/2014/main" id="{1D111102-9003-496C-B765-4CF98168A3C8}"/>
              </a:ext>
            </a:extLst>
          </p:cNvPr>
          <p:cNvSpPr txBox="1"/>
          <p:nvPr/>
        </p:nvSpPr>
        <p:spPr>
          <a:xfrm>
            <a:off x="2254393" y="1586171"/>
            <a:ext cx="8272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Chia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sẻ</a:t>
            </a:r>
            <a:r>
              <a:rPr kumimoji="0" lang="en-US" altLang="zh-CN" sz="8000" b="1" i="0" u="none" strike="noStrike" kern="1200" cap="none" spc="0" normalizeH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trước</a:t>
            </a:r>
            <a:r>
              <a:rPr kumimoji="0" lang="en-US" altLang="zh-CN" sz="8000" b="1" i="0" u="none" strike="noStrike" kern="1200" cap="none" spc="0" normalizeH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lớp</a:t>
            </a:r>
            <a:endParaRPr kumimoji="0" lang="en-US" altLang="zh-CN" sz="80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剪纸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1116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5" y="586105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368A07F2-0350-4107-9F19-A2141A739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937125"/>
            <a:ext cx="128555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67DF0D-CA2C-4B21-BC99-F36A2A721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4327" y="981978"/>
            <a:ext cx="9169893" cy="2447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7FAA16-BBFC-475F-A583-0B21CFA59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914" y="3553686"/>
            <a:ext cx="8386122" cy="33043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B0E48C-1940-488F-8A59-E2FD3433738B}"/>
              </a:ext>
            </a:extLst>
          </p:cNvPr>
          <p:cNvSpPr/>
          <p:nvPr/>
        </p:nvSpPr>
        <p:spPr>
          <a:xfrm>
            <a:off x="8854751" y="821094"/>
            <a:ext cx="1548882" cy="51318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901073-5CF6-4D5F-ADBC-1F34FCD9AC71}"/>
              </a:ext>
            </a:extLst>
          </p:cNvPr>
          <p:cNvSpPr/>
          <p:nvPr/>
        </p:nvSpPr>
        <p:spPr>
          <a:xfrm>
            <a:off x="8854751" y="1478764"/>
            <a:ext cx="1651518" cy="51318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352C25-D03A-4493-A3A0-CE6A0FFFFC90}"/>
              </a:ext>
            </a:extLst>
          </p:cNvPr>
          <p:cNvSpPr/>
          <p:nvPr/>
        </p:nvSpPr>
        <p:spPr>
          <a:xfrm>
            <a:off x="8854751" y="2152832"/>
            <a:ext cx="2444620" cy="51318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7E9CE3-5BA6-4776-80DE-06BDC4655FD7}"/>
              </a:ext>
            </a:extLst>
          </p:cNvPr>
          <p:cNvSpPr/>
          <p:nvPr/>
        </p:nvSpPr>
        <p:spPr>
          <a:xfrm>
            <a:off x="8854751" y="2840778"/>
            <a:ext cx="2444620" cy="7327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2596FB-E88E-48C4-8381-033E6B2C72AB}"/>
              </a:ext>
            </a:extLst>
          </p:cNvPr>
          <p:cNvSpPr/>
          <p:nvPr/>
        </p:nvSpPr>
        <p:spPr>
          <a:xfrm>
            <a:off x="8528179" y="3854228"/>
            <a:ext cx="1548882" cy="5131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CDC3E38-DA05-4DF8-8813-47025D62A4D0}"/>
              </a:ext>
            </a:extLst>
          </p:cNvPr>
          <p:cNvSpPr/>
          <p:nvPr/>
        </p:nvSpPr>
        <p:spPr>
          <a:xfrm>
            <a:off x="8528179" y="4516110"/>
            <a:ext cx="1875454" cy="5131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593BCB-CFDA-4C68-80CB-3CBEB0079A08}"/>
              </a:ext>
            </a:extLst>
          </p:cNvPr>
          <p:cNvSpPr/>
          <p:nvPr/>
        </p:nvSpPr>
        <p:spPr>
          <a:xfrm>
            <a:off x="8528179" y="5122644"/>
            <a:ext cx="1875454" cy="5131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6FC0FEE-0E6C-4756-89C3-F570D5FB8215}"/>
              </a:ext>
            </a:extLst>
          </p:cNvPr>
          <p:cNvSpPr/>
          <p:nvPr/>
        </p:nvSpPr>
        <p:spPr>
          <a:xfrm>
            <a:off x="8528179" y="5733730"/>
            <a:ext cx="3032450" cy="5131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02FF0DE-6AD5-46CF-BAA1-0C968BEF44EC}"/>
              </a:ext>
            </a:extLst>
          </p:cNvPr>
          <p:cNvSpPr/>
          <p:nvPr/>
        </p:nvSpPr>
        <p:spPr>
          <a:xfrm>
            <a:off x="8528178" y="6295865"/>
            <a:ext cx="3663821" cy="51318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64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5" y="586105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5D6A6C-84EC-4890-9B40-F91306421996}"/>
              </a:ext>
            </a:extLst>
          </p:cNvPr>
          <p:cNvSpPr txBox="1"/>
          <p:nvPr/>
        </p:nvSpPr>
        <p:spPr>
          <a:xfrm>
            <a:off x="826135" y="691266"/>
            <a:ext cx="10725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D950A8-7B9F-4716-9649-87B0A013A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59" y="1768484"/>
            <a:ext cx="6756767" cy="450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49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5" y="586105"/>
            <a:ext cx="10911840" cy="6187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8C9F7503-7A6B-4314-97BF-A66E85DC9F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812" y="3017125"/>
            <a:ext cx="4473631" cy="4473631"/>
          </a:xfrm>
          <a:prstGeom prst="rect">
            <a:avLst/>
          </a:prstGeom>
        </p:spPr>
      </p:pic>
      <p:sp>
        <p:nvSpPr>
          <p:cNvPr id="16" name="文本框 9">
            <a:extLst>
              <a:ext uri="{FF2B5EF4-FFF2-40B4-BE49-F238E27FC236}">
                <a16:creationId xmlns:a16="http://schemas.microsoft.com/office/drawing/2014/main" id="{1D111102-9003-496C-B765-4CF98168A3C8}"/>
              </a:ext>
            </a:extLst>
          </p:cNvPr>
          <p:cNvSpPr txBox="1"/>
          <p:nvPr/>
        </p:nvSpPr>
        <p:spPr>
          <a:xfrm>
            <a:off x="2254393" y="1586171"/>
            <a:ext cx="82723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Chia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sẻ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bạn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về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tác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của</a:t>
            </a:r>
            <a:r>
              <a:rPr kumimoji="0" lang="en-US" altLang="zh-CN" sz="80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mình</a:t>
            </a:r>
            <a:endParaRPr kumimoji="0" lang="en-US" altLang="zh-CN" sz="80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剪纸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5716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121DA-63D0-461C-B4D7-6B5F8DA27B88}"/>
              </a:ext>
            </a:extLst>
          </p:cNvPr>
          <p:cNvSpPr txBox="1">
            <a:spLocks/>
          </p:cNvSpPr>
          <p:nvPr/>
        </p:nvSpPr>
        <p:spPr>
          <a:xfrm>
            <a:off x="1335628" y="1883423"/>
            <a:ext cx="10515194" cy="13255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99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599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kumimoji="0" 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599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kumimoji="0" 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599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6599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599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kumimoji="0" lang="en-US" sz="6599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560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29" action="ppaction://hlinksldjump"/>
            <a:extLst>
              <a:ext uri="{FF2B5EF4-FFF2-40B4-BE49-F238E27FC236}">
                <a16:creationId xmlns:a16="http://schemas.microsoft.com/office/drawing/2014/main" id="{D2DA3756-E511-4AAC-B368-2995898F01DA}"/>
              </a:ext>
            </a:extLst>
          </p:cNvPr>
          <p:cNvSpPr/>
          <p:nvPr/>
        </p:nvSpPr>
        <p:spPr>
          <a:xfrm>
            <a:off x="9647853" y="158620"/>
            <a:ext cx="2010747" cy="53680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300" y="1074066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5371" y="458932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8400" y="1222059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5371" y="4533038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3941" y="684874"/>
            <a:ext cx="61567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186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1016471"/>
            <a:ext cx="57289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7555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B529B1-5140-4E14-9C5D-270FB402C65C}"/>
              </a:ext>
            </a:extLst>
          </p:cNvPr>
          <p:cNvSpPr/>
          <p:nvPr/>
        </p:nvSpPr>
        <p:spPr>
          <a:xfrm>
            <a:off x="3214761" y="1136715"/>
            <a:ext cx="8772775" cy="5470525"/>
          </a:xfrm>
          <a:prstGeom prst="rect">
            <a:avLst/>
          </a:prstGeom>
          <a:blipFill dpi="0" rotWithShape="1">
            <a:blip r:embed="rId6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195388"/>
            <a:ext cx="51847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4556125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819400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865C3-72A0-4E9F-8423-B6209231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9C2C5"/>
              </a:clrFrom>
              <a:clrTo>
                <a:srgbClr val="F9C2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6493" r="26691" b="69466"/>
          <a:stretch>
            <a:fillRect/>
          </a:stretch>
        </p:blipFill>
        <p:spPr bwMode="auto">
          <a:xfrm>
            <a:off x="4351338" y="23813"/>
            <a:ext cx="35639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2813050" y="3411538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5346700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335088" y="5829300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077" y="2451100"/>
            <a:ext cx="681712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20: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Ôn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chủ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đề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vật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vật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5313363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829415" y="5042197"/>
            <a:ext cx="877117" cy="81331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3" name="5b88b3011ff0f">
            <a:hlinkClick r:id="" action="ppaction://media"/>
            <a:extLst>
              <a:ext uri="{FF2B5EF4-FFF2-40B4-BE49-F238E27FC236}">
                <a16:creationId xmlns:a16="http://schemas.microsoft.com/office/drawing/2014/main" id="{CAAB6C36-6365-48E6-A542-A4D1869AC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34453" y="-14598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62812" y="1412875"/>
            <a:ext cx="359627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236</Words>
  <Application>Microsoft Office PowerPoint</Application>
  <PresentationFormat>Widescreen</PresentationFormat>
  <Paragraphs>47</Paragraphs>
  <Slides>17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等线</vt:lpstr>
      <vt:lpstr>等线 Light</vt:lpstr>
      <vt:lpstr>Microsoft YaHei</vt:lpstr>
      <vt:lpstr>Arial</vt:lpstr>
      <vt:lpstr>Arial Black</vt:lpstr>
      <vt:lpstr>Arial Rounded MT Bold</vt:lpstr>
      <vt:lpstr>Calibri</vt:lpstr>
      <vt:lpstr>Calibri Light</vt:lpstr>
      <vt:lpstr>Comic Sans MS</vt:lpstr>
      <vt:lpstr>Lato Hairline</vt:lpstr>
      <vt:lpstr>Lato Light</vt:lpstr>
      <vt:lpstr>Lato Regular</vt:lpstr>
      <vt:lpstr>Times New Roman</vt:lpstr>
      <vt:lpstr>字魂105号-简雅黑</vt:lpstr>
      <vt:lpstr>字魂59号-创粗黑</vt:lpstr>
      <vt:lpstr>1_Office Theme</vt:lpstr>
      <vt:lpstr>Office 主题</vt:lpstr>
      <vt:lpstr>5_Office Theme</vt:lpstr>
      <vt:lpstr>2_Office 主题​​</vt:lpstr>
      <vt:lpstr>1_Office 主题​​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</cp:lastModifiedBy>
  <cp:revision>9</cp:revision>
  <dcterms:created xsi:type="dcterms:W3CDTF">2021-09-15T15:29:02Z</dcterms:created>
  <dcterms:modified xsi:type="dcterms:W3CDTF">2022-01-08T06:15:50Z</dcterms:modified>
</cp:coreProperties>
</file>